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48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314" r:id="rId8"/>
    <p:sldId id="288" r:id="rId9"/>
    <p:sldId id="312" r:id="rId10"/>
    <p:sldId id="265" r:id="rId11"/>
    <p:sldId id="264" r:id="rId12"/>
    <p:sldId id="287" r:id="rId13"/>
    <p:sldId id="315" r:id="rId14"/>
    <p:sldId id="291" r:id="rId15"/>
    <p:sldId id="292" r:id="rId16"/>
    <p:sldId id="317" r:id="rId17"/>
    <p:sldId id="316" r:id="rId18"/>
    <p:sldId id="279" r:id="rId19"/>
    <p:sldId id="319" r:id="rId20"/>
    <p:sldId id="318" r:id="rId21"/>
    <p:sldId id="282" r:id="rId22"/>
    <p:sldId id="307" r:id="rId23"/>
  </p:sldIdLst>
  <p:sldSz cx="12192000" cy="6858000"/>
  <p:notesSz cx="6858000" cy="9144000"/>
  <p:embeddedFontLst>
    <p:embeddedFont>
      <p:font typeface="Avenir Next LT Pro" panose="020B0504020202020204" pitchFamily="34" charset="0"/>
      <p:regular r:id="rId25"/>
      <p:bold r:id="rId26"/>
      <p:italic r:id="rId27"/>
      <p:boldItalic r:id="rId28"/>
    </p:embeddedFont>
    <p:embeddedFont>
      <p:font typeface="Montserrat SemiBold" panose="00000700000000000000" pitchFamily="2" charset="0"/>
      <p:regular r:id="rId29"/>
      <p:bold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8F2CE-D044-6218-2E52-3EB924EA5927}" v="1110" dt="2025-06-23T08:09:40.3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24e008a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24e008a9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e24e008a9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13869474-9BC2-BAFE-59A5-840AB3AED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24e008a97_0_43:notes">
            <a:extLst>
              <a:ext uri="{FF2B5EF4-FFF2-40B4-BE49-F238E27FC236}">
                <a16:creationId xmlns:a16="http://schemas.microsoft.com/office/drawing/2014/main" id="{6A742952-7210-0D74-F6A1-6C4E4E415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24e008a97_0_43:notes">
            <a:extLst>
              <a:ext uri="{FF2B5EF4-FFF2-40B4-BE49-F238E27FC236}">
                <a16:creationId xmlns:a16="http://schemas.microsoft.com/office/drawing/2014/main" id="{B7C48B23-54B7-33D5-7DB8-79E99ED7A9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e24e008a97_0_43:notes">
            <a:extLst>
              <a:ext uri="{FF2B5EF4-FFF2-40B4-BE49-F238E27FC236}">
                <a16:creationId xmlns:a16="http://schemas.microsoft.com/office/drawing/2014/main" id="{7094386B-8412-B345-C564-FBF135E87C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28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7BEADD69-3171-B534-F795-337BB485C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>
            <a:extLst>
              <a:ext uri="{FF2B5EF4-FFF2-40B4-BE49-F238E27FC236}">
                <a16:creationId xmlns:a16="http://schemas.microsoft.com/office/drawing/2014/main" id="{5A57C0EF-C25B-FF3A-5E83-EBF6991147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8:notes">
            <a:extLst>
              <a:ext uri="{FF2B5EF4-FFF2-40B4-BE49-F238E27FC236}">
                <a16:creationId xmlns:a16="http://schemas.microsoft.com/office/drawing/2014/main" id="{16E73B9C-CEEA-B4A7-6389-5C87CEEEE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8:notes">
            <a:extLst>
              <a:ext uri="{FF2B5EF4-FFF2-40B4-BE49-F238E27FC236}">
                <a16:creationId xmlns:a16="http://schemas.microsoft.com/office/drawing/2014/main" id="{CA0AEECA-7A57-DE6F-BEC8-2B9CBFBDF4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94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82B6E802-FE45-2EBD-6D7F-F1963E004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8:notes">
            <a:extLst>
              <a:ext uri="{FF2B5EF4-FFF2-40B4-BE49-F238E27FC236}">
                <a16:creationId xmlns:a16="http://schemas.microsoft.com/office/drawing/2014/main" id="{6FAC6A52-7630-2DC5-3AEF-79C9605C50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18:notes">
            <a:extLst>
              <a:ext uri="{FF2B5EF4-FFF2-40B4-BE49-F238E27FC236}">
                <a16:creationId xmlns:a16="http://schemas.microsoft.com/office/drawing/2014/main" id="{18017A15-7B8C-86CC-7BDB-07C101ABE5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18:notes">
            <a:extLst>
              <a:ext uri="{FF2B5EF4-FFF2-40B4-BE49-F238E27FC236}">
                <a16:creationId xmlns:a16="http://schemas.microsoft.com/office/drawing/2014/main" id="{78D2CA73-F2CA-A20B-3926-37E9B16E03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56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79E49A01-3A47-0345-C23B-5F9DC748A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>
            <a:extLst>
              <a:ext uri="{FF2B5EF4-FFF2-40B4-BE49-F238E27FC236}">
                <a16:creationId xmlns:a16="http://schemas.microsoft.com/office/drawing/2014/main" id="{32B6DE47-E539-09E4-1DA4-AE5B47B851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3" name="Google Shape;173;p3:notes">
            <a:extLst>
              <a:ext uri="{FF2B5EF4-FFF2-40B4-BE49-F238E27FC236}">
                <a16:creationId xmlns:a16="http://schemas.microsoft.com/office/drawing/2014/main" id="{9025EB16-7903-48C9-818F-68083DDF37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05399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24e008a9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24e008a9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e24e008a9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sv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28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svg"/><Relationship Id="rId11" Type="http://schemas.openxmlformats.org/officeDocument/2006/relationships/image" Target="../media/image31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30.svg"/><Relationship Id="rId4" Type="http://schemas.openxmlformats.org/officeDocument/2006/relationships/image" Target="../media/image19.svg"/><Relationship Id="rId9" Type="http://schemas.openxmlformats.org/officeDocument/2006/relationships/image" Target="../media/image29.png"/><Relationship Id="rId14" Type="http://schemas.openxmlformats.org/officeDocument/2006/relationships/image" Target="../media/image2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svg"/><Relationship Id="rId11" Type="http://schemas.openxmlformats.org/officeDocument/2006/relationships/image" Target="../media/image33.png"/><Relationship Id="rId5" Type="http://schemas.openxmlformats.org/officeDocument/2006/relationships/image" Target="../media/image20.png"/><Relationship Id="rId10" Type="http://schemas.openxmlformats.org/officeDocument/2006/relationships/image" Target="../media/image28.svg"/><Relationship Id="rId4" Type="http://schemas.openxmlformats.org/officeDocument/2006/relationships/image" Target="../media/image19.svg"/><Relationship Id="rId9" Type="http://schemas.openxmlformats.org/officeDocument/2006/relationships/image" Target="../media/image2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26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svg"/><Relationship Id="rId7" Type="http://schemas.openxmlformats.org/officeDocument/2006/relationships/image" Target="../media/image35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4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41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41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26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svg"/><Relationship Id="rId7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png"/><Relationship Id="rId11" Type="http://schemas.openxmlformats.org/officeDocument/2006/relationships/image" Target="../media/image28.svg"/><Relationship Id="rId5" Type="http://schemas.openxmlformats.org/officeDocument/2006/relationships/image" Target="../media/image21.sv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3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6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4.png"/><Relationship Id="rId3" Type="http://schemas.openxmlformats.org/officeDocument/2006/relationships/image" Target="../media/image35.svg"/><Relationship Id="rId7" Type="http://schemas.openxmlformats.org/officeDocument/2006/relationships/image" Target="../media/image41.sv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11" Type="http://schemas.openxmlformats.org/officeDocument/2006/relationships/image" Target="../media/image28.svg"/><Relationship Id="rId5" Type="http://schemas.openxmlformats.org/officeDocument/2006/relationships/image" Target="../media/image37.svg"/><Relationship Id="rId15" Type="http://schemas.openxmlformats.org/officeDocument/2006/relationships/image" Target="../media/image33.png"/><Relationship Id="rId10" Type="http://schemas.openxmlformats.org/officeDocument/2006/relationships/image" Target="../media/image27.png"/><Relationship Id="rId4" Type="http://schemas.openxmlformats.org/officeDocument/2006/relationships/image" Target="../media/image36.png"/><Relationship Id="rId9" Type="http://schemas.openxmlformats.org/officeDocument/2006/relationships/image" Target="../media/image26.svg"/><Relationship Id="rId14" Type="http://schemas.openxmlformats.org/officeDocument/2006/relationships/image" Target="../media/image4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3">
  <p:cSld name="Title Slide3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FDBE8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" name="Google Shape;17;p24"/>
          <p:cNvSpPr txBox="1">
            <a:spLocks noGrp="1"/>
          </p:cNvSpPr>
          <p:nvPr>
            <p:ph type="ctrTitle"/>
          </p:nvPr>
        </p:nvSpPr>
        <p:spPr>
          <a:xfrm>
            <a:off x="437964" y="1933991"/>
            <a:ext cx="832503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Montserrat SemiBold" panose="00000600000000000000"/>
              <a:buNone/>
              <a:defRPr sz="4000">
                <a:solidFill>
                  <a:srgbClr val="00206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subTitle" idx="1"/>
          </p:nvPr>
        </p:nvSpPr>
        <p:spPr>
          <a:xfrm>
            <a:off x="437964" y="2994748"/>
            <a:ext cx="5699450" cy="49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4"/>
          <p:cNvSpPr/>
          <p:nvPr/>
        </p:nvSpPr>
        <p:spPr>
          <a:xfrm>
            <a:off x="0" y="1953041"/>
            <a:ext cx="76200" cy="590550"/>
          </a:xfrm>
          <a:prstGeom prst="rect">
            <a:avLst/>
          </a:prstGeom>
          <a:solidFill>
            <a:srgbClr val="E10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0" name="Google Shape;20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541358" y="624096"/>
            <a:ext cx="4550437" cy="41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0275" y="509796"/>
            <a:ext cx="2470479" cy="80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2">
  <p:cSld name="Section Header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FDBE8"/>
              </a:gs>
              <a:gs pos="100000">
                <a:schemeClr val="lt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41" name="Google Shape;141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2238" y="117475"/>
            <a:ext cx="4357716" cy="39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3"/>
          <p:cNvSpPr txBox="1">
            <a:spLocks noGrp="1"/>
          </p:cNvSpPr>
          <p:nvPr>
            <p:ph type="title"/>
          </p:nvPr>
        </p:nvSpPr>
        <p:spPr>
          <a:xfrm>
            <a:off x="1356360" y="2389188"/>
            <a:ext cx="9479280" cy="123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4A86"/>
              </a:buClr>
              <a:buSzPts val="4000"/>
              <a:buFont typeface="Montserrat SemiBold" panose="00000600000000000000"/>
              <a:buNone/>
              <a:defRPr sz="4000">
                <a:solidFill>
                  <a:srgbClr val="154A8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3"/>
          <p:cNvSpPr/>
          <p:nvPr/>
        </p:nvSpPr>
        <p:spPr>
          <a:xfrm>
            <a:off x="5692140" y="3549650"/>
            <a:ext cx="807720" cy="67946"/>
          </a:xfrm>
          <a:prstGeom prst="rect">
            <a:avLst/>
          </a:prstGeom>
          <a:solidFill>
            <a:srgbClr val="E10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4" name="Google Shape;144;p33"/>
          <p:cNvSpPr txBox="1">
            <a:spLocks noGrp="1"/>
          </p:cNvSpPr>
          <p:nvPr>
            <p:ph type="body" idx="1"/>
          </p:nvPr>
        </p:nvSpPr>
        <p:spPr>
          <a:xfrm>
            <a:off x="1897063" y="3854450"/>
            <a:ext cx="8397875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oboto" panose="02000000000000000000"/>
              <a:buNone/>
              <a:defRPr sz="2000">
                <a:solidFill>
                  <a:srgbClr val="154A8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3">
  <p:cSld name="Section Header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4"/>
          <p:cNvSpPr/>
          <p:nvPr/>
        </p:nvSpPr>
        <p:spPr>
          <a:xfrm>
            <a:off x="0" y="0"/>
            <a:ext cx="12192000" cy="2596039"/>
          </a:xfrm>
          <a:prstGeom prst="rect">
            <a:avLst/>
          </a:prstGeom>
          <a:solidFill>
            <a:srgbClr val="154A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7" name="Google Shape;147;p34"/>
          <p:cNvSpPr/>
          <p:nvPr/>
        </p:nvSpPr>
        <p:spPr>
          <a:xfrm>
            <a:off x="1356360" y="1979136"/>
            <a:ext cx="9479280" cy="123380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dist="127000" dir="19200000" algn="tl" rotWithShape="0">
              <a:schemeClr val="lt1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8" name="Google Shape;148;p34"/>
          <p:cNvSpPr txBox="1">
            <a:spLocks noGrp="1"/>
          </p:cNvSpPr>
          <p:nvPr>
            <p:ph type="dt" idx="10"/>
          </p:nvPr>
        </p:nvSpPr>
        <p:spPr>
          <a:xfrm>
            <a:off x="2209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sldNum" idx="12"/>
          </p:nvPr>
        </p:nvSpPr>
        <p:spPr>
          <a:xfrm>
            <a:off x="922781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151" name="Google Shape;151;p34"/>
          <p:cNvSpPr/>
          <p:nvPr/>
        </p:nvSpPr>
        <p:spPr>
          <a:xfrm>
            <a:off x="5692140" y="3144995"/>
            <a:ext cx="807720" cy="67946"/>
          </a:xfrm>
          <a:prstGeom prst="rect">
            <a:avLst/>
          </a:prstGeom>
          <a:solidFill>
            <a:srgbClr val="E10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808037" y="2292667"/>
            <a:ext cx="2381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 descr="Shape&#10;&#10;Description automatically generated"/>
          <p:cNvPicPr preferRelativeResize="0"/>
          <p:nvPr/>
        </p:nvPicPr>
        <p:blipFill rotWithShape="1">
          <a:blip r:embed="rId3">
            <a:alphaModFix amt="20000"/>
          </a:blip>
          <a:srcRect/>
          <a:stretch>
            <a:fillRect/>
          </a:stretch>
        </p:blipFill>
        <p:spPr>
          <a:xfrm rot="5400000">
            <a:off x="1162393" y="-1441358"/>
            <a:ext cx="3092768" cy="597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4" descr="A picture containing microphone&#10;&#10;Description automatically generated"/>
          <p:cNvPicPr preferRelativeResize="0"/>
          <p:nvPr/>
        </p:nvPicPr>
        <p:blipFill rotWithShape="1">
          <a:blip r:embed="rId4">
            <a:alphaModFix amt="10000"/>
          </a:blip>
          <a:srcRect/>
          <a:stretch>
            <a:fillRect/>
          </a:stretch>
        </p:blipFill>
        <p:spPr>
          <a:xfrm>
            <a:off x="8576451" y="213837"/>
            <a:ext cx="3229518" cy="3029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4"/>
          <p:cNvSpPr txBox="1">
            <a:spLocks noGrp="1"/>
          </p:cNvSpPr>
          <p:nvPr>
            <p:ph type="title"/>
          </p:nvPr>
        </p:nvSpPr>
        <p:spPr>
          <a:xfrm>
            <a:off x="1356360" y="2009933"/>
            <a:ext cx="9479280" cy="123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54A86"/>
              </a:buClr>
              <a:buSzPts val="4000"/>
              <a:buFont typeface="Montserrat SemiBold" panose="00000600000000000000"/>
              <a:buNone/>
              <a:defRPr sz="4000">
                <a:solidFill>
                  <a:srgbClr val="154A8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4"/>
          <p:cNvSpPr txBox="1">
            <a:spLocks noGrp="1"/>
          </p:cNvSpPr>
          <p:nvPr>
            <p:ph type="body" idx="1"/>
          </p:nvPr>
        </p:nvSpPr>
        <p:spPr>
          <a:xfrm>
            <a:off x="2679700" y="3389072"/>
            <a:ext cx="6548438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154A86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3D20EA1-4B32-81A1-562C-38A35D21C0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81350"/>
            <a:ext cx="12192000" cy="36766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97C5B9A-9B78-9C82-0DF9-503156E487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0"/>
            <a:ext cx="6095999" cy="41266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BDC929E-11EF-0DAA-6214-ED61D591C6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4108"/>
            <a:ext cx="6095998" cy="24996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6FAECD-F4F8-B06C-BAA1-766A0C6E6E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3099" y="0"/>
            <a:ext cx="8978900" cy="6858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0DCDAC3-3FA6-5EC2-D738-E1A948B03C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360" y="1964131"/>
            <a:ext cx="5882640" cy="1464869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 b="1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DE5F5A7-254F-062F-ADC7-23B97F05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" y="3583186"/>
            <a:ext cx="5882640" cy="2213354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4A1298-0D3F-2C85-6EA5-9864792771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0053" y="692028"/>
            <a:ext cx="2788805" cy="92702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9AC459B-0F10-C806-AF00-FFC38D799A1B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15716" y="-4108"/>
            <a:ext cx="3776283" cy="144886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5BF5AB7-10B5-DC78-AD8D-09749ED7FF6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2987" y="5689502"/>
            <a:ext cx="5248113" cy="11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08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3D20EA1-4B32-81A1-562C-38A35D21C0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66110"/>
            <a:ext cx="12192000" cy="36766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97C5B9A-9B78-9C82-0DF9-503156E487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0"/>
            <a:ext cx="6095999" cy="41266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BDC929E-11EF-0DAA-6214-ED61D591C6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4108"/>
            <a:ext cx="6095998" cy="24996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0DCDAC3-3FA6-5EC2-D738-E1A948B03C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360" y="1964131"/>
            <a:ext cx="5882640" cy="1464869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 b="1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DE5F5A7-254F-062F-ADC7-23B97F05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" y="3583186"/>
            <a:ext cx="5882640" cy="2213354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C4A1298-0D3F-2C85-6EA5-98647927718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0053" y="692028"/>
            <a:ext cx="2788805" cy="92702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304DC10-003C-DA72-2044-F0293343785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607" y="3793841"/>
            <a:ext cx="1021557" cy="68283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29447C6-36F3-F127-0009-B791D05908A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45043" y="958766"/>
            <a:ext cx="533467" cy="143125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CE28294-2AE1-C5DD-1FF0-A11D80BF48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391" y="135382"/>
            <a:ext cx="4746155" cy="6716586"/>
          </a:xfrm>
          <a:custGeom>
            <a:avLst/>
            <a:gdLst>
              <a:gd name="connsiteX0" fmla="*/ 4075695 w 4746155"/>
              <a:gd name="connsiteY0" fmla="*/ 337 h 6716586"/>
              <a:gd name="connsiteX1" fmla="*/ 4556523 w 4746155"/>
              <a:gd name="connsiteY1" fmla="*/ 38266 h 6716586"/>
              <a:gd name="connsiteX2" fmla="*/ 4746155 w 4746155"/>
              <a:gd name="connsiteY2" fmla="*/ 71688 h 6716586"/>
              <a:gd name="connsiteX3" fmla="*/ 4746155 w 4746155"/>
              <a:gd name="connsiteY3" fmla="*/ 6716586 h 6716586"/>
              <a:gd name="connsiteX4" fmla="*/ 1574330 w 4746155"/>
              <a:gd name="connsiteY4" fmla="*/ 6716586 h 6716586"/>
              <a:gd name="connsiteX5" fmla="*/ 1488989 w 4746155"/>
              <a:gd name="connsiteY5" fmla="*/ 6667012 h 6716586"/>
              <a:gd name="connsiteX6" fmla="*/ 983089 w 4746155"/>
              <a:gd name="connsiteY6" fmla="*/ 6265891 h 6716586"/>
              <a:gd name="connsiteX7" fmla="*/ 452123 w 4746155"/>
              <a:gd name="connsiteY7" fmla="*/ 5602506 h 6716586"/>
              <a:gd name="connsiteX8" fmla="*/ 71573 w 4746155"/>
              <a:gd name="connsiteY8" fmla="*/ 4689063 h 6716586"/>
              <a:gd name="connsiteX9" fmla="*/ 19175 w 4746155"/>
              <a:gd name="connsiteY9" fmla="*/ 4409385 h 6716586"/>
              <a:gd name="connsiteX10" fmla="*/ 0 w 4746155"/>
              <a:gd name="connsiteY10" fmla="*/ 4198894 h 6716586"/>
              <a:gd name="connsiteX11" fmla="*/ 0 w 4746155"/>
              <a:gd name="connsiteY11" fmla="*/ 3771403 h 6716586"/>
              <a:gd name="connsiteX12" fmla="*/ 21434 w 4746155"/>
              <a:gd name="connsiteY12" fmla="*/ 3544204 h 6716586"/>
              <a:gd name="connsiteX13" fmla="*/ 640468 w 4746155"/>
              <a:gd name="connsiteY13" fmla="*/ 1873515 h 6716586"/>
              <a:gd name="connsiteX14" fmla="*/ 1248579 w 4746155"/>
              <a:gd name="connsiteY14" fmla="*/ 1149703 h 6716586"/>
              <a:gd name="connsiteX15" fmla="*/ 2073954 w 4746155"/>
              <a:gd name="connsiteY15" fmla="*/ 529383 h 6716586"/>
              <a:gd name="connsiteX16" fmla="*/ 3062609 w 4746155"/>
              <a:gd name="connsiteY16" fmla="*/ 120540 h 6716586"/>
              <a:gd name="connsiteX17" fmla="*/ 4075695 w 4746155"/>
              <a:gd name="connsiteY17" fmla="*/ 337 h 671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46155" h="6716586">
                <a:moveTo>
                  <a:pt x="4075695" y="337"/>
                </a:moveTo>
                <a:cubicBezTo>
                  <a:pt x="4236400" y="2271"/>
                  <a:pt x="4397105" y="15127"/>
                  <a:pt x="4556523" y="38266"/>
                </a:cubicBezTo>
                <a:cubicBezTo>
                  <a:pt x="4620805" y="47909"/>
                  <a:pt x="4683800" y="58832"/>
                  <a:pt x="4746155" y="71688"/>
                </a:cubicBezTo>
                <a:lnTo>
                  <a:pt x="4746155" y="6716586"/>
                </a:lnTo>
                <a:lnTo>
                  <a:pt x="1574330" y="6716586"/>
                </a:lnTo>
                <a:lnTo>
                  <a:pt x="1488989" y="6667012"/>
                </a:lnTo>
                <a:cubicBezTo>
                  <a:pt x="1326357" y="6567375"/>
                  <a:pt x="1146368" y="6425315"/>
                  <a:pt x="983089" y="6265891"/>
                </a:cubicBezTo>
                <a:cubicBezTo>
                  <a:pt x="779321" y="6067270"/>
                  <a:pt x="601259" y="5844204"/>
                  <a:pt x="452123" y="5602506"/>
                </a:cubicBezTo>
                <a:cubicBezTo>
                  <a:pt x="277922" y="5319666"/>
                  <a:pt x="149358" y="5011753"/>
                  <a:pt x="71573" y="4689063"/>
                </a:cubicBezTo>
                <a:cubicBezTo>
                  <a:pt x="49718" y="4596818"/>
                  <a:pt x="32242" y="4503528"/>
                  <a:pt x="19175" y="4409385"/>
                </a:cubicBezTo>
                <a:lnTo>
                  <a:pt x="0" y="4198894"/>
                </a:lnTo>
                <a:lnTo>
                  <a:pt x="0" y="3771403"/>
                </a:lnTo>
                <a:lnTo>
                  <a:pt x="21434" y="3544204"/>
                </a:lnTo>
                <a:cubicBezTo>
                  <a:pt x="106928" y="2930312"/>
                  <a:pt x="315204" y="2368486"/>
                  <a:pt x="640468" y="1873515"/>
                </a:cubicBezTo>
                <a:cubicBezTo>
                  <a:pt x="814676" y="1609319"/>
                  <a:pt x="1018444" y="1366968"/>
                  <a:pt x="1248579" y="1149703"/>
                </a:cubicBezTo>
                <a:cubicBezTo>
                  <a:pt x="1490276" y="922143"/>
                  <a:pt x="1767975" y="713226"/>
                  <a:pt x="2073954" y="529383"/>
                </a:cubicBezTo>
                <a:cubicBezTo>
                  <a:pt x="2381867" y="345526"/>
                  <a:pt x="2714846" y="207320"/>
                  <a:pt x="3062609" y="120540"/>
                </a:cubicBezTo>
                <a:cubicBezTo>
                  <a:pt x="3393661" y="36333"/>
                  <a:pt x="3734355" y="-4157"/>
                  <a:pt x="4075695" y="337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9AC459B-0F10-C806-AF00-FFC38D799A1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15716" y="-3166"/>
            <a:ext cx="3776283" cy="144886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947289D8-B41E-D24C-C82D-78417760F15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52987" y="5689502"/>
            <a:ext cx="5248113" cy="11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7746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3D20EA1-4B32-81A1-562C-38A35D21C0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66110"/>
            <a:ext cx="12192000" cy="367665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97C5B9A-9B78-9C82-0DF9-503156E487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0"/>
            <a:ext cx="6095999" cy="412661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BDC929E-11EF-0DAA-6214-ED61D591C6B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4108"/>
            <a:ext cx="6095998" cy="24996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0DCDAC3-3FA6-5EC2-D738-E1A948B03C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360" y="1964131"/>
            <a:ext cx="5882640" cy="1464869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 b="1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DE5F5A7-254F-062F-ADC7-23B97F05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" y="3583186"/>
            <a:ext cx="5882640" cy="2213354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9AC459B-0F10-C806-AF00-FFC38D799A1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15716" y="-3166"/>
            <a:ext cx="3776283" cy="144886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038B481-9203-564C-51E1-58DF8BDADB5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52987" y="5689502"/>
            <a:ext cx="5248113" cy="1168498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B6EA9E4-B56A-C883-97AE-82AD698D80B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" y="810725"/>
            <a:ext cx="2725783" cy="68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4476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C331E43-11CD-E7AA-82D5-046F9AE31508}"/>
              </a:ext>
            </a:extLst>
          </p:cNvPr>
          <p:cNvSpPr/>
          <p:nvPr userDrawn="1"/>
        </p:nvSpPr>
        <p:spPr>
          <a:xfrm>
            <a:off x="-1" y="0"/>
            <a:ext cx="7924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B6B4874-FD66-C22A-DA6A-7B241DC58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91000" cy="117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0422D8-4907-518E-5B94-BB8DEDAD6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30" y="133824"/>
            <a:ext cx="7347188" cy="7199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Slide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8EAE4A-49E7-FE7A-5401-11A474288039}"/>
              </a:ext>
            </a:extLst>
          </p:cNvPr>
          <p:cNvGrpSpPr/>
          <p:nvPr userDrawn="1"/>
        </p:nvGrpSpPr>
        <p:grpSpPr>
          <a:xfrm>
            <a:off x="326150" y="6326462"/>
            <a:ext cx="1951240" cy="230977"/>
            <a:chOff x="320054" y="6507065"/>
            <a:chExt cx="1951240" cy="230977"/>
          </a:xfrm>
        </p:grpSpPr>
        <p:sp>
          <p:nvSpPr>
            <p:cNvPr id="7" name="Footer Placeholder 3">
              <a:extLst>
                <a:ext uri="{FF2B5EF4-FFF2-40B4-BE49-F238E27FC236}">
                  <a16:creationId xmlns:a16="http://schemas.microsoft.com/office/drawing/2014/main" id="{EA4F6319-B7FA-0A5E-4D28-9B173A7B9C95}"/>
                </a:ext>
              </a:extLst>
            </p:cNvPr>
            <p:cNvSpPr txBox="1"/>
            <p:nvPr userDrawn="1"/>
          </p:nvSpPr>
          <p:spPr>
            <a:xfrm>
              <a:off x="518698" y="6522777"/>
              <a:ext cx="1752596" cy="21526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sz="800">
                  <a:solidFill>
                    <a:schemeClr val="accent1"/>
                  </a:solidFill>
                </a:rPr>
                <a:t>© Anblicks. All Rights Reserved</a:t>
              </a:r>
              <a:endParaRPr lang="en-IN" sz="800">
                <a:solidFill>
                  <a:schemeClr val="accent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65B89FE-59EC-8B2E-DD87-A282A3DC88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C7AD251-9AAC-50AE-EE0C-3FB1D652F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31" y="879311"/>
            <a:ext cx="7347189" cy="5297554"/>
          </a:xfrm>
        </p:spPr>
        <p:txBody>
          <a:bodyPr/>
          <a:lstStyle>
            <a:lvl1pPr>
              <a:defRPr sz="2400">
                <a:latin typeface="Bierstadt Regular"/>
              </a:defRPr>
            </a:lvl1pPr>
            <a:lvl2pPr>
              <a:defRPr sz="2000">
                <a:latin typeface="Bierstadt Regular"/>
              </a:defRPr>
            </a:lvl2pPr>
            <a:lvl3pPr>
              <a:defRPr sz="1800">
                <a:latin typeface="Bierstadt Regular"/>
              </a:defRPr>
            </a:lvl3pPr>
            <a:lvl4pPr>
              <a:defRPr sz="1600">
                <a:latin typeface="Bierstadt Regular"/>
              </a:defRPr>
            </a:lvl4pPr>
            <a:lvl5pPr>
              <a:defRPr sz="1600">
                <a:latin typeface="Bierstadt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60BAD58-77D4-FEFC-1858-2AB1768D80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5716" y="-3166"/>
            <a:ext cx="3776283" cy="144886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635AB3-8470-F37F-CF75-09503BE980FD}"/>
              </a:ext>
            </a:extLst>
          </p:cNvPr>
          <p:cNvCxnSpPr>
            <a:cxnSpLocks/>
          </p:cNvCxnSpPr>
          <p:nvPr userDrawn="1"/>
        </p:nvCxnSpPr>
        <p:spPr>
          <a:xfrm>
            <a:off x="11681461" y="6566414"/>
            <a:ext cx="0" cy="291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AA50A81-0408-6B13-FEA1-E46A57F2C952}"/>
              </a:ext>
            </a:extLst>
          </p:cNvPr>
          <p:cNvSpPr txBox="1"/>
          <p:nvPr userDrawn="1"/>
        </p:nvSpPr>
        <p:spPr>
          <a:xfrm>
            <a:off x="11490976" y="6312413"/>
            <a:ext cx="390103" cy="254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800" b="1">
                <a:solidFill>
                  <a:schemeClr val="accen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07CDADC-9C7F-4AE2-9073-56EBA64A87C0}" type="slidenum">
              <a:rPr lang="en-US" smtClean="0">
                <a:solidFill>
                  <a:schemeClr val="bg1"/>
                </a:solidFill>
              </a:rPr>
              <a:pPr lvl="0"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7809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B4FD4BD-2EEE-E889-0898-38EDEB43C437}"/>
              </a:ext>
            </a:extLst>
          </p:cNvPr>
          <p:cNvSpPr/>
          <p:nvPr userDrawn="1"/>
        </p:nvSpPr>
        <p:spPr>
          <a:xfrm>
            <a:off x="1" y="0"/>
            <a:ext cx="12191999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6B138-D658-67E1-ADA8-C80681B287F3}"/>
              </a:ext>
            </a:extLst>
          </p:cNvPr>
          <p:cNvSpPr/>
          <p:nvPr userDrawn="1"/>
        </p:nvSpPr>
        <p:spPr>
          <a:xfrm>
            <a:off x="1" y="3429000"/>
            <a:ext cx="12191999" cy="3428999"/>
          </a:xfrm>
          <a:prstGeom prst="rect">
            <a:avLst/>
          </a:prstGeom>
          <a:gradFill>
            <a:gsLst>
              <a:gs pos="0">
                <a:srgbClr val="9E2840">
                  <a:alpha val="60000"/>
                </a:srgbClr>
              </a:gs>
              <a:gs pos="100000">
                <a:schemeClr val="accent1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9A21BDA-E271-2BDF-188A-814905E469B5}"/>
              </a:ext>
            </a:extLst>
          </p:cNvPr>
          <p:cNvGrpSpPr/>
          <p:nvPr userDrawn="1"/>
        </p:nvGrpSpPr>
        <p:grpSpPr>
          <a:xfrm>
            <a:off x="326150" y="6326462"/>
            <a:ext cx="1951240" cy="230977"/>
            <a:chOff x="320054" y="6507065"/>
            <a:chExt cx="1951240" cy="230977"/>
          </a:xfrm>
        </p:grpSpPr>
        <p:sp>
          <p:nvSpPr>
            <p:cNvPr id="30" name="Footer Placeholder 3">
              <a:extLst>
                <a:ext uri="{FF2B5EF4-FFF2-40B4-BE49-F238E27FC236}">
                  <a16:creationId xmlns:a16="http://schemas.microsoft.com/office/drawing/2014/main" id="{489CE728-BCF2-FD52-D339-D4ABAD8D146A}"/>
                </a:ext>
              </a:extLst>
            </p:cNvPr>
            <p:cNvSpPr txBox="1"/>
            <p:nvPr userDrawn="1"/>
          </p:nvSpPr>
          <p:spPr>
            <a:xfrm>
              <a:off x="518698" y="6522777"/>
              <a:ext cx="1752596" cy="21526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sz="800">
                  <a:solidFill>
                    <a:schemeClr val="bg1"/>
                  </a:solidFill>
                </a:rPr>
                <a:t>© Anblicks. All Rights Reserved</a:t>
              </a:r>
              <a:endParaRPr lang="en-IN" sz="800">
                <a:solidFill>
                  <a:schemeClr val="bg1"/>
                </a:solidFill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D2D92E27-DB53-C487-B832-3455669AD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3196E74-3F05-DDAF-4FCB-C569DC954333}"/>
              </a:ext>
            </a:extLst>
          </p:cNvPr>
          <p:cNvCxnSpPr>
            <a:cxnSpLocks/>
          </p:cNvCxnSpPr>
          <p:nvPr userDrawn="1"/>
        </p:nvCxnSpPr>
        <p:spPr>
          <a:xfrm>
            <a:off x="11681461" y="6566414"/>
            <a:ext cx="0" cy="291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9611F5B-F1AB-FA26-36D7-3D0FB0C22F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1000" y="5435688"/>
            <a:ext cx="6388074" cy="142231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C86CBDA-A893-638D-67EF-3A5EA80C9B0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4191000" cy="117157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5AE503A-051C-1E3B-1728-B9299201487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48600" y="0"/>
            <a:ext cx="4343400" cy="1171575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223B5EC2-944B-C0EB-A26B-3A4112F96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30" y="133824"/>
            <a:ext cx="7347188" cy="7199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style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D8CADF6-D038-38BC-AD56-864A2235726E}"/>
              </a:ext>
            </a:extLst>
          </p:cNvPr>
          <p:cNvSpPr txBox="1"/>
          <p:nvPr userDrawn="1"/>
        </p:nvSpPr>
        <p:spPr>
          <a:xfrm>
            <a:off x="11490976" y="6312413"/>
            <a:ext cx="390103" cy="254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800" b="1">
                <a:solidFill>
                  <a:schemeClr val="accen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07CDADC-9C7F-4AE2-9073-56EBA64A87C0}" type="slidenum">
              <a:rPr lang="en-US" smtClean="0">
                <a:solidFill>
                  <a:schemeClr val="bg1"/>
                </a:solidFill>
              </a:rPr>
              <a:pPr lvl="0"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0425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solidFill>
            <a:schemeClr val="bg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B6B4874-FD66-C22A-DA6A-7B241DC58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91000" cy="117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0422D8-4907-518E-5B94-BB8DEDAD6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30" y="133824"/>
            <a:ext cx="11667714" cy="7199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Slide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8EAE4A-49E7-FE7A-5401-11A474288039}"/>
              </a:ext>
            </a:extLst>
          </p:cNvPr>
          <p:cNvGrpSpPr/>
          <p:nvPr userDrawn="1"/>
        </p:nvGrpSpPr>
        <p:grpSpPr>
          <a:xfrm>
            <a:off x="326150" y="6326462"/>
            <a:ext cx="1951240" cy="230977"/>
            <a:chOff x="320054" y="6507065"/>
            <a:chExt cx="1951240" cy="230977"/>
          </a:xfrm>
        </p:grpSpPr>
        <p:sp>
          <p:nvSpPr>
            <p:cNvPr id="7" name="Footer Placeholder 3">
              <a:extLst>
                <a:ext uri="{FF2B5EF4-FFF2-40B4-BE49-F238E27FC236}">
                  <a16:creationId xmlns:a16="http://schemas.microsoft.com/office/drawing/2014/main" id="{EA4F6319-B7FA-0A5E-4D28-9B173A7B9C95}"/>
                </a:ext>
              </a:extLst>
            </p:cNvPr>
            <p:cNvSpPr txBox="1"/>
            <p:nvPr userDrawn="1"/>
          </p:nvSpPr>
          <p:spPr>
            <a:xfrm>
              <a:off x="518698" y="6522777"/>
              <a:ext cx="1752596" cy="21526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sz="800">
                  <a:solidFill>
                    <a:schemeClr val="accent1"/>
                  </a:solidFill>
                </a:rPr>
                <a:t>© Anblicks. All Rights Reserved</a:t>
              </a:r>
              <a:endParaRPr lang="en-IN" sz="800">
                <a:solidFill>
                  <a:schemeClr val="accent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65B89FE-59EC-8B2E-DD87-A282A3DC88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ECEC6D5C-4BA7-CF1A-2894-20CC4610DF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8600" y="0"/>
            <a:ext cx="4343400" cy="1171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635AB3-8470-F37F-CF75-09503BE980FD}"/>
              </a:ext>
            </a:extLst>
          </p:cNvPr>
          <p:cNvCxnSpPr>
            <a:cxnSpLocks/>
          </p:cNvCxnSpPr>
          <p:nvPr userDrawn="1"/>
        </p:nvCxnSpPr>
        <p:spPr>
          <a:xfrm>
            <a:off x="11681461" y="6566414"/>
            <a:ext cx="0" cy="2915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628A09-3277-5616-B572-8DD601A44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31" y="879311"/>
            <a:ext cx="11667714" cy="5297554"/>
          </a:xfrm>
        </p:spPr>
        <p:txBody>
          <a:bodyPr/>
          <a:lstStyle>
            <a:lvl1pPr>
              <a:defRPr sz="2000">
                <a:solidFill>
                  <a:schemeClr val="tx2"/>
                </a:solidFill>
                <a:latin typeface="Bierstadt Regular"/>
              </a:defRPr>
            </a:lvl1pPr>
            <a:lvl2pPr>
              <a:defRPr sz="1800">
                <a:solidFill>
                  <a:schemeClr val="tx2"/>
                </a:solidFill>
                <a:latin typeface="Bierstadt Regular"/>
              </a:defRPr>
            </a:lvl2pPr>
            <a:lvl3pPr>
              <a:defRPr sz="1600">
                <a:solidFill>
                  <a:schemeClr val="tx2"/>
                </a:solidFill>
                <a:latin typeface="Bierstadt Regular"/>
              </a:defRPr>
            </a:lvl3pPr>
            <a:lvl4pPr>
              <a:defRPr sz="1400">
                <a:solidFill>
                  <a:schemeClr val="tx2"/>
                </a:solidFill>
                <a:latin typeface="Bierstadt Regular"/>
              </a:defRPr>
            </a:lvl4pPr>
            <a:lvl5pPr>
              <a:defRPr sz="1400">
                <a:solidFill>
                  <a:schemeClr val="tx2"/>
                </a:solidFill>
                <a:latin typeface="Bierstadt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9D832DE-CBA7-984F-43A9-2055889171F1}"/>
              </a:ext>
            </a:extLst>
          </p:cNvPr>
          <p:cNvSpPr txBox="1"/>
          <p:nvPr userDrawn="1"/>
        </p:nvSpPr>
        <p:spPr>
          <a:xfrm>
            <a:off x="11490976" y="6312413"/>
            <a:ext cx="390103" cy="254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800" b="1">
                <a:solidFill>
                  <a:schemeClr val="accen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07CDADC-9C7F-4AE2-9073-56EBA64A87C0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380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solidFill>
            <a:schemeClr val="bg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B6B4874-FD66-C22A-DA6A-7B241DC58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91000" cy="117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0422D8-4907-518E-5B94-BB8DEDAD6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230" y="133824"/>
            <a:ext cx="11667714" cy="7199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Slide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8EAE4A-49E7-FE7A-5401-11A474288039}"/>
              </a:ext>
            </a:extLst>
          </p:cNvPr>
          <p:cNvGrpSpPr/>
          <p:nvPr userDrawn="1"/>
        </p:nvGrpSpPr>
        <p:grpSpPr>
          <a:xfrm>
            <a:off x="326150" y="6326462"/>
            <a:ext cx="1951240" cy="230977"/>
            <a:chOff x="320054" y="6507065"/>
            <a:chExt cx="1951240" cy="230977"/>
          </a:xfrm>
        </p:grpSpPr>
        <p:sp>
          <p:nvSpPr>
            <p:cNvPr id="7" name="Footer Placeholder 3">
              <a:extLst>
                <a:ext uri="{FF2B5EF4-FFF2-40B4-BE49-F238E27FC236}">
                  <a16:creationId xmlns:a16="http://schemas.microsoft.com/office/drawing/2014/main" id="{EA4F6319-B7FA-0A5E-4D28-9B173A7B9C95}"/>
                </a:ext>
              </a:extLst>
            </p:cNvPr>
            <p:cNvSpPr txBox="1"/>
            <p:nvPr userDrawn="1"/>
          </p:nvSpPr>
          <p:spPr>
            <a:xfrm>
              <a:off x="518698" y="6522777"/>
              <a:ext cx="1752596" cy="21526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sz="800">
                  <a:solidFill>
                    <a:schemeClr val="accent1"/>
                  </a:solidFill>
                </a:rPr>
                <a:t>© Anblicks. All Rights Reserved</a:t>
              </a:r>
              <a:endParaRPr lang="en-IN" sz="800">
                <a:solidFill>
                  <a:schemeClr val="accent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65B89FE-59EC-8B2E-DD87-A282A3DC88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ECEC6D5C-4BA7-CF1A-2894-20CC4610DF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8600" y="0"/>
            <a:ext cx="4343400" cy="1171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635AB3-8470-F37F-CF75-09503BE980FD}"/>
              </a:ext>
            </a:extLst>
          </p:cNvPr>
          <p:cNvCxnSpPr>
            <a:cxnSpLocks/>
          </p:cNvCxnSpPr>
          <p:nvPr userDrawn="1"/>
        </p:nvCxnSpPr>
        <p:spPr>
          <a:xfrm>
            <a:off x="11681461" y="6566414"/>
            <a:ext cx="0" cy="2915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DD15D157-D56A-0AE0-CB49-11EDA4F19EA4}"/>
              </a:ext>
            </a:extLst>
          </p:cNvPr>
          <p:cNvSpPr txBox="1"/>
          <p:nvPr userDrawn="1"/>
        </p:nvSpPr>
        <p:spPr>
          <a:xfrm>
            <a:off x="11490976" y="6312413"/>
            <a:ext cx="390103" cy="254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800" b="1">
                <a:solidFill>
                  <a:schemeClr val="accen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07CDADC-9C7F-4AE2-9073-56EBA64A87C0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850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72004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/>
          <p:nvPr/>
        </p:nvSpPr>
        <p:spPr>
          <a:xfrm>
            <a:off x="2082626" y="6565727"/>
            <a:ext cx="9685376" cy="14400"/>
          </a:xfrm>
          <a:prstGeom prst="rect">
            <a:avLst/>
          </a:prstGeom>
          <a:solidFill>
            <a:srgbClr val="E6EC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" name="Google Shape;24;p25"/>
          <p:cNvSpPr/>
          <p:nvPr/>
        </p:nvSpPr>
        <p:spPr>
          <a:xfrm>
            <a:off x="11548359" y="6565727"/>
            <a:ext cx="333179" cy="292273"/>
          </a:xfrm>
          <a:prstGeom prst="rect">
            <a:avLst/>
          </a:prstGeom>
          <a:solidFill>
            <a:srgbClr val="154A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" name="Google Shape;25;p25"/>
          <p:cNvSpPr txBox="1">
            <a:spLocks noGrp="1"/>
          </p:cNvSpPr>
          <p:nvPr>
            <p:ph type="title"/>
          </p:nvPr>
        </p:nvSpPr>
        <p:spPr>
          <a:xfrm>
            <a:off x="220980" y="52547"/>
            <a:ext cx="11750040" cy="68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 panose="000006000000000000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1"/>
          </p:nvPr>
        </p:nvSpPr>
        <p:spPr>
          <a:xfrm>
            <a:off x="220980" y="1025111"/>
            <a:ext cx="11750040" cy="530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Char char="–"/>
              <a:defRPr sz="2000"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Char char="–"/>
              <a:defRPr sz="16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»"/>
              <a:defRPr sz="14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/>
          <p:nvPr/>
        </p:nvSpPr>
        <p:spPr>
          <a:xfrm>
            <a:off x="11518912" y="6520278"/>
            <a:ext cx="387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" name="Google Shape;28;p25"/>
          <p:cNvSpPr/>
          <p:nvPr/>
        </p:nvSpPr>
        <p:spPr>
          <a:xfrm>
            <a:off x="320717" y="732695"/>
            <a:ext cx="74846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29" name="Google Shape;29;p25"/>
          <p:cNvGrpSpPr/>
          <p:nvPr/>
        </p:nvGrpSpPr>
        <p:grpSpPr>
          <a:xfrm>
            <a:off x="320054" y="6430865"/>
            <a:ext cx="1951240" cy="230977"/>
            <a:chOff x="320054" y="6507065"/>
            <a:chExt cx="1951240" cy="230977"/>
          </a:xfrm>
        </p:grpSpPr>
        <p:sp>
          <p:nvSpPr>
            <p:cNvPr id="30" name="Google Shape;30;p25"/>
            <p:cNvSpPr txBox="1"/>
            <p:nvPr/>
          </p:nvSpPr>
          <p:spPr>
            <a:xfrm>
              <a:off x="518698" y="6522777"/>
              <a:ext cx="1752596" cy="215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US" sz="800" b="0" i="0" u="none" strike="noStrike" cap="none">
                  <a:solidFill>
                    <a:srgbClr val="154A86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© Anblicks. All Rights Reserved</a:t>
              </a:r>
              <a:endParaRPr sz="800" b="0" i="0" u="none" strike="noStrike" cap="none">
                <a:solidFill>
                  <a:srgbClr val="154A8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31" name="Google Shape;31;p25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67873-720F-A393-6729-1EB3B0887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76B138-D658-67E1-ADA8-C80681B287F3}"/>
              </a:ext>
            </a:extLst>
          </p:cNvPr>
          <p:cNvSpPr/>
          <p:nvPr userDrawn="1"/>
        </p:nvSpPr>
        <p:spPr>
          <a:xfrm>
            <a:off x="1" y="-3166"/>
            <a:ext cx="12191999" cy="6861166"/>
          </a:xfrm>
          <a:prstGeom prst="rect">
            <a:avLst/>
          </a:prstGeom>
          <a:gradFill>
            <a:gsLst>
              <a:gs pos="0">
                <a:srgbClr val="9E2840">
                  <a:alpha val="90000"/>
                </a:srgbClr>
              </a:gs>
              <a:gs pos="100000">
                <a:schemeClr val="accent1">
                  <a:alpha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0DCDAC3-3FA6-5EC2-D738-E1A948B03C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360" y="2086051"/>
            <a:ext cx="9528517" cy="760215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Master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DE5F5A7-254F-062F-ADC7-23B97F05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59" y="2874922"/>
            <a:ext cx="9528517" cy="760214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9AC459B-0F10-C806-AF00-FFC38D799A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5716" y="-3166"/>
            <a:ext cx="3776283" cy="144886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9A21BDA-E271-2BDF-188A-814905E469B5}"/>
              </a:ext>
            </a:extLst>
          </p:cNvPr>
          <p:cNvGrpSpPr/>
          <p:nvPr userDrawn="1"/>
        </p:nvGrpSpPr>
        <p:grpSpPr>
          <a:xfrm>
            <a:off x="326150" y="6326462"/>
            <a:ext cx="1951240" cy="230977"/>
            <a:chOff x="320054" y="6507065"/>
            <a:chExt cx="1951240" cy="230977"/>
          </a:xfrm>
        </p:grpSpPr>
        <p:sp>
          <p:nvSpPr>
            <p:cNvPr id="30" name="Footer Placeholder 3">
              <a:extLst>
                <a:ext uri="{FF2B5EF4-FFF2-40B4-BE49-F238E27FC236}">
                  <a16:creationId xmlns:a16="http://schemas.microsoft.com/office/drawing/2014/main" id="{489CE728-BCF2-FD52-D339-D4ABAD8D146A}"/>
                </a:ext>
              </a:extLst>
            </p:cNvPr>
            <p:cNvSpPr txBox="1"/>
            <p:nvPr userDrawn="1"/>
          </p:nvSpPr>
          <p:spPr>
            <a:xfrm>
              <a:off x="518698" y="6522777"/>
              <a:ext cx="1752596" cy="21526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sz="800">
                  <a:solidFill>
                    <a:schemeClr val="bg1"/>
                  </a:solidFill>
                </a:rPr>
                <a:t>© Anblicks. All Rights Reserved</a:t>
              </a:r>
              <a:endParaRPr lang="en-IN" sz="800">
                <a:solidFill>
                  <a:schemeClr val="bg1"/>
                </a:solidFill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D2D92E27-DB53-C487-B832-3455669AD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3196E74-3F05-DDAF-4FCB-C569DC954333}"/>
              </a:ext>
            </a:extLst>
          </p:cNvPr>
          <p:cNvCxnSpPr>
            <a:cxnSpLocks/>
          </p:cNvCxnSpPr>
          <p:nvPr userDrawn="1"/>
        </p:nvCxnSpPr>
        <p:spPr>
          <a:xfrm>
            <a:off x="11681461" y="6566414"/>
            <a:ext cx="0" cy="2915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9611F5B-F1AB-FA26-36D7-3D0FB0C22F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72206" y="5435688"/>
            <a:ext cx="6388074" cy="142231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F43FF5D-0C69-54F2-7DE0-93116C8A16B7}"/>
              </a:ext>
            </a:extLst>
          </p:cNvPr>
          <p:cNvGrpSpPr/>
          <p:nvPr userDrawn="1"/>
        </p:nvGrpSpPr>
        <p:grpSpPr>
          <a:xfrm>
            <a:off x="10700905" y="2273012"/>
            <a:ext cx="1445566" cy="1087752"/>
            <a:chOff x="10700905" y="2273012"/>
            <a:chExt cx="1445566" cy="108775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6E9404-BACB-EA52-ACBB-DFA8E052376D}"/>
                </a:ext>
              </a:extLst>
            </p:cNvPr>
            <p:cNvSpPr/>
            <p:nvPr/>
          </p:nvSpPr>
          <p:spPr>
            <a:xfrm>
              <a:off x="10700905" y="2273012"/>
              <a:ext cx="14312" cy="14312"/>
            </a:xfrm>
            <a:custGeom>
              <a:avLst/>
              <a:gdLst>
                <a:gd name="connsiteX0" fmla="*/ 14313 w 14312"/>
                <a:gd name="connsiteY0" fmla="*/ 7156 h 14312"/>
                <a:gd name="connsiteX1" fmla="*/ 7156 w 14312"/>
                <a:gd name="connsiteY1" fmla="*/ 14313 h 14312"/>
                <a:gd name="connsiteX2" fmla="*/ 0 w 14312"/>
                <a:gd name="connsiteY2" fmla="*/ 7156 h 14312"/>
                <a:gd name="connsiteX3" fmla="*/ 7156 w 14312"/>
                <a:gd name="connsiteY3" fmla="*/ 0 h 14312"/>
                <a:gd name="connsiteX4" fmla="*/ 1431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56"/>
                  </a:moveTo>
                  <a:cubicBezTo>
                    <a:pt x="14313" y="11109"/>
                    <a:pt x="11109" y="14313"/>
                    <a:pt x="7156" y="14313"/>
                  </a:cubicBezTo>
                  <a:cubicBezTo>
                    <a:pt x="3204" y="14313"/>
                    <a:pt x="0" y="11109"/>
                    <a:pt x="0" y="7156"/>
                  </a:cubicBezTo>
                  <a:cubicBezTo>
                    <a:pt x="0" y="3204"/>
                    <a:pt x="3204" y="0"/>
                    <a:pt x="7156" y="0"/>
                  </a:cubicBezTo>
                  <a:cubicBezTo>
                    <a:pt x="11109" y="0"/>
                    <a:pt x="14313" y="3204"/>
                    <a:pt x="1431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385570-9C10-C827-A738-0BBA2E0380A6}"/>
                </a:ext>
              </a:extLst>
            </p:cNvPr>
            <p:cNvSpPr/>
            <p:nvPr/>
          </p:nvSpPr>
          <p:spPr>
            <a:xfrm>
              <a:off x="10772467" y="2273012"/>
              <a:ext cx="14312" cy="14312"/>
            </a:xfrm>
            <a:custGeom>
              <a:avLst/>
              <a:gdLst>
                <a:gd name="connsiteX0" fmla="*/ 14323 w 14312"/>
                <a:gd name="connsiteY0" fmla="*/ 7156 h 14312"/>
                <a:gd name="connsiteX1" fmla="*/ 7166 w 14312"/>
                <a:gd name="connsiteY1" fmla="*/ 14313 h 14312"/>
                <a:gd name="connsiteX2" fmla="*/ 10 w 14312"/>
                <a:gd name="connsiteY2" fmla="*/ 7156 h 14312"/>
                <a:gd name="connsiteX3" fmla="*/ 7166 w 14312"/>
                <a:gd name="connsiteY3" fmla="*/ 0 h 14312"/>
                <a:gd name="connsiteX4" fmla="*/ 1432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56"/>
                  </a:moveTo>
                  <a:cubicBezTo>
                    <a:pt x="14323" y="11109"/>
                    <a:pt x="11119" y="14313"/>
                    <a:pt x="7166" y="14313"/>
                  </a:cubicBezTo>
                  <a:cubicBezTo>
                    <a:pt x="3214" y="14313"/>
                    <a:pt x="10" y="11109"/>
                    <a:pt x="10" y="7156"/>
                  </a:cubicBezTo>
                  <a:cubicBezTo>
                    <a:pt x="10" y="3204"/>
                    <a:pt x="3214" y="0"/>
                    <a:pt x="7166" y="0"/>
                  </a:cubicBezTo>
                  <a:cubicBezTo>
                    <a:pt x="11119" y="0"/>
                    <a:pt x="14323" y="3204"/>
                    <a:pt x="1432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3C21751-71B1-A56C-A0D3-FAA2FAFAA60C}"/>
                </a:ext>
              </a:extLst>
            </p:cNvPr>
            <p:cNvSpPr/>
            <p:nvPr/>
          </p:nvSpPr>
          <p:spPr>
            <a:xfrm>
              <a:off x="10844030" y="2273012"/>
              <a:ext cx="14312" cy="14312"/>
            </a:xfrm>
            <a:custGeom>
              <a:avLst/>
              <a:gdLst>
                <a:gd name="connsiteX0" fmla="*/ 14333 w 14312"/>
                <a:gd name="connsiteY0" fmla="*/ 7156 h 14312"/>
                <a:gd name="connsiteX1" fmla="*/ 7176 w 14312"/>
                <a:gd name="connsiteY1" fmla="*/ 14313 h 14312"/>
                <a:gd name="connsiteX2" fmla="*/ 20 w 14312"/>
                <a:gd name="connsiteY2" fmla="*/ 7156 h 14312"/>
                <a:gd name="connsiteX3" fmla="*/ 7176 w 14312"/>
                <a:gd name="connsiteY3" fmla="*/ 0 h 14312"/>
                <a:gd name="connsiteX4" fmla="*/ 1433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56"/>
                  </a:moveTo>
                  <a:cubicBezTo>
                    <a:pt x="14333" y="11109"/>
                    <a:pt x="11129" y="14313"/>
                    <a:pt x="7176" y="14313"/>
                  </a:cubicBezTo>
                  <a:cubicBezTo>
                    <a:pt x="3224" y="14313"/>
                    <a:pt x="20" y="11109"/>
                    <a:pt x="20" y="7156"/>
                  </a:cubicBezTo>
                  <a:cubicBezTo>
                    <a:pt x="20" y="3204"/>
                    <a:pt x="3224" y="0"/>
                    <a:pt x="7176" y="0"/>
                  </a:cubicBezTo>
                  <a:cubicBezTo>
                    <a:pt x="11129" y="0"/>
                    <a:pt x="14333" y="3204"/>
                    <a:pt x="1433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350C0E0-2E79-3B28-5DE2-7B0D20DA4BE3}"/>
                </a:ext>
              </a:extLst>
            </p:cNvPr>
            <p:cNvSpPr/>
            <p:nvPr/>
          </p:nvSpPr>
          <p:spPr>
            <a:xfrm>
              <a:off x="10915593" y="2273012"/>
              <a:ext cx="14312" cy="14312"/>
            </a:xfrm>
            <a:custGeom>
              <a:avLst/>
              <a:gdLst>
                <a:gd name="connsiteX0" fmla="*/ 14343 w 14312"/>
                <a:gd name="connsiteY0" fmla="*/ 7156 h 14312"/>
                <a:gd name="connsiteX1" fmla="*/ 7186 w 14312"/>
                <a:gd name="connsiteY1" fmla="*/ 14313 h 14312"/>
                <a:gd name="connsiteX2" fmla="*/ 30 w 14312"/>
                <a:gd name="connsiteY2" fmla="*/ 7156 h 14312"/>
                <a:gd name="connsiteX3" fmla="*/ 7186 w 14312"/>
                <a:gd name="connsiteY3" fmla="*/ 0 h 14312"/>
                <a:gd name="connsiteX4" fmla="*/ 1434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56"/>
                  </a:moveTo>
                  <a:cubicBezTo>
                    <a:pt x="14343" y="11109"/>
                    <a:pt x="11139" y="14313"/>
                    <a:pt x="7186" y="14313"/>
                  </a:cubicBezTo>
                  <a:cubicBezTo>
                    <a:pt x="3234" y="14313"/>
                    <a:pt x="30" y="11109"/>
                    <a:pt x="30" y="7156"/>
                  </a:cubicBezTo>
                  <a:cubicBezTo>
                    <a:pt x="30" y="3204"/>
                    <a:pt x="3234" y="0"/>
                    <a:pt x="7186" y="0"/>
                  </a:cubicBezTo>
                  <a:cubicBezTo>
                    <a:pt x="11139" y="0"/>
                    <a:pt x="14343" y="3204"/>
                    <a:pt x="1434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E6CF20D-7C09-2CCD-F1FA-8F6CC1416E1D}"/>
                </a:ext>
              </a:extLst>
            </p:cNvPr>
            <p:cNvSpPr/>
            <p:nvPr/>
          </p:nvSpPr>
          <p:spPr>
            <a:xfrm>
              <a:off x="10987155" y="2273012"/>
              <a:ext cx="14312" cy="14312"/>
            </a:xfrm>
            <a:custGeom>
              <a:avLst/>
              <a:gdLst>
                <a:gd name="connsiteX0" fmla="*/ 14353 w 14312"/>
                <a:gd name="connsiteY0" fmla="*/ 7156 h 14312"/>
                <a:gd name="connsiteX1" fmla="*/ 7196 w 14312"/>
                <a:gd name="connsiteY1" fmla="*/ 14313 h 14312"/>
                <a:gd name="connsiteX2" fmla="*/ 40 w 14312"/>
                <a:gd name="connsiteY2" fmla="*/ 7156 h 14312"/>
                <a:gd name="connsiteX3" fmla="*/ 7196 w 14312"/>
                <a:gd name="connsiteY3" fmla="*/ 0 h 14312"/>
                <a:gd name="connsiteX4" fmla="*/ 1435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56"/>
                  </a:moveTo>
                  <a:cubicBezTo>
                    <a:pt x="14353" y="11109"/>
                    <a:pt x="11149" y="14313"/>
                    <a:pt x="7196" y="14313"/>
                  </a:cubicBezTo>
                  <a:cubicBezTo>
                    <a:pt x="3244" y="14313"/>
                    <a:pt x="40" y="11109"/>
                    <a:pt x="40" y="7156"/>
                  </a:cubicBezTo>
                  <a:cubicBezTo>
                    <a:pt x="40" y="3204"/>
                    <a:pt x="3244" y="0"/>
                    <a:pt x="7196" y="0"/>
                  </a:cubicBezTo>
                  <a:cubicBezTo>
                    <a:pt x="11149" y="0"/>
                    <a:pt x="14353" y="3204"/>
                    <a:pt x="1435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1572380-E7FD-9642-CF55-048C8A7E84F4}"/>
                </a:ext>
              </a:extLst>
            </p:cNvPr>
            <p:cNvSpPr/>
            <p:nvPr/>
          </p:nvSpPr>
          <p:spPr>
            <a:xfrm>
              <a:off x="11058718" y="2273012"/>
              <a:ext cx="14312" cy="14312"/>
            </a:xfrm>
            <a:custGeom>
              <a:avLst/>
              <a:gdLst>
                <a:gd name="connsiteX0" fmla="*/ 14363 w 14312"/>
                <a:gd name="connsiteY0" fmla="*/ 7156 h 14312"/>
                <a:gd name="connsiteX1" fmla="*/ 7206 w 14312"/>
                <a:gd name="connsiteY1" fmla="*/ 14313 h 14312"/>
                <a:gd name="connsiteX2" fmla="*/ 50 w 14312"/>
                <a:gd name="connsiteY2" fmla="*/ 7156 h 14312"/>
                <a:gd name="connsiteX3" fmla="*/ 7206 w 14312"/>
                <a:gd name="connsiteY3" fmla="*/ 0 h 14312"/>
                <a:gd name="connsiteX4" fmla="*/ 1436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56"/>
                  </a:moveTo>
                  <a:cubicBezTo>
                    <a:pt x="14363" y="11109"/>
                    <a:pt x="11159" y="14313"/>
                    <a:pt x="7206" y="14313"/>
                  </a:cubicBezTo>
                  <a:cubicBezTo>
                    <a:pt x="3254" y="14313"/>
                    <a:pt x="50" y="11109"/>
                    <a:pt x="50" y="7156"/>
                  </a:cubicBezTo>
                  <a:cubicBezTo>
                    <a:pt x="50" y="3204"/>
                    <a:pt x="3254" y="0"/>
                    <a:pt x="7206" y="0"/>
                  </a:cubicBezTo>
                  <a:cubicBezTo>
                    <a:pt x="11159" y="0"/>
                    <a:pt x="14363" y="3204"/>
                    <a:pt x="1436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CF1F20-62E6-0E6D-DEC4-AD1AB0A1B7D5}"/>
                </a:ext>
              </a:extLst>
            </p:cNvPr>
            <p:cNvSpPr/>
            <p:nvPr/>
          </p:nvSpPr>
          <p:spPr>
            <a:xfrm>
              <a:off x="11130281" y="2273012"/>
              <a:ext cx="14312" cy="14312"/>
            </a:xfrm>
            <a:custGeom>
              <a:avLst/>
              <a:gdLst>
                <a:gd name="connsiteX0" fmla="*/ 14373 w 14312"/>
                <a:gd name="connsiteY0" fmla="*/ 7156 h 14312"/>
                <a:gd name="connsiteX1" fmla="*/ 7216 w 14312"/>
                <a:gd name="connsiteY1" fmla="*/ 14313 h 14312"/>
                <a:gd name="connsiteX2" fmla="*/ 60 w 14312"/>
                <a:gd name="connsiteY2" fmla="*/ 7156 h 14312"/>
                <a:gd name="connsiteX3" fmla="*/ 7216 w 14312"/>
                <a:gd name="connsiteY3" fmla="*/ 0 h 14312"/>
                <a:gd name="connsiteX4" fmla="*/ 1437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56"/>
                  </a:moveTo>
                  <a:cubicBezTo>
                    <a:pt x="14373" y="11109"/>
                    <a:pt x="11169" y="14313"/>
                    <a:pt x="7216" y="14313"/>
                  </a:cubicBezTo>
                  <a:cubicBezTo>
                    <a:pt x="3264" y="14313"/>
                    <a:pt x="60" y="11109"/>
                    <a:pt x="60" y="7156"/>
                  </a:cubicBezTo>
                  <a:cubicBezTo>
                    <a:pt x="60" y="3204"/>
                    <a:pt x="3264" y="0"/>
                    <a:pt x="7216" y="0"/>
                  </a:cubicBezTo>
                  <a:cubicBezTo>
                    <a:pt x="11169" y="0"/>
                    <a:pt x="14373" y="3204"/>
                    <a:pt x="1437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27FC85C-7D2F-654E-69DC-3CF73B48001E}"/>
                </a:ext>
              </a:extLst>
            </p:cNvPr>
            <p:cNvSpPr/>
            <p:nvPr/>
          </p:nvSpPr>
          <p:spPr>
            <a:xfrm>
              <a:off x="11201844" y="2273012"/>
              <a:ext cx="14312" cy="14312"/>
            </a:xfrm>
            <a:custGeom>
              <a:avLst/>
              <a:gdLst>
                <a:gd name="connsiteX0" fmla="*/ 14383 w 14312"/>
                <a:gd name="connsiteY0" fmla="*/ 7156 h 14312"/>
                <a:gd name="connsiteX1" fmla="*/ 7226 w 14312"/>
                <a:gd name="connsiteY1" fmla="*/ 14313 h 14312"/>
                <a:gd name="connsiteX2" fmla="*/ 70 w 14312"/>
                <a:gd name="connsiteY2" fmla="*/ 7156 h 14312"/>
                <a:gd name="connsiteX3" fmla="*/ 7226 w 14312"/>
                <a:gd name="connsiteY3" fmla="*/ 0 h 14312"/>
                <a:gd name="connsiteX4" fmla="*/ 1438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56"/>
                  </a:moveTo>
                  <a:cubicBezTo>
                    <a:pt x="14383" y="11109"/>
                    <a:pt x="11179" y="14313"/>
                    <a:pt x="7226" y="14313"/>
                  </a:cubicBezTo>
                  <a:cubicBezTo>
                    <a:pt x="3274" y="14313"/>
                    <a:pt x="70" y="11109"/>
                    <a:pt x="70" y="7156"/>
                  </a:cubicBezTo>
                  <a:cubicBezTo>
                    <a:pt x="70" y="3204"/>
                    <a:pt x="3274" y="0"/>
                    <a:pt x="7226" y="0"/>
                  </a:cubicBezTo>
                  <a:cubicBezTo>
                    <a:pt x="11179" y="0"/>
                    <a:pt x="14383" y="3204"/>
                    <a:pt x="1438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A998CA0-3A87-546A-DED3-D5C67FDD2C8A}"/>
                </a:ext>
              </a:extLst>
            </p:cNvPr>
            <p:cNvSpPr/>
            <p:nvPr/>
          </p:nvSpPr>
          <p:spPr>
            <a:xfrm>
              <a:off x="11273406" y="2273012"/>
              <a:ext cx="14312" cy="14312"/>
            </a:xfrm>
            <a:custGeom>
              <a:avLst/>
              <a:gdLst>
                <a:gd name="connsiteX0" fmla="*/ 14393 w 14312"/>
                <a:gd name="connsiteY0" fmla="*/ 7156 h 14312"/>
                <a:gd name="connsiteX1" fmla="*/ 7236 w 14312"/>
                <a:gd name="connsiteY1" fmla="*/ 14313 h 14312"/>
                <a:gd name="connsiteX2" fmla="*/ 80 w 14312"/>
                <a:gd name="connsiteY2" fmla="*/ 7156 h 14312"/>
                <a:gd name="connsiteX3" fmla="*/ 7236 w 14312"/>
                <a:gd name="connsiteY3" fmla="*/ 0 h 14312"/>
                <a:gd name="connsiteX4" fmla="*/ 1439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56"/>
                  </a:moveTo>
                  <a:cubicBezTo>
                    <a:pt x="14393" y="11109"/>
                    <a:pt x="11189" y="14313"/>
                    <a:pt x="7236" y="14313"/>
                  </a:cubicBezTo>
                  <a:cubicBezTo>
                    <a:pt x="3284" y="14313"/>
                    <a:pt x="80" y="11109"/>
                    <a:pt x="80" y="7156"/>
                  </a:cubicBezTo>
                  <a:cubicBezTo>
                    <a:pt x="80" y="3204"/>
                    <a:pt x="3284" y="0"/>
                    <a:pt x="7236" y="0"/>
                  </a:cubicBezTo>
                  <a:cubicBezTo>
                    <a:pt x="11189" y="0"/>
                    <a:pt x="14393" y="3204"/>
                    <a:pt x="1439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2FB99F0-5261-8A76-0ED7-2BC92CAE5DBF}"/>
                </a:ext>
              </a:extLst>
            </p:cNvPr>
            <p:cNvSpPr/>
            <p:nvPr/>
          </p:nvSpPr>
          <p:spPr>
            <a:xfrm>
              <a:off x="11344969" y="2273012"/>
              <a:ext cx="14312" cy="14312"/>
            </a:xfrm>
            <a:custGeom>
              <a:avLst/>
              <a:gdLst>
                <a:gd name="connsiteX0" fmla="*/ 14403 w 14312"/>
                <a:gd name="connsiteY0" fmla="*/ 7156 h 14312"/>
                <a:gd name="connsiteX1" fmla="*/ 7246 w 14312"/>
                <a:gd name="connsiteY1" fmla="*/ 14313 h 14312"/>
                <a:gd name="connsiteX2" fmla="*/ 90 w 14312"/>
                <a:gd name="connsiteY2" fmla="*/ 7156 h 14312"/>
                <a:gd name="connsiteX3" fmla="*/ 7246 w 14312"/>
                <a:gd name="connsiteY3" fmla="*/ 0 h 14312"/>
                <a:gd name="connsiteX4" fmla="*/ 1440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56"/>
                  </a:moveTo>
                  <a:cubicBezTo>
                    <a:pt x="14403" y="11109"/>
                    <a:pt x="11199" y="14313"/>
                    <a:pt x="7246" y="14313"/>
                  </a:cubicBezTo>
                  <a:cubicBezTo>
                    <a:pt x="3294" y="14313"/>
                    <a:pt x="90" y="11109"/>
                    <a:pt x="90" y="7156"/>
                  </a:cubicBezTo>
                  <a:cubicBezTo>
                    <a:pt x="90" y="3204"/>
                    <a:pt x="3294" y="0"/>
                    <a:pt x="7246" y="0"/>
                  </a:cubicBezTo>
                  <a:cubicBezTo>
                    <a:pt x="11199" y="0"/>
                    <a:pt x="14403" y="3204"/>
                    <a:pt x="1440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DFE1554-5C48-FA52-B81A-2B683919CD54}"/>
                </a:ext>
              </a:extLst>
            </p:cNvPr>
            <p:cNvSpPr/>
            <p:nvPr/>
          </p:nvSpPr>
          <p:spPr>
            <a:xfrm>
              <a:off x="11416532" y="2273012"/>
              <a:ext cx="14312" cy="14312"/>
            </a:xfrm>
            <a:custGeom>
              <a:avLst/>
              <a:gdLst>
                <a:gd name="connsiteX0" fmla="*/ 14413 w 14312"/>
                <a:gd name="connsiteY0" fmla="*/ 7156 h 14312"/>
                <a:gd name="connsiteX1" fmla="*/ 7256 w 14312"/>
                <a:gd name="connsiteY1" fmla="*/ 14313 h 14312"/>
                <a:gd name="connsiteX2" fmla="*/ 100 w 14312"/>
                <a:gd name="connsiteY2" fmla="*/ 7156 h 14312"/>
                <a:gd name="connsiteX3" fmla="*/ 7256 w 14312"/>
                <a:gd name="connsiteY3" fmla="*/ 0 h 14312"/>
                <a:gd name="connsiteX4" fmla="*/ 1441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56"/>
                  </a:moveTo>
                  <a:cubicBezTo>
                    <a:pt x="14413" y="11109"/>
                    <a:pt x="11209" y="14313"/>
                    <a:pt x="7256" y="14313"/>
                  </a:cubicBezTo>
                  <a:cubicBezTo>
                    <a:pt x="3304" y="14313"/>
                    <a:pt x="100" y="11109"/>
                    <a:pt x="100" y="7156"/>
                  </a:cubicBezTo>
                  <a:cubicBezTo>
                    <a:pt x="100" y="3204"/>
                    <a:pt x="3304" y="0"/>
                    <a:pt x="7256" y="0"/>
                  </a:cubicBezTo>
                  <a:cubicBezTo>
                    <a:pt x="11209" y="0"/>
                    <a:pt x="14413" y="3204"/>
                    <a:pt x="1441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D87F25C-7E98-14C7-3EF4-847787AEF6F4}"/>
                </a:ext>
              </a:extLst>
            </p:cNvPr>
            <p:cNvSpPr/>
            <p:nvPr/>
          </p:nvSpPr>
          <p:spPr>
            <a:xfrm>
              <a:off x="11488095" y="2273012"/>
              <a:ext cx="14312" cy="14312"/>
            </a:xfrm>
            <a:custGeom>
              <a:avLst/>
              <a:gdLst>
                <a:gd name="connsiteX0" fmla="*/ 14423 w 14312"/>
                <a:gd name="connsiteY0" fmla="*/ 7156 h 14312"/>
                <a:gd name="connsiteX1" fmla="*/ 7266 w 14312"/>
                <a:gd name="connsiteY1" fmla="*/ 14313 h 14312"/>
                <a:gd name="connsiteX2" fmla="*/ 110 w 14312"/>
                <a:gd name="connsiteY2" fmla="*/ 7156 h 14312"/>
                <a:gd name="connsiteX3" fmla="*/ 7266 w 14312"/>
                <a:gd name="connsiteY3" fmla="*/ 0 h 14312"/>
                <a:gd name="connsiteX4" fmla="*/ 1442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56"/>
                  </a:moveTo>
                  <a:cubicBezTo>
                    <a:pt x="14423" y="11109"/>
                    <a:pt x="11219" y="14313"/>
                    <a:pt x="7266" y="14313"/>
                  </a:cubicBezTo>
                  <a:cubicBezTo>
                    <a:pt x="3314" y="14313"/>
                    <a:pt x="110" y="11109"/>
                    <a:pt x="110" y="7156"/>
                  </a:cubicBezTo>
                  <a:cubicBezTo>
                    <a:pt x="110" y="3204"/>
                    <a:pt x="3314" y="0"/>
                    <a:pt x="7266" y="0"/>
                  </a:cubicBezTo>
                  <a:cubicBezTo>
                    <a:pt x="11219" y="0"/>
                    <a:pt x="14423" y="3204"/>
                    <a:pt x="1442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F22D365-6F13-BCCF-CAEA-6214384C7916}"/>
                </a:ext>
              </a:extLst>
            </p:cNvPr>
            <p:cNvSpPr/>
            <p:nvPr/>
          </p:nvSpPr>
          <p:spPr>
            <a:xfrm>
              <a:off x="11559657" y="2273012"/>
              <a:ext cx="14312" cy="14312"/>
            </a:xfrm>
            <a:custGeom>
              <a:avLst/>
              <a:gdLst>
                <a:gd name="connsiteX0" fmla="*/ 14433 w 14312"/>
                <a:gd name="connsiteY0" fmla="*/ 7156 h 14312"/>
                <a:gd name="connsiteX1" fmla="*/ 7276 w 14312"/>
                <a:gd name="connsiteY1" fmla="*/ 14313 h 14312"/>
                <a:gd name="connsiteX2" fmla="*/ 120 w 14312"/>
                <a:gd name="connsiteY2" fmla="*/ 7156 h 14312"/>
                <a:gd name="connsiteX3" fmla="*/ 7276 w 14312"/>
                <a:gd name="connsiteY3" fmla="*/ 0 h 14312"/>
                <a:gd name="connsiteX4" fmla="*/ 1443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56"/>
                  </a:moveTo>
                  <a:cubicBezTo>
                    <a:pt x="14433" y="11109"/>
                    <a:pt x="11229" y="14313"/>
                    <a:pt x="7276" y="14313"/>
                  </a:cubicBezTo>
                  <a:cubicBezTo>
                    <a:pt x="3324" y="14313"/>
                    <a:pt x="120" y="11109"/>
                    <a:pt x="120" y="7156"/>
                  </a:cubicBezTo>
                  <a:cubicBezTo>
                    <a:pt x="120" y="3204"/>
                    <a:pt x="3324" y="0"/>
                    <a:pt x="7276" y="0"/>
                  </a:cubicBezTo>
                  <a:cubicBezTo>
                    <a:pt x="11229" y="0"/>
                    <a:pt x="14433" y="3204"/>
                    <a:pt x="1443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F16484B-D8F6-F8F2-EC3B-5FC060055F43}"/>
                </a:ext>
              </a:extLst>
            </p:cNvPr>
            <p:cNvSpPr/>
            <p:nvPr/>
          </p:nvSpPr>
          <p:spPr>
            <a:xfrm>
              <a:off x="11631220" y="2273012"/>
              <a:ext cx="14312" cy="14312"/>
            </a:xfrm>
            <a:custGeom>
              <a:avLst/>
              <a:gdLst>
                <a:gd name="connsiteX0" fmla="*/ 14443 w 14312"/>
                <a:gd name="connsiteY0" fmla="*/ 7156 h 14312"/>
                <a:gd name="connsiteX1" fmla="*/ 7286 w 14312"/>
                <a:gd name="connsiteY1" fmla="*/ 14313 h 14312"/>
                <a:gd name="connsiteX2" fmla="*/ 130 w 14312"/>
                <a:gd name="connsiteY2" fmla="*/ 7156 h 14312"/>
                <a:gd name="connsiteX3" fmla="*/ 7286 w 14312"/>
                <a:gd name="connsiteY3" fmla="*/ 0 h 14312"/>
                <a:gd name="connsiteX4" fmla="*/ 1444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56"/>
                  </a:moveTo>
                  <a:cubicBezTo>
                    <a:pt x="14443" y="11109"/>
                    <a:pt x="11239" y="14313"/>
                    <a:pt x="7286" y="14313"/>
                  </a:cubicBezTo>
                  <a:cubicBezTo>
                    <a:pt x="3334" y="14313"/>
                    <a:pt x="130" y="11109"/>
                    <a:pt x="130" y="7156"/>
                  </a:cubicBezTo>
                  <a:cubicBezTo>
                    <a:pt x="130" y="3204"/>
                    <a:pt x="3334" y="0"/>
                    <a:pt x="7286" y="0"/>
                  </a:cubicBezTo>
                  <a:cubicBezTo>
                    <a:pt x="11239" y="0"/>
                    <a:pt x="14443" y="3204"/>
                    <a:pt x="1444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B8D8E6B-6BC4-AF5A-FDD6-FCB1DD07F260}"/>
                </a:ext>
              </a:extLst>
            </p:cNvPr>
            <p:cNvSpPr/>
            <p:nvPr/>
          </p:nvSpPr>
          <p:spPr>
            <a:xfrm>
              <a:off x="11702783" y="2273012"/>
              <a:ext cx="14312" cy="14312"/>
            </a:xfrm>
            <a:custGeom>
              <a:avLst/>
              <a:gdLst>
                <a:gd name="connsiteX0" fmla="*/ 14453 w 14312"/>
                <a:gd name="connsiteY0" fmla="*/ 7156 h 14312"/>
                <a:gd name="connsiteX1" fmla="*/ 7296 w 14312"/>
                <a:gd name="connsiteY1" fmla="*/ 14313 h 14312"/>
                <a:gd name="connsiteX2" fmla="*/ 140 w 14312"/>
                <a:gd name="connsiteY2" fmla="*/ 7156 h 14312"/>
                <a:gd name="connsiteX3" fmla="*/ 7296 w 14312"/>
                <a:gd name="connsiteY3" fmla="*/ 0 h 14312"/>
                <a:gd name="connsiteX4" fmla="*/ 1445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56"/>
                  </a:moveTo>
                  <a:cubicBezTo>
                    <a:pt x="14453" y="11109"/>
                    <a:pt x="11249" y="14313"/>
                    <a:pt x="7296" y="14313"/>
                  </a:cubicBezTo>
                  <a:cubicBezTo>
                    <a:pt x="3344" y="14313"/>
                    <a:pt x="140" y="11109"/>
                    <a:pt x="140" y="7156"/>
                  </a:cubicBezTo>
                  <a:cubicBezTo>
                    <a:pt x="140" y="3204"/>
                    <a:pt x="3344" y="0"/>
                    <a:pt x="7296" y="0"/>
                  </a:cubicBezTo>
                  <a:cubicBezTo>
                    <a:pt x="11249" y="0"/>
                    <a:pt x="14453" y="3204"/>
                    <a:pt x="1445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35073F1-47B0-AF17-196D-1BB8B077BA6E}"/>
                </a:ext>
              </a:extLst>
            </p:cNvPr>
            <p:cNvSpPr/>
            <p:nvPr/>
          </p:nvSpPr>
          <p:spPr>
            <a:xfrm>
              <a:off x="11774346" y="2273012"/>
              <a:ext cx="14312" cy="14312"/>
            </a:xfrm>
            <a:custGeom>
              <a:avLst/>
              <a:gdLst>
                <a:gd name="connsiteX0" fmla="*/ 14463 w 14312"/>
                <a:gd name="connsiteY0" fmla="*/ 7156 h 14312"/>
                <a:gd name="connsiteX1" fmla="*/ 7306 w 14312"/>
                <a:gd name="connsiteY1" fmla="*/ 14313 h 14312"/>
                <a:gd name="connsiteX2" fmla="*/ 150 w 14312"/>
                <a:gd name="connsiteY2" fmla="*/ 7156 h 14312"/>
                <a:gd name="connsiteX3" fmla="*/ 7306 w 14312"/>
                <a:gd name="connsiteY3" fmla="*/ 0 h 14312"/>
                <a:gd name="connsiteX4" fmla="*/ 1446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56"/>
                  </a:moveTo>
                  <a:cubicBezTo>
                    <a:pt x="14463" y="11109"/>
                    <a:pt x="11259" y="14313"/>
                    <a:pt x="7306" y="14313"/>
                  </a:cubicBezTo>
                  <a:cubicBezTo>
                    <a:pt x="3354" y="14313"/>
                    <a:pt x="150" y="11109"/>
                    <a:pt x="150" y="7156"/>
                  </a:cubicBezTo>
                  <a:cubicBezTo>
                    <a:pt x="150" y="3204"/>
                    <a:pt x="3354" y="0"/>
                    <a:pt x="7306" y="0"/>
                  </a:cubicBezTo>
                  <a:cubicBezTo>
                    <a:pt x="11259" y="0"/>
                    <a:pt x="14463" y="3204"/>
                    <a:pt x="1446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07972D-059B-9457-4B17-0749E525D588}"/>
                </a:ext>
              </a:extLst>
            </p:cNvPr>
            <p:cNvSpPr/>
            <p:nvPr/>
          </p:nvSpPr>
          <p:spPr>
            <a:xfrm>
              <a:off x="11845908" y="2273012"/>
              <a:ext cx="14312" cy="14312"/>
            </a:xfrm>
            <a:custGeom>
              <a:avLst/>
              <a:gdLst>
                <a:gd name="connsiteX0" fmla="*/ 14473 w 14312"/>
                <a:gd name="connsiteY0" fmla="*/ 7156 h 14312"/>
                <a:gd name="connsiteX1" fmla="*/ 7316 w 14312"/>
                <a:gd name="connsiteY1" fmla="*/ 14313 h 14312"/>
                <a:gd name="connsiteX2" fmla="*/ 160 w 14312"/>
                <a:gd name="connsiteY2" fmla="*/ 7156 h 14312"/>
                <a:gd name="connsiteX3" fmla="*/ 7316 w 14312"/>
                <a:gd name="connsiteY3" fmla="*/ 0 h 14312"/>
                <a:gd name="connsiteX4" fmla="*/ 1447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56"/>
                  </a:moveTo>
                  <a:cubicBezTo>
                    <a:pt x="14473" y="11109"/>
                    <a:pt x="11269" y="14313"/>
                    <a:pt x="7316" y="14313"/>
                  </a:cubicBezTo>
                  <a:cubicBezTo>
                    <a:pt x="3364" y="14313"/>
                    <a:pt x="160" y="11109"/>
                    <a:pt x="160" y="7156"/>
                  </a:cubicBezTo>
                  <a:cubicBezTo>
                    <a:pt x="160" y="3204"/>
                    <a:pt x="3364" y="0"/>
                    <a:pt x="7316" y="0"/>
                  </a:cubicBezTo>
                  <a:cubicBezTo>
                    <a:pt x="11269" y="0"/>
                    <a:pt x="14473" y="3204"/>
                    <a:pt x="1447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E1FE0FA-09A7-CB6A-5996-3AE492C9D810}"/>
                </a:ext>
              </a:extLst>
            </p:cNvPr>
            <p:cNvSpPr/>
            <p:nvPr/>
          </p:nvSpPr>
          <p:spPr>
            <a:xfrm>
              <a:off x="11917471" y="2273012"/>
              <a:ext cx="14312" cy="14312"/>
            </a:xfrm>
            <a:custGeom>
              <a:avLst/>
              <a:gdLst>
                <a:gd name="connsiteX0" fmla="*/ 14483 w 14312"/>
                <a:gd name="connsiteY0" fmla="*/ 7156 h 14312"/>
                <a:gd name="connsiteX1" fmla="*/ 7326 w 14312"/>
                <a:gd name="connsiteY1" fmla="*/ 14313 h 14312"/>
                <a:gd name="connsiteX2" fmla="*/ 170 w 14312"/>
                <a:gd name="connsiteY2" fmla="*/ 7156 h 14312"/>
                <a:gd name="connsiteX3" fmla="*/ 7326 w 14312"/>
                <a:gd name="connsiteY3" fmla="*/ 0 h 14312"/>
                <a:gd name="connsiteX4" fmla="*/ 1448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56"/>
                  </a:moveTo>
                  <a:cubicBezTo>
                    <a:pt x="14483" y="11109"/>
                    <a:pt x="11279" y="14313"/>
                    <a:pt x="7326" y="14313"/>
                  </a:cubicBezTo>
                  <a:cubicBezTo>
                    <a:pt x="3374" y="14313"/>
                    <a:pt x="170" y="11109"/>
                    <a:pt x="170" y="7156"/>
                  </a:cubicBezTo>
                  <a:cubicBezTo>
                    <a:pt x="170" y="3204"/>
                    <a:pt x="3374" y="0"/>
                    <a:pt x="7326" y="0"/>
                  </a:cubicBezTo>
                  <a:cubicBezTo>
                    <a:pt x="11279" y="0"/>
                    <a:pt x="14483" y="3204"/>
                    <a:pt x="1448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64107E5-78E9-98EC-426B-FE9A881CD356}"/>
                </a:ext>
              </a:extLst>
            </p:cNvPr>
            <p:cNvSpPr/>
            <p:nvPr/>
          </p:nvSpPr>
          <p:spPr>
            <a:xfrm>
              <a:off x="11989034" y="2273012"/>
              <a:ext cx="14312" cy="14312"/>
            </a:xfrm>
            <a:custGeom>
              <a:avLst/>
              <a:gdLst>
                <a:gd name="connsiteX0" fmla="*/ 14493 w 14312"/>
                <a:gd name="connsiteY0" fmla="*/ 7156 h 14312"/>
                <a:gd name="connsiteX1" fmla="*/ 7336 w 14312"/>
                <a:gd name="connsiteY1" fmla="*/ 14313 h 14312"/>
                <a:gd name="connsiteX2" fmla="*/ 180 w 14312"/>
                <a:gd name="connsiteY2" fmla="*/ 7156 h 14312"/>
                <a:gd name="connsiteX3" fmla="*/ 7336 w 14312"/>
                <a:gd name="connsiteY3" fmla="*/ 0 h 14312"/>
                <a:gd name="connsiteX4" fmla="*/ 1449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56"/>
                  </a:moveTo>
                  <a:cubicBezTo>
                    <a:pt x="14493" y="11109"/>
                    <a:pt x="11289" y="14313"/>
                    <a:pt x="7336" y="14313"/>
                  </a:cubicBezTo>
                  <a:cubicBezTo>
                    <a:pt x="3384" y="14313"/>
                    <a:pt x="180" y="11109"/>
                    <a:pt x="180" y="7156"/>
                  </a:cubicBezTo>
                  <a:cubicBezTo>
                    <a:pt x="180" y="3204"/>
                    <a:pt x="3384" y="0"/>
                    <a:pt x="7336" y="0"/>
                  </a:cubicBezTo>
                  <a:cubicBezTo>
                    <a:pt x="11289" y="0"/>
                    <a:pt x="14493" y="3204"/>
                    <a:pt x="1449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403BE12-D6DE-3613-2770-94C157E575F8}"/>
                </a:ext>
              </a:extLst>
            </p:cNvPr>
            <p:cNvSpPr/>
            <p:nvPr/>
          </p:nvSpPr>
          <p:spPr>
            <a:xfrm>
              <a:off x="12060597" y="2273012"/>
              <a:ext cx="14312" cy="14312"/>
            </a:xfrm>
            <a:custGeom>
              <a:avLst/>
              <a:gdLst>
                <a:gd name="connsiteX0" fmla="*/ 14503 w 14312"/>
                <a:gd name="connsiteY0" fmla="*/ 7156 h 14312"/>
                <a:gd name="connsiteX1" fmla="*/ 7346 w 14312"/>
                <a:gd name="connsiteY1" fmla="*/ 14313 h 14312"/>
                <a:gd name="connsiteX2" fmla="*/ 190 w 14312"/>
                <a:gd name="connsiteY2" fmla="*/ 7156 h 14312"/>
                <a:gd name="connsiteX3" fmla="*/ 7346 w 14312"/>
                <a:gd name="connsiteY3" fmla="*/ 0 h 14312"/>
                <a:gd name="connsiteX4" fmla="*/ 1450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56"/>
                  </a:moveTo>
                  <a:cubicBezTo>
                    <a:pt x="14503" y="11109"/>
                    <a:pt x="11299" y="14313"/>
                    <a:pt x="7346" y="14313"/>
                  </a:cubicBezTo>
                  <a:cubicBezTo>
                    <a:pt x="3394" y="14313"/>
                    <a:pt x="190" y="11109"/>
                    <a:pt x="190" y="7156"/>
                  </a:cubicBezTo>
                  <a:cubicBezTo>
                    <a:pt x="190" y="3204"/>
                    <a:pt x="3394" y="0"/>
                    <a:pt x="7346" y="0"/>
                  </a:cubicBezTo>
                  <a:cubicBezTo>
                    <a:pt x="11299" y="0"/>
                    <a:pt x="14503" y="3204"/>
                    <a:pt x="1450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7FD3B5F-DFC9-3DE4-3930-C6C31E205782}"/>
                </a:ext>
              </a:extLst>
            </p:cNvPr>
            <p:cNvSpPr/>
            <p:nvPr/>
          </p:nvSpPr>
          <p:spPr>
            <a:xfrm>
              <a:off x="12132159" y="2273012"/>
              <a:ext cx="14312" cy="14312"/>
            </a:xfrm>
            <a:custGeom>
              <a:avLst/>
              <a:gdLst>
                <a:gd name="connsiteX0" fmla="*/ 14513 w 14312"/>
                <a:gd name="connsiteY0" fmla="*/ 7156 h 14312"/>
                <a:gd name="connsiteX1" fmla="*/ 7356 w 14312"/>
                <a:gd name="connsiteY1" fmla="*/ 14313 h 14312"/>
                <a:gd name="connsiteX2" fmla="*/ 200 w 14312"/>
                <a:gd name="connsiteY2" fmla="*/ 7156 h 14312"/>
                <a:gd name="connsiteX3" fmla="*/ 7356 w 14312"/>
                <a:gd name="connsiteY3" fmla="*/ 0 h 14312"/>
                <a:gd name="connsiteX4" fmla="*/ 1451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56"/>
                  </a:moveTo>
                  <a:cubicBezTo>
                    <a:pt x="14513" y="11109"/>
                    <a:pt x="11309" y="14313"/>
                    <a:pt x="7356" y="14313"/>
                  </a:cubicBezTo>
                  <a:cubicBezTo>
                    <a:pt x="3404" y="14313"/>
                    <a:pt x="200" y="11109"/>
                    <a:pt x="200" y="7156"/>
                  </a:cubicBezTo>
                  <a:cubicBezTo>
                    <a:pt x="200" y="3204"/>
                    <a:pt x="3404" y="0"/>
                    <a:pt x="7356" y="0"/>
                  </a:cubicBezTo>
                  <a:cubicBezTo>
                    <a:pt x="11309" y="0"/>
                    <a:pt x="14513" y="3204"/>
                    <a:pt x="1451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CA6DE24-B4E1-2FDD-73D1-9C0770E509E4}"/>
                </a:ext>
              </a:extLst>
            </p:cNvPr>
            <p:cNvSpPr/>
            <p:nvPr/>
          </p:nvSpPr>
          <p:spPr>
            <a:xfrm>
              <a:off x="10700905" y="2344574"/>
              <a:ext cx="14312" cy="14312"/>
            </a:xfrm>
            <a:custGeom>
              <a:avLst/>
              <a:gdLst>
                <a:gd name="connsiteX0" fmla="*/ 14313 w 14312"/>
                <a:gd name="connsiteY0" fmla="*/ 7166 h 14312"/>
                <a:gd name="connsiteX1" fmla="*/ 7156 w 14312"/>
                <a:gd name="connsiteY1" fmla="*/ 14323 h 14312"/>
                <a:gd name="connsiteX2" fmla="*/ 0 w 14312"/>
                <a:gd name="connsiteY2" fmla="*/ 7166 h 14312"/>
                <a:gd name="connsiteX3" fmla="*/ 7156 w 14312"/>
                <a:gd name="connsiteY3" fmla="*/ 10 h 14312"/>
                <a:gd name="connsiteX4" fmla="*/ 1431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66"/>
                  </a:moveTo>
                  <a:cubicBezTo>
                    <a:pt x="14313" y="11119"/>
                    <a:pt x="11109" y="14323"/>
                    <a:pt x="7156" y="14323"/>
                  </a:cubicBezTo>
                  <a:cubicBezTo>
                    <a:pt x="3204" y="14323"/>
                    <a:pt x="0" y="11119"/>
                    <a:pt x="0" y="7166"/>
                  </a:cubicBezTo>
                  <a:cubicBezTo>
                    <a:pt x="0" y="3214"/>
                    <a:pt x="3204" y="10"/>
                    <a:pt x="7156" y="10"/>
                  </a:cubicBezTo>
                  <a:cubicBezTo>
                    <a:pt x="11109" y="10"/>
                    <a:pt x="14313" y="3214"/>
                    <a:pt x="1431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258F1A8-EEED-E048-F347-7ADDF6A4ACFB}"/>
                </a:ext>
              </a:extLst>
            </p:cNvPr>
            <p:cNvSpPr/>
            <p:nvPr/>
          </p:nvSpPr>
          <p:spPr>
            <a:xfrm>
              <a:off x="10772467" y="2344574"/>
              <a:ext cx="14312" cy="14312"/>
            </a:xfrm>
            <a:custGeom>
              <a:avLst/>
              <a:gdLst>
                <a:gd name="connsiteX0" fmla="*/ 14323 w 14312"/>
                <a:gd name="connsiteY0" fmla="*/ 7166 h 14312"/>
                <a:gd name="connsiteX1" fmla="*/ 7166 w 14312"/>
                <a:gd name="connsiteY1" fmla="*/ 14323 h 14312"/>
                <a:gd name="connsiteX2" fmla="*/ 10 w 14312"/>
                <a:gd name="connsiteY2" fmla="*/ 7166 h 14312"/>
                <a:gd name="connsiteX3" fmla="*/ 7166 w 14312"/>
                <a:gd name="connsiteY3" fmla="*/ 10 h 14312"/>
                <a:gd name="connsiteX4" fmla="*/ 1432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66"/>
                  </a:moveTo>
                  <a:cubicBezTo>
                    <a:pt x="14323" y="11119"/>
                    <a:pt x="11119" y="14323"/>
                    <a:pt x="7166" y="14323"/>
                  </a:cubicBezTo>
                  <a:cubicBezTo>
                    <a:pt x="3214" y="14323"/>
                    <a:pt x="10" y="11119"/>
                    <a:pt x="10" y="7166"/>
                  </a:cubicBezTo>
                  <a:cubicBezTo>
                    <a:pt x="10" y="3214"/>
                    <a:pt x="3214" y="10"/>
                    <a:pt x="7166" y="10"/>
                  </a:cubicBezTo>
                  <a:cubicBezTo>
                    <a:pt x="11119" y="10"/>
                    <a:pt x="14323" y="3214"/>
                    <a:pt x="1432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2AC8F9D-1978-2AF1-F694-0A9A80BFE146}"/>
                </a:ext>
              </a:extLst>
            </p:cNvPr>
            <p:cNvSpPr/>
            <p:nvPr/>
          </p:nvSpPr>
          <p:spPr>
            <a:xfrm>
              <a:off x="10844030" y="2344574"/>
              <a:ext cx="14312" cy="14312"/>
            </a:xfrm>
            <a:custGeom>
              <a:avLst/>
              <a:gdLst>
                <a:gd name="connsiteX0" fmla="*/ 14333 w 14312"/>
                <a:gd name="connsiteY0" fmla="*/ 7166 h 14312"/>
                <a:gd name="connsiteX1" fmla="*/ 7176 w 14312"/>
                <a:gd name="connsiteY1" fmla="*/ 14323 h 14312"/>
                <a:gd name="connsiteX2" fmla="*/ 20 w 14312"/>
                <a:gd name="connsiteY2" fmla="*/ 7166 h 14312"/>
                <a:gd name="connsiteX3" fmla="*/ 7176 w 14312"/>
                <a:gd name="connsiteY3" fmla="*/ 10 h 14312"/>
                <a:gd name="connsiteX4" fmla="*/ 1433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66"/>
                  </a:moveTo>
                  <a:cubicBezTo>
                    <a:pt x="14333" y="11119"/>
                    <a:pt x="11129" y="14323"/>
                    <a:pt x="7176" y="14323"/>
                  </a:cubicBezTo>
                  <a:cubicBezTo>
                    <a:pt x="3224" y="14323"/>
                    <a:pt x="20" y="11119"/>
                    <a:pt x="20" y="7166"/>
                  </a:cubicBezTo>
                  <a:cubicBezTo>
                    <a:pt x="20" y="3214"/>
                    <a:pt x="3224" y="10"/>
                    <a:pt x="7176" y="10"/>
                  </a:cubicBezTo>
                  <a:cubicBezTo>
                    <a:pt x="11129" y="10"/>
                    <a:pt x="14333" y="3214"/>
                    <a:pt x="1433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3FB31D-EB7A-B861-5DAA-E7F222DAE93E}"/>
                </a:ext>
              </a:extLst>
            </p:cNvPr>
            <p:cNvSpPr/>
            <p:nvPr/>
          </p:nvSpPr>
          <p:spPr>
            <a:xfrm>
              <a:off x="10915593" y="2344574"/>
              <a:ext cx="14312" cy="14312"/>
            </a:xfrm>
            <a:custGeom>
              <a:avLst/>
              <a:gdLst>
                <a:gd name="connsiteX0" fmla="*/ 14343 w 14312"/>
                <a:gd name="connsiteY0" fmla="*/ 7166 h 14312"/>
                <a:gd name="connsiteX1" fmla="*/ 7186 w 14312"/>
                <a:gd name="connsiteY1" fmla="*/ 14323 h 14312"/>
                <a:gd name="connsiteX2" fmla="*/ 30 w 14312"/>
                <a:gd name="connsiteY2" fmla="*/ 7166 h 14312"/>
                <a:gd name="connsiteX3" fmla="*/ 7186 w 14312"/>
                <a:gd name="connsiteY3" fmla="*/ 10 h 14312"/>
                <a:gd name="connsiteX4" fmla="*/ 1434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66"/>
                  </a:moveTo>
                  <a:cubicBezTo>
                    <a:pt x="14343" y="11119"/>
                    <a:pt x="11139" y="14323"/>
                    <a:pt x="7186" y="14323"/>
                  </a:cubicBezTo>
                  <a:cubicBezTo>
                    <a:pt x="3234" y="14323"/>
                    <a:pt x="30" y="11119"/>
                    <a:pt x="30" y="7166"/>
                  </a:cubicBezTo>
                  <a:cubicBezTo>
                    <a:pt x="30" y="3214"/>
                    <a:pt x="3234" y="10"/>
                    <a:pt x="7186" y="10"/>
                  </a:cubicBezTo>
                  <a:cubicBezTo>
                    <a:pt x="11139" y="10"/>
                    <a:pt x="14343" y="3214"/>
                    <a:pt x="1434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F351E4E-2FAE-C925-BFA3-A53F20E457AF}"/>
                </a:ext>
              </a:extLst>
            </p:cNvPr>
            <p:cNvSpPr/>
            <p:nvPr/>
          </p:nvSpPr>
          <p:spPr>
            <a:xfrm>
              <a:off x="10987155" y="2344574"/>
              <a:ext cx="14312" cy="14312"/>
            </a:xfrm>
            <a:custGeom>
              <a:avLst/>
              <a:gdLst>
                <a:gd name="connsiteX0" fmla="*/ 14353 w 14312"/>
                <a:gd name="connsiteY0" fmla="*/ 7166 h 14312"/>
                <a:gd name="connsiteX1" fmla="*/ 7196 w 14312"/>
                <a:gd name="connsiteY1" fmla="*/ 14323 h 14312"/>
                <a:gd name="connsiteX2" fmla="*/ 40 w 14312"/>
                <a:gd name="connsiteY2" fmla="*/ 7166 h 14312"/>
                <a:gd name="connsiteX3" fmla="*/ 7196 w 14312"/>
                <a:gd name="connsiteY3" fmla="*/ 10 h 14312"/>
                <a:gd name="connsiteX4" fmla="*/ 1435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66"/>
                  </a:moveTo>
                  <a:cubicBezTo>
                    <a:pt x="14353" y="11119"/>
                    <a:pt x="11149" y="14323"/>
                    <a:pt x="7196" y="14323"/>
                  </a:cubicBezTo>
                  <a:cubicBezTo>
                    <a:pt x="3244" y="14323"/>
                    <a:pt x="40" y="11119"/>
                    <a:pt x="40" y="7166"/>
                  </a:cubicBezTo>
                  <a:cubicBezTo>
                    <a:pt x="40" y="3214"/>
                    <a:pt x="3244" y="10"/>
                    <a:pt x="7196" y="10"/>
                  </a:cubicBezTo>
                  <a:cubicBezTo>
                    <a:pt x="11149" y="10"/>
                    <a:pt x="14353" y="3214"/>
                    <a:pt x="1435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2882B0-0844-8499-1023-8355E00528D7}"/>
                </a:ext>
              </a:extLst>
            </p:cNvPr>
            <p:cNvSpPr/>
            <p:nvPr/>
          </p:nvSpPr>
          <p:spPr>
            <a:xfrm>
              <a:off x="11058718" y="2344574"/>
              <a:ext cx="14312" cy="14312"/>
            </a:xfrm>
            <a:custGeom>
              <a:avLst/>
              <a:gdLst>
                <a:gd name="connsiteX0" fmla="*/ 14363 w 14312"/>
                <a:gd name="connsiteY0" fmla="*/ 7166 h 14312"/>
                <a:gd name="connsiteX1" fmla="*/ 7206 w 14312"/>
                <a:gd name="connsiteY1" fmla="*/ 14323 h 14312"/>
                <a:gd name="connsiteX2" fmla="*/ 50 w 14312"/>
                <a:gd name="connsiteY2" fmla="*/ 7166 h 14312"/>
                <a:gd name="connsiteX3" fmla="*/ 7206 w 14312"/>
                <a:gd name="connsiteY3" fmla="*/ 10 h 14312"/>
                <a:gd name="connsiteX4" fmla="*/ 1436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66"/>
                  </a:moveTo>
                  <a:cubicBezTo>
                    <a:pt x="14363" y="11119"/>
                    <a:pt x="11159" y="14323"/>
                    <a:pt x="7206" y="14323"/>
                  </a:cubicBezTo>
                  <a:cubicBezTo>
                    <a:pt x="3254" y="14323"/>
                    <a:pt x="50" y="11119"/>
                    <a:pt x="50" y="7166"/>
                  </a:cubicBezTo>
                  <a:cubicBezTo>
                    <a:pt x="50" y="3214"/>
                    <a:pt x="3254" y="10"/>
                    <a:pt x="7206" y="10"/>
                  </a:cubicBezTo>
                  <a:cubicBezTo>
                    <a:pt x="11159" y="10"/>
                    <a:pt x="14363" y="3214"/>
                    <a:pt x="1436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BF51B77-32C5-3D9C-9440-01370D941961}"/>
                </a:ext>
              </a:extLst>
            </p:cNvPr>
            <p:cNvSpPr/>
            <p:nvPr/>
          </p:nvSpPr>
          <p:spPr>
            <a:xfrm>
              <a:off x="11130281" y="2344574"/>
              <a:ext cx="14312" cy="14312"/>
            </a:xfrm>
            <a:custGeom>
              <a:avLst/>
              <a:gdLst>
                <a:gd name="connsiteX0" fmla="*/ 14373 w 14312"/>
                <a:gd name="connsiteY0" fmla="*/ 7166 h 14312"/>
                <a:gd name="connsiteX1" fmla="*/ 7216 w 14312"/>
                <a:gd name="connsiteY1" fmla="*/ 14323 h 14312"/>
                <a:gd name="connsiteX2" fmla="*/ 60 w 14312"/>
                <a:gd name="connsiteY2" fmla="*/ 7166 h 14312"/>
                <a:gd name="connsiteX3" fmla="*/ 7216 w 14312"/>
                <a:gd name="connsiteY3" fmla="*/ 10 h 14312"/>
                <a:gd name="connsiteX4" fmla="*/ 1437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66"/>
                  </a:moveTo>
                  <a:cubicBezTo>
                    <a:pt x="14373" y="11119"/>
                    <a:pt x="11169" y="14323"/>
                    <a:pt x="7216" y="14323"/>
                  </a:cubicBezTo>
                  <a:cubicBezTo>
                    <a:pt x="3264" y="14323"/>
                    <a:pt x="60" y="11119"/>
                    <a:pt x="60" y="7166"/>
                  </a:cubicBezTo>
                  <a:cubicBezTo>
                    <a:pt x="60" y="3214"/>
                    <a:pt x="3264" y="10"/>
                    <a:pt x="7216" y="10"/>
                  </a:cubicBezTo>
                  <a:cubicBezTo>
                    <a:pt x="11169" y="10"/>
                    <a:pt x="14373" y="3214"/>
                    <a:pt x="1437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9E5E38-CD5F-CFCB-7E7D-3120A7DF47E1}"/>
                </a:ext>
              </a:extLst>
            </p:cNvPr>
            <p:cNvSpPr/>
            <p:nvPr/>
          </p:nvSpPr>
          <p:spPr>
            <a:xfrm>
              <a:off x="11201844" y="2344574"/>
              <a:ext cx="14312" cy="14312"/>
            </a:xfrm>
            <a:custGeom>
              <a:avLst/>
              <a:gdLst>
                <a:gd name="connsiteX0" fmla="*/ 14383 w 14312"/>
                <a:gd name="connsiteY0" fmla="*/ 7166 h 14312"/>
                <a:gd name="connsiteX1" fmla="*/ 7226 w 14312"/>
                <a:gd name="connsiteY1" fmla="*/ 14323 h 14312"/>
                <a:gd name="connsiteX2" fmla="*/ 70 w 14312"/>
                <a:gd name="connsiteY2" fmla="*/ 7166 h 14312"/>
                <a:gd name="connsiteX3" fmla="*/ 7226 w 14312"/>
                <a:gd name="connsiteY3" fmla="*/ 10 h 14312"/>
                <a:gd name="connsiteX4" fmla="*/ 1438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66"/>
                  </a:moveTo>
                  <a:cubicBezTo>
                    <a:pt x="14383" y="11119"/>
                    <a:pt x="11179" y="14323"/>
                    <a:pt x="7226" y="14323"/>
                  </a:cubicBezTo>
                  <a:cubicBezTo>
                    <a:pt x="3274" y="14323"/>
                    <a:pt x="70" y="11119"/>
                    <a:pt x="70" y="7166"/>
                  </a:cubicBezTo>
                  <a:cubicBezTo>
                    <a:pt x="70" y="3214"/>
                    <a:pt x="3274" y="10"/>
                    <a:pt x="7226" y="10"/>
                  </a:cubicBezTo>
                  <a:cubicBezTo>
                    <a:pt x="11179" y="10"/>
                    <a:pt x="14383" y="3214"/>
                    <a:pt x="1438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314C202-EF0D-9365-58B0-97DF1BC8A073}"/>
                </a:ext>
              </a:extLst>
            </p:cNvPr>
            <p:cNvSpPr/>
            <p:nvPr/>
          </p:nvSpPr>
          <p:spPr>
            <a:xfrm>
              <a:off x="11273406" y="2344574"/>
              <a:ext cx="14312" cy="14312"/>
            </a:xfrm>
            <a:custGeom>
              <a:avLst/>
              <a:gdLst>
                <a:gd name="connsiteX0" fmla="*/ 14393 w 14312"/>
                <a:gd name="connsiteY0" fmla="*/ 7166 h 14312"/>
                <a:gd name="connsiteX1" fmla="*/ 7236 w 14312"/>
                <a:gd name="connsiteY1" fmla="*/ 14323 h 14312"/>
                <a:gd name="connsiteX2" fmla="*/ 80 w 14312"/>
                <a:gd name="connsiteY2" fmla="*/ 7166 h 14312"/>
                <a:gd name="connsiteX3" fmla="*/ 7236 w 14312"/>
                <a:gd name="connsiteY3" fmla="*/ 10 h 14312"/>
                <a:gd name="connsiteX4" fmla="*/ 1439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66"/>
                  </a:moveTo>
                  <a:cubicBezTo>
                    <a:pt x="14393" y="11119"/>
                    <a:pt x="11189" y="14323"/>
                    <a:pt x="7236" y="14323"/>
                  </a:cubicBezTo>
                  <a:cubicBezTo>
                    <a:pt x="3284" y="14323"/>
                    <a:pt x="80" y="11119"/>
                    <a:pt x="80" y="7166"/>
                  </a:cubicBezTo>
                  <a:cubicBezTo>
                    <a:pt x="80" y="3214"/>
                    <a:pt x="3284" y="10"/>
                    <a:pt x="7236" y="10"/>
                  </a:cubicBezTo>
                  <a:cubicBezTo>
                    <a:pt x="11189" y="10"/>
                    <a:pt x="14393" y="3214"/>
                    <a:pt x="1439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00D1087-943A-D0BC-1CE8-AF2EBCB67275}"/>
                </a:ext>
              </a:extLst>
            </p:cNvPr>
            <p:cNvSpPr/>
            <p:nvPr/>
          </p:nvSpPr>
          <p:spPr>
            <a:xfrm>
              <a:off x="11344969" y="2344574"/>
              <a:ext cx="14312" cy="14312"/>
            </a:xfrm>
            <a:custGeom>
              <a:avLst/>
              <a:gdLst>
                <a:gd name="connsiteX0" fmla="*/ 14403 w 14312"/>
                <a:gd name="connsiteY0" fmla="*/ 7166 h 14312"/>
                <a:gd name="connsiteX1" fmla="*/ 7246 w 14312"/>
                <a:gd name="connsiteY1" fmla="*/ 14323 h 14312"/>
                <a:gd name="connsiteX2" fmla="*/ 90 w 14312"/>
                <a:gd name="connsiteY2" fmla="*/ 7166 h 14312"/>
                <a:gd name="connsiteX3" fmla="*/ 7246 w 14312"/>
                <a:gd name="connsiteY3" fmla="*/ 10 h 14312"/>
                <a:gd name="connsiteX4" fmla="*/ 1440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66"/>
                  </a:moveTo>
                  <a:cubicBezTo>
                    <a:pt x="14403" y="11119"/>
                    <a:pt x="11199" y="14323"/>
                    <a:pt x="7246" y="14323"/>
                  </a:cubicBezTo>
                  <a:cubicBezTo>
                    <a:pt x="3294" y="14323"/>
                    <a:pt x="90" y="11119"/>
                    <a:pt x="90" y="7166"/>
                  </a:cubicBezTo>
                  <a:cubicBezTo>
                    <a:pt x="90" y="3214"/>
                    <a:pt x="3294" y="10"/>
                    <a:pt x="7246" y="10"/>
                  </a:cubicBezTo>
                  <a:cubicBezTo>
                    <a:pt x="11199" y="10"/>
                    <a:pt x="14403" y="3214"/>
                    <a:pt x="1440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0E841E2-607E-1353-87AA-17F2161306FB}"/>
                </a:ext>
              </a:extLst>
            </p:cNvPr>
            <p:cNvSpPr/>
            <p:nvPr/>
          </p:nvSpPr>
          <p:spPr>
            <a:xfrm>
              <a:off x="11416532" y="2344574"/>
              <a:ext cx="14312" cy="14312"/>
            </a:xfrm>
            <a:custGeom>
              <a:avLst/>
              <a:gdLst>
                <a:gd name="connsiteX0" fmla="*/ 14413 w 14312"/>
                <a:gd name="connsiteY0" fmla="*/ 7166 h 14312"/>
                <a:gd name="connsiteX1" fmla="*/ 7256 w 14312"/>
                <a:gd name="connsiteY1" fmla="*/ 14323 h 14312"/>
                <a:gd name="connsiteX2" fmla="*/ 100 w 14312"/>
                <a:gd name="connsiteY2" fmla="*/ 7166 h 14312"/>
                <a:gd name="connsiteX3" fmla="*/ 7256 w 14312"/>
                <a:gd name="connsiteY3" fmla="*/ 10 h 14312"/>
                <a:gd name="connsiteX4" fmla="*/ 1441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66"/>
                  </a:moveTo>
                  <a:cubicBezTo>
                    <a:pt x="14413" y="11119"/>
                    <a:pt x="11209" y="14323"/>
                    <a:pt x="7256" y="14323"/>
                  </a:cubicBezTo>
                  <a:cubicBezTo>
                    <a:pt x="3304" y="14323"/>
                    <a:pt x="100" y="11119"/>
                    <a:pt x="100" y="7166"/>
                  </a:cubicBezTo>
                  <a:cubicBezTo>
                    <a:pt x="100" y="3214"/>
                    <a:pt x="3304" y="10"/>
                    <a:pt x="7256" y="10"/>
                  </a:cubicBezTo>
                  <a:cubicBezTo>
                    <a:pt x="11209" y="10"/>
                    <a:pt x="14413" y="3214"/>
                    <a:pt x="1441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B792B0D-6D1C-0E77-B97F-906D594AD823}"/>
                </a:ext>
              </a:extLst>
            </p:cNvPr>
            <p:cNvSpPr/>
            <p:nvPr/>
          </p:nvSpPr>
          <p:spPr>
            <a:xfrm>
              <a:off x="11488095" y="2344574"/>
              <a:ext cx="14312" cy="14312"/>
            </a:xfrm>
            <a:custGeom>
              <a:avLst/>
              <a:gdLst>
                <a:gd name="connsiteX0" fmla="*/ 14423 w 14312"/>
                <a:gd name="connsiteY0" fmla="*/ 7166 h 14312"/>
                <a:gd name="connsiteX1" fmla="*/ 7266 w 14312"/>
                <a:gd name="connsiteY1" fmla="*/ 14323 h 14312"/>
                <a:gd name="connsiteX2" fmla="*/ 110 w 14312"/>
                <a:gd name="connsiteY2" fmla="*/ 7166 h 14312"/>
                <a:gd name="connsiteX3" fmla="*/ 7266 w 14312"/>
                <a:gd name="connsiteY3" fmla="*/ 10 h 14312"/>
                <a:gd name="connsiteX4" fmla="*/ 1442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66"/>
                  </a:moveTo>
                  <a:cubicBezTo>
                    <a:pt x="14423" y="11119"/>
                    <a:pt x="11219" y="14323"/>
                    <a:pt x="7266" y="14323"/>
                  </a:cubicBezTo>
                  <a:cubicBezTo>
                    <a:pt x="3314" y="14323"/>
                    <a:pt x="110" y="11119"/>
                    <a:pt x="110" y="7166"/>
                  </a:cubicBezTo>
                  <a:cubicBezTo>
                    <a:pt x="110" y="3214"/>
                    <a:pt x="3314" y="10"/>
                    <a:pt x="7266" y="10"/>
                  </a:cubicBezTo>
                  <a:cubicBezTo>
                    <a:pt x="11219" y="10"/>
                    <a:pt x="14423" y="3214"/>
                    <a:pt x="1442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DAAA3D8-5CD0-16EE-FC79-D778A8BA6793}"/>
                </a:ext>
              </a:extLst>
            </p:cNvPr>
            <p:cNvSpPr/>
            <p:nvPr/>
          </p:nvSpPr>
          <p:spPr>
            <a:xfrm>
              <a:off x="11559657" y="2344574"/>
              <a:ext cx="14312" cy="14312"/>
            </a:xfrm>
            <a:custGeom>
              <a:avLst/>
              <a:gdLst>
                <a:gd name="connsiteX0" fmla="*/ 14433 w 14312"/>
                <a:gd name="connsiteY0" fmla="*/ 7166 h 14312"/>
                <a:gd name="connsiteX1" fmla="*/ 7276 w 14312"/>
                <a:gd name="connsiteY1" fmla="*/ 14323 h 14312"/>
                <a:gd name="connsiteX2" fmla="*/ 120 w 14312"/>
                <a:gd name="connsiteY2" fmla="*/ 7166 h 14312"/>
                <a:gd name="connsiteX3" fmla="*/ 7276 w 14312"/>
                <a:gd name="connsiteY3" fmla="*/ 10 h 14312"/>
                <a:gd name="connsiteX4" fmla="*/ 1443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66"/>
                  </a:moveTo>
                  <a:cubicBezTo>
                    <a:pt x="14433" y="11119"/>
                    <a:pt x="11229" y="14323"/>
                    <a:pt x="7276" y="14323"/>
                  </a:cubicBezTo>
                  <a:cubicBezTo>
                    <a:pt x="3324" y="14323"/>
                    <a:pt x="120" y="11119"/>
                    <a:pt x="120" y="7166"/>
                  </a:cubicBezTo>
                  <a:cubicBezTo>
                    <a:pt x="120" y="3214"/>
                    <a:pt x="3324" y="10"/>
                    <a:pt x="7276" y="10"/>
                  </a:cubicBezTo>
                  <a:cubicBezTo>
                    <a:pt x="11229" y="10"/>
                    <a:pt x="14433" y="3214"/>
                    <a:pt x="1443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19A5725-BD9F-AB46-28D4-C06B606EA5A1}"/>
                </a:ext>
              </a:extLst>
            </p:cNvPr>
            <p:cNvSpPr/>
            <p:nvPr/>
          </p:nvSpPr>
          <p:spPr>
            <a:xfrm>
              <a:off x="11631220" y="2344574"/>
              <a:ext cx="14312" cy="14312"/>
            </a:xfrm>
            <a:custGeom>
              <a:avLst/>
              <a:gdLst>
                <a:gd name="connsiteX0" fmla="*/ 14443 w 14312"/>
                <a:gd name="connsiteY0" fmla="*/ 7166 h 14312"/>
                <a:gd name="connsiteX1" fmla="*/ 7286 w 14312"/>
                <a:gd name="connsiteY1" fmla="*/ 14323 h 14312"/>
                <a:gd name="connsiteX2" fmla="*/ 130 w 14312"/>
                <a:gd name="connsiteY2" fmla="*/ 7166 h 14312"/>
                <a:gd name="connsiteX3" fmla="*/ 7286 w 14312"/>
                <a:gd name="connsiteY3" fmla="*/ 10 h 14312"/>
                <a:gd name="connsiteX4" fmla="*/ 1444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66"/>
                  </a:moveTo>
                  <a:cubicBezTo>
                    <a:pt x="14443" y="11119"/>
                    <a:pt x="11239" y="14323"/>
                    <a:pt x="7286" y="14323"/>
                  </a:cubicBezTo>
                  <a:cubicBezTo>
                    <a:pt x="3334" y="14323"/>
                    <a:pt x="130" y="11119"/>
                    <a:pt x="130" y="7166"/>
                  </a:cubicBezTo>
                  <a:cubicBezTo>
                    <a:pt x="130" y="3214"/>
                    <a:pt x="3334" y="10"/>
                    <a:pt x="7286" y="10"/>
                  </a:cubicBezTo>
                  <a:cubicBezTo>
                    <a:pt x="11239" y="10"/>
                    <a:pt x="14443" y="3214"/>
                    <a:pt x="1444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B770667-DFB1-8844-9055-8699DDFD0E66}"/>
                </a:ext>
              </a:extLst>
            </p:cNvPr>
            <p:cNvSpPr/>
            <p:nvPr/>
          </p:nvSpPr>
          <p:spPr>
            <a:xfrm>
              <a:off x="11702783" y="2344574"/>
              <a:ext cx="14312" cy="14312"/>
            </a:xfrm>
            <a:custGeom>
              <a:avLst/>
              <a:gdLst>
                <a:gd name="connsiteX0" fmla="*/ 14453 w 14312"/>
                <a:gd name="connsiteY0" fmla="*/ 7166 h 14312"/>
                <a:gd name="connsiteX1" fmla="*/ 7296 w 14312"/>
                <a:gd name="connsiteY1" fmla="*/ 14323 h 14312"/>
                <a:gd name="connsiteX2" fmla="*/ 140 w 14312"/>
                <a:gd name="connsiteY2" fmla="*/ 7166 h 14312"/>
                <a:gd name="connsiteX3" fmla="*/ 7296 w 14312"/>
                <a:gd name="connsiteY3" fmla="*/ 10 h 14312"/>
                <a:gd name="connsiteX4" fmla="*/ 1445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66"/>
                  </a:moveTo>
                  <a:cubicBezTo>
                    <a:pt x="14453" y="11119"/>
                    <a:pt x="11249" y="14323"/>
                    <a:pt x="7296" y="14323"/>
                  </a:cubicBezTo>
                  <a:cubicBezTo>
                    <a:pt x="3344" y="14323"/>
                    <a:pt x="140" y="11119"/>
                    <a:pt x="140" y="7166"/>
                  </a:cubicBezTo>
                  <a:cubicBezTo>
                    <a:pt x="140" y="3214"/>
                    <a:pt x="3344" y="10"/>
                    <a:pt x="7296" y="10"/>
                  </a:cubicBezTo>
                  <a:cubicBezTo>
                    <a:pt x="11249" y="10"/>
                    <a:pt x="14453" y="3214"/>
                    <a:pt x="1445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98E8964-5F39-A9F3-D23B-802EDFEF465E}"/>
                </a:ext>
              </a:extLst>
            </p:cNvPr>
            <p:cNvSpPr/>
            <p:nvPr/>
          </p:nvSpPr>
          <p:spPr>
            <a:xfrm>
              <a:off x="11774346" y="2344574"/>
              <a:ext cx="14312" cy="14312"/>
            </a:xfrm>
            <a:custGeom>
              <a:avLst/>
              <a:gdLst>
                <a:gd name="connsiteX0" fmla="*/ 14463 w 14312"/>
                <a:gd name="connsiteY0" fmla="*/ 7166 h 14312"/>
                <a:gd name="connsiteX1" fmla="*/ 7306 w 14312"/>
                <a:gd name="connsiteY1" fmla="*/ 14323 h 14312"/>
                <a:gd name="connsiteX2" fmla="*/ 150 w 14312"/>
                <a:gd name="connsiteY2" fmla="*/ 7166 h 14312"/>
                <a:gd name="connsiteX3" fmla="*/ 7306 w 14312"/>
                <a:gd name="connsiteY3" fmla="*/ 10 h 14312"/>
                <a:gd name="connsiteX4" fmla="*/ 1446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66"/>
                  </a:moveTo>
                  <a:cubicBezTo>
                    <a:pt x="14463" y="11119"/>
                    <a:pt x="11259" y="14323"/>
                    <a:pt x="7306" y="14323"/>
                  </a:cubicBezTo>
                  <a:cubicBezTo>
                    <a:pt x="3354" y="14323"/>
                    <a:pt x="150" y="11119"/>
                    <a:pt x="150" y="7166"/>
                  </a:cubicBezTo>
                  <a:cubicBezTo>
                    <a:pt x="150" y="3214"/>
                    <a:pt x="3354" y="10"/>
                    <a:pt x="7306" y="10"/>
                  </a:cubicBezTo>
                  <a:cubicBezTo>
                    <a:pt x="11259" y="10"/>
                    <a:pt x="14463" y="3214"/>
                    <a:pt x="1446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2D2C7E-69F4-5D2D-4CAA-E922BEF40DFA}"/>
                </a:ext>
              </a:extLst>
            </p:cNvPr>
            <p:cNvSpPr/>
            <p:nvPr/>
          </p:nvSpPr>
          <p:spPr>
            <a:xfrm>
              <a:off x="11845908" y="2344574"/>
              <a:ext cx="14312" cy="14312"/>
            </a:xfrm>
            <a:custGeom>
              <a:avLst/>
              <a:gdLst>
                <a:gd name="connsiteX0" fmla="*/ 14473 w 14312"/>
                <a:gd name="connsiteY0" fmla="*/ 7166 h 14312"/>
                <a:gd name="connsiteX1" fmla="*/ 7316 w 14312"/>
                <a:gd name="connsiteY1" fmla="*/ 14323 h 14312"/>
                <a:gd name="connsiteX2" fmla="*/ 160 w 14312"/>
                <a:gd name="connsiteY2" fmla="*/ 7166 h 14312"/>
                <a:gd name="connsiteX3" fmla="*/ 7316 w 14312"/>
                <a:gd name="connsiteY3" fmla="*/ 10 h 14312"/>
                <a:gd name="connsiteX4" fmla="*/ 1447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66"/>
                  </a:moveTo>
                  <a:cubicBezTo>
                    <a:pt x="14473" y="11119"/>
                    <a:pt x="11269" y="14323"/>
                    <a:pt x="7316" y="14323"/>
                  </a:cubicBezTo>
                  <a:cubicBezTo>
                    <a:pt x="3364" y="14323"/>
                    <a:pt x="160" y="11119"/>
                    <a:pt x="160" y="7166"/>
                  </a:cubicBezTo>
                  <a:cubicBezTo>
                    <a:pt x="160" y="3214"/>
                    <a:pt x="3364" y="10"/>
                    <a:pt x="7316" y="10"/>
                  </a:cubicBezTo>
                  <a:cubicBezTo>
                    <a:pt x="11269" y="10"/>
                    <a:pt x="14473" y="3214"/>
                    <a:pt x="1447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B1C3FD-5569-6B0A-2FFE-8D6BE7B7FC40}"/>
                </a:ext>
              </a:extLst>
            </p:cNvPr>
            <p:cNvSpPr/>
            <p:nvPr/>
          </p:nvSpPr>
          <p:spPr>
            <a:xfrm>
              <a:off x="11917471" y="2344574"/>
              <a:ext cx="14312" cy="14312"/>
            </a:xfrm>
            <a:custGeom>
              <a:avLst/>
              <a:gdLst>
                <a:gd name="connsiteX0" fmla="*/ 14483 w 14312"/>
                <a:gd name="connsiteY0" fmla="*/ 7166 h 14312"/>
                <a:gd name="connsiteX1" fmla="*/ 7326 w 14312"/>
                <a:gd name="connsiteY1" fmla="*/ 14323 h 14312"/>
                <a:gd name="connsiteX2" fmla="*/ 170 w 14312"/>
                <a:gd name="connsiteY2" fmla="*/ 7166 h 14312"/>
                <a:gd name="connsiteX3" fmla="*/ 7326 w 14312"/>
                <a:gd name="connsiteY3" fmla="*/ 10 h 14312"/>
                <a:gd name="connsiteX4" fmla="*/ 1448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66"/>
                  </a:moveTo>
                  <a:cubicBezTo>
                    <a:pt x="14483" y="11119"/>
                    <a:pt x="11279" y="14323"/>
                    <a:pt x="7326" y="14323"/>
                  </a:cubicBezTo>
                  <a:cubicBezTo>
                    <a:pt x="3374" y="14323"/>
                    <a:pt x="170" y="11119"/>
                    <a:pt x="170" y="7166"/>
                  </a:cubicBezTo>
                  <a:cubicBezTo>
                    <a:pt x="170" y="3214"/>
                    <a:pt x="3374" y="10"/>
                    <a:pt x="7326" y="10"/>
                  </a:cubicBezTo>
                  <a:cubicBezTo>
                    <a:pt x="11279" y="10"/>
                    <a:pt x="14483" y="3214"/>
                    <a:pt x="1448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25B358-EB49-3D78-E416-E3EF4BE82848}"/>
                </a:ext>
              </a:extLst>
            </p:cNvPr>
            <p:cNvSpPr/>
            <p:nvPr/>
          </p:nvSpPr>
          <p:spPr>
            <a:xfrm>
              <a:off x="11989034" y="2344574"/>
              <a:ext cx="14312" cy="14312"/>
            </a:xfrm>
            <a:custGeom>
              <a:avLst/>
              <a:gdLst>
                <a:gd name="connsiteX0" fmla="*/ 14493 w 14312"/>
                <a:gd name="connsiteY0" fmla="*/ 7166 h 14312"/>
                <a:gd name="connsiteX1" fmla="*/ 7336 w 14312"/>
                <a:gd name="connsiteY1" fmla="*/ 14323 h 14312"/>
                <a:gd name="connsiteX2" fmla="*/ 180 w 14312"/>
                <a:gd name="connsiteY2" fmla="*/ 7166 h 14312"/>
                <a:gd name="connsiteX3" fmla="*/ 7336 w 14312"/>
                <a:gd name="connsiteY3" fmla="*/ 10 h 14312"/>
                <a:gd name="connsiteX4" fmla="*/ 1449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66"/>
                  </a:moveTo>
                  <a:cubicBezTo>
                    <a:pt x="14493" y="11119"/>
                    <a:pt x="11289" y="14323"/>
                    <a:pt x="7336" y="14323"/>
                  </a:cubicBezTo>
                  <a:cubicBezTo>
                    <a:pt x="3384" y="14323"/>
                    <a:pt x="180" y="11119"/>
                    <a:pt x="180" y="7166"/>
                  </a:cubicBezTo>
                  <a:cubicBezTo>
                    <a:pt x="180" y="3214"/>
                    <a:pt x="3384" y="10"/>
                    <a:pt x="7336" y="10"/>
                  </a:cubicBezTo>
                  <a:cubicBezTo>
                    <a:pt x="11289" y="10"/>
                    <a:pt x="14493" y="3214"/>
                    <a:pt x="1449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3BD888E-64AF-717A-CF6E-F0DC3CDC7F33}"/>
                </a:ext>
              </a:extLst>
            </p:cNvPr>
            <p:cNvSpPr/>
            <p:nvPr/>
          </p:nvSpPr>
          <p:spPr>
            <a:xfrm>
              <a:off x="12060597" y="2344574"/>
              <a:ext cx="14312" cy="14312"/>
            </a:xfrm>
            <a:custGeom>
              <a:avLst/>
              <a:gdLst>
                <a:gd name="connsiteX0" fmla="*/ 14503 w 14312"/>
                <a:gd name="connsiteY0" fmla="*/ 7166 h 14312"/>
                <a:gd name="connsiteX1" fmla="*/ 7346 w 14312"/>
                <a:gd name="connsiteY1" fmla="*/ 14323 h 14312"/>
                <a:gd name="connsiteX2" fmla="*/ 190 w 14312"/>
                <a:gd name="connsiteY2" fmla="*/ 7166 h 14312"/>
                <a:gd name="connsiteX3" fmla="*/ 7346 w 14312"/>
                <a:gd name="connsiteY3" fmla="*/ 10 h 14312"/>
                <a:gd name="connsiteX4" fmla="*/ 1450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66"/>
                  </a:moveTo>
                  <a:cubicBezTo>
                    <a:pt x="14503" y="11119"/>
                    <a:pt x="11299" y="14323"/>
                    <a:pt x="7346" y="14323"/>
                  </a:cubicBezTo>
                  <a:cubicBezTo>
                    <a:pt x="3394" y="14323"/>
                    <a:pt x="190" y="11119"/>
                    <a:pt x="190" y="7166"/>
                  </a:cubicBezTo>
                  <a:cubicBezTo>
                    <a:pt x="190" y="3214"/>
                    <a:pt x="3394" y="10"/>
                    <a:pt x="7346" y="10"/>
                  </a:cubicBezTo>
                  <a:cubicBezTo>
                    <a:pt x="11299" y="10"/>
                    <a:pt x="14503" y="3214"/>
                    <a:pt x="1450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525A642-A776-1431-7694-CA8B67F80BEA}"/>
                </a:ext>
              </a:extLst>
            </p:cNvPr>
            <p:cNvSpPr/>
            <p:nvPr/>
          </p:nvSpPr>
          <p:spPr>
            <a:xfrm>
              <a:off x="12132159" y="2344574"/>
              <a:ext cx="14312" cy="14312"/>
            </a:xfrm>
            <a:custGeom>
              <a:avLst/>
              <a:gdLst>
                <a:gd name="connsiteX0" fmla="*/ 14513 w 14312"/>
                <a:gd name="connsiteY0" fmla="*/ 7166 h 14312"/>
                <a:gd name="connsiteX1" fmla="*/ 7356 w 14312"/>
                <a:gd name="connsiteY1" fmla="*/ 14323 h 14312"/>
                <a:gd name="connsiteX2" fmla="*/ 200 w 14312"/>
                <a:gd name="connsiteY2" fmla="*/ 7166 h 14312"/>
                <a:gd name="connsiteX3" fmla="*/ 7356 w 14312"/>
                <a:gd name="connsiteY3" fmla="*/ 10 h 14312"/>
                <a:gd name="connsiteX4" fmla="*/ 1451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66"/>
                  </a:moveTo>
                  <a:cubicBezTo>
                    <a:pt x="14513" y="11119"/>
                    <a:pt x="11309" y="14323"/>
                    <a:pt x="7356" y="14323"/>
                  </a:cubicBezTo>
                  <a:cubicBezTo>
                    <a:pt x="3404" y="14323"/>
                    <a:pt x="200" y="11119"/>
                    <a:pt x="200" y="7166"/>
                  </a:cubicBezTo>
                  <a:cubicBezTo>
                    <a:pt x="200" y="3214"/>
                    <a:pt x="3404" y="10"/>
                    <a:pt x="7356" y="10"/>
                  </a:cubicBezTo>
                  <a:cubicBezTo>
                    <a:pt x="11309" y="10"/>
                    <a:pt x="14513" y="3214"/>
                    <a:pt x="1451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BA18410-4BE9-FA5D-C19C-BBCCB314C847}"/>
                </a:ext>
              </a:extLst>
            </p:cNvPr>
            <p:cNvSpPr/>
            <p:nvPr/>
          </p:nvSpPr>
          <p:spPr>
            <a:xfrm>
              <a:off x="10700905" y="2416137"/>
              <a:ext cx="14312" cy="14312"/>
            </a:xfrm>
            <a:custGeom>
              <a:avLst/>
              <a:gdLst>
                <a:gd name="connsiteX0" fmla="*/ 14313 w 14312"/>
                <a:gd name="connsiteY0" fmla="*/ 7176 h 14312"/>
                <a:gd name="connsiteX1" fmla="*/ 7156 w 14312"/>
                <a:gd name="connsiteY1" fmla="*/ 14333 h 14312"/>
                <a:gd name="connsiteX2" fmla="*/ 0 w 14312"/>
                <a:gd name="connsiteY2" fmla="*/ 7176 h 14312"/>
                <a:gd name="connsiteX3" fmla="*/ 7156 w 14312"/>
                <a:gd name="connsiteY3" fmla="*/ 20 h 14312"/>
                <a:gd name="connsiteX4" fmla="*/ 1431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76"/>
                  </a:moveTo>
                  <a:cubicBezTo>
                    <a:pt x="14313" y="11129"/>
                    <a:pt x="11109" y="14333"/>
                    <a:pt x="7156" y="14333"/>
                  </a:cubicBezTo>
                  <a:cubicBezTo>
                    <a:pt x="3204" y="14333"/>
                    <a:pt x="0" y="11129"/>
                    <a:pt x="0" y="7176"/>
                  </a:cubicBezTo>
                  <a:cubicBezTo>
                    <a:pt x="0" y="3224"/>
                    <a:pt x="3204" y="20"/>
                    <a:pt x="7156" y="20"/>
                  </a:cubicBezTo>
                  <a:cubicBezTo>
                    <a:pt x="11109" y="20"/>
                    <a:pt x="14313" y="3224"/>
                    <a:pt x="1431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B07744F-BF05-B6BE-CF45-5062EC8151DC}"/>
                </a:ext>
              </a:extLst>
            </p:cNvPr>
            <p:cNvSpPr/>
            <p:nvPr/>
          </p:nvSpPr>
          <p:spPr>
            <a:xfrm>
              <a:off x="10772467" y="2416137"/>
              <a:ext cx="14312" cy="14312"/>
            </a:xfrm>
            <a:custGeom>
              <a:avLst/>
              <a:gdLst>
                <a:gd name="connsiteX0" fmla="*/ 14323 w 14312"/>
                <a:gd name="connsiteY0" fmla="*/ 7176 h 14312"/>
                <a:gd name="connsiteX1" fmla="*/ 7166 w 14312"/>
                <a:gd name="connsiteY1" fmla="*/ 14333 h 14312"/>
                <a:gd name="connsiteX2" fmla="*/ 10 w 14312"/>
                <a:gd name="connsiteY2" fmla="*/ 7176 h 14312"/>
                <a:gd name="connsiteX3" fmla="*/ 7166 w 14312"/>
                <a:gd name="connsiteY3" fmla="*/ 20 h 14312"/>
                <a:gd name="connsiteX4" fmla="*/ 1432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76"/>
                  </a:moveTo>
                  <a:cubicBezTo>
                    <a:pt x="14323" y="11129"/>
                    <a:pt x="11119" y="14333"/>
                    <a:pt x="7166" y="14333"/>
                  </a:cubicBezTo>
                  <a:cubicBezTo>
                    <a:pt x="3214" y="14333"/>
                    <a:pt x="10" y="11129"/>
                    <a:pt x="10" y="7176"/>
                  </a:cubicBezTo>
                  <a:cubicBezTo>
                    <a:pt x="10" y="3224"/>
                    <a:pt x="3214" y="20"/>
                    <a:pt x="7166" y="20"/>
                  </a:cubicBezTo>
                  <a:cubicBezTo>
                    <a:pt x="11119" y="20"/>
                    <a:pt x="14323" y="3224"/>
                    <a:pt x="1432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4E4A80B-03DD-6CDF-CDD1-29569F4A4AD7}"/>
                </a:ext>
              </a:extLst>
            </p:cNvPr>
            <p:cNvSpPr/>
            <p:nvPr/>
          </p:nvSpPr>
          <p:spPr>
            <a:xfrm>
              <a:off x="10844030" y="2416137"/>
              <a:ext cx="14312" cy="14312"/>
            </a:xfrm>
            <a:custGeom>
              <a:avLst/>
              <a:gdLst>
                <a:gd name="connsiteX0" fmla="*/ 14333 w 14312"/>
                <a:gd name="connsiteY0" fmla="*/ 7176 h 14312"/>
                <a:gd name="connsiteX1" fmla="*/ 7176 w 14312"/>
                <a:gd name="connsiteY1" fmla="*/ 14333 h 14312"/>
                <a:gd name="connsiteX2" fmla="*/ 20 w 14312"/>
                <a:gd name="connsiteY2" fmla="*/ 7176 h 14312"/>
                <a:gd name="connsiteX3" fmla="*/ 7176 w 14312"/>
                <a:gd name="connsiteY3" fmla="*/ 20 h 14312"/>
                <a:gd name="connsiteX4" fmla="*/ 1433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76"/>
                  </a:moveTo>
                  <a:cubicBezTo>
                    <a:pt x="14333" y="11129"/>
                    <a:pt x="11129" y="14333"/>
                    <a:pt x="7176" y="14333"/>
                  </a:cubicBezTo>
                  <a:cubicBezTo>
                    <a:pt x="3224" y="14333"/>
                    <a:pt x="20" y="11129"/>
                    <a:pt x="20" y="7176"/>
                  </a:cubicBezTo>
                  <a:cubicBezTo>
                    <a:pt x="20" y="3224"/>
                    <a:pt x="3224" y="20"/>
                    <a:pt x="7176" y="20"/>
                  </a:cubicBezTo>
                  <a:cubicBezTo>
                    <a:pt x="11129" y="20"/>
                    <a:pt x="14333" y="3224"/>
                    <a:pt x="1433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C3E8DAC-5E85-5183-AFC0-2C2A294358CB}"/>
                </a:ext>
              </a:extLst>
            </p:cNvPr>
            <p:cNvSpPr/>
            <p:nvPr/>
          </p:nvSpPr>
          <p:spPr>
            <a:xfrm>
              <a:off x="10915593" y="2416137"/>
              <a:ext cx="14312" cy="14312"/>
            </a:xfrm>
            <a:custGeom>
              <a:avLst/>
              <a:gdLst>
                <a:gd name="connsiteX0" fmla="*/ 14343 w 14312"/>
                <a:gd name="connsiteY0" fmla="*/ 7176 h 14312"/>
                <a:gd name="connsiteX1" fmla="*/ 7186 w 14312"/>
                <a:gd name="connsiteY1" fmla="*/ 14333 h 14312"/>
                <a:gd name="connsiteX2" fmla="*/ 30 w 14312"/>
                <a:gd name="connsiteY2" fmla="*/ 7176 h 14312"/>
                <a:gd name="connsiteX3" fmla="*/ 7186 w 14312"/>
                <a:gd name="connsiteY3" fmla="*/ 20 h 14312"/>
                <a:gd name="connsiteX4" fmla="*/ 1434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76"/>
                  </a:moveTo>
                  <a:cubicBezTo>
                    <a:pt x="14343" y="11129"/>
                    <a:pt x="11139" y="14333"/>
                    <a:pt x="7186" y="14333"/>
                  </a:cubicBezTo>
                  <a:cubicBezTo>
                    <a:pt x="3234" y="14333"/>
                    <a:pt x="30" y="11129"/>
                    <a:pt x="30" y="7176"/>
                  </a:cubicBezTo>
                  <a:cubicBezTo>
                    <a:pt x="30" y="3224"/>
                    <a:pt x="3234" y="20"/>
                    <a:pt x="7186" y="20"/>
                  </a:cubicBezTo>
                  <a:cubicBezTo>
                    <a:pt x="11139" y="20"/>
                    <a:pt x="14343" y="3224"/>
                    <a:pt x="1434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7268D5F-C43D-56B3-9962-012F94DF1EB3}"/>
                </a:ext>
              </a:extLst>
            </p:cNvPr>
            <p:cNvSpPr/>
            <p:nvPr/>
          </p:nvSpPr>
          <p:spPr>
            <a:xfrm>
              <a:off x="10987155" y="2416137"/>
              <a:ext cx="14312" cy="14312"/>
            </a:xfrm>
            <a:custGeom>
              <a:avLst/>
              <a:gdLst>
                <a:gd name="connsiteX0" fmla="*/ 14353 w 14312"/>
                <a:gd name="connsiteY0" fmla="*/ 7176 h 14312"/>
                <a:gd name="connsiteX1" fmla="*/ 7196 w 14312"/>
                <a:gd name="connsiteY1" fmla="*/ 14333 h 14312"/>
                <a:gd name="connsiteX2" fmla="*/ 40 w 14312"/>
                <a:gd name="connsiteY2" fmla="*/ 7176 h 14312"/>
                <a:gd name="connsiteX3" fmla="*/ 7196 w 14312"/>
                <a:gd name="connsiteY3" fmla="*/ 20 h 14312"/>
                <a:gd name="connsiteX4" fmla="*/ 1435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76"/>
                  </a:moveTo>
                  <a:cubicBezTo>
                    <a:pt x="14353" y="11129"/>
                    <a:pt x="11149" y="14333"/>
                    <a:pt x="7196" y="14333"/>
                  </a:cubicBezTo>
                  <a:cubicBezTo>
                    <a:pt x="3244" y="14333"/>
                    <a:pt x="40" y="11129"/>
                    <a:pt x="40" y="7176"/>
                  </a:cubicBezTo>
                  <a:cubicBezTo>
                    <a:pt x="40" y="3224"/>
                    <a:pt x="3244" y="20"/>
                    <a:pt x="7196" y="20"/>
                  </a:cubicBezTo>
                  <a:cubicBezTo>
                    <a:pt x="11149" y="20"/>
                    <a:pt x="14353" y="3224"/>
                    <a:pt x="1435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52696DE-57E2-E48A-A679-9F0875F41108}"/>
                </a:ext>
              </a:extLst>
            </p:cNvPr>
            <p:cNvSpPr/>
            <p:nvPr/>
          </p:nvSpPr>
          <p:spPr>
            <a:xfrm>
              <a:off x="11058718" y="2416137"/>
              <a:ext cx="14312" cy="14312"/>
            </a:xfrm>
            <a:custGeom>
              <a:avLst/>
              <a:gdLst>
                <a:gd name="connsiteX0" fmla="*/ 14363 w 14312"/>
                <a:gd name="connsiteY0" fmla="*/ 7176 h 14312"/>
                <a:gd name="connsiteX1" fmla="*/ 7206 w 14312"/>
                <a:gd name="connsiteY1" fmla="*/ 14333 h 14312"/>
                <a:gd name="connsiteX2" fmla="*/ 50 w 14312"/>
                <a:gd name="connsiteY2" fmla="*/ 7176 h 14312"/>
                <a:gd name="connsiteX3" fmla="*/ 7206 w 14312"/>
                <a:gd name="connsiteY3" fmla="*/ 20 h 14312"/>
                <a:gd name="connsiteX4" fmla="*/ 1436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76"/>
                  </a:moveTo>
                  <a:cubicBezTo>
                    <a:pt x="14363" y="11129"/>
                    <a:pt x="11159" y="14333"/>
                    <a:pt x="7206" y="14333"/>
                  </a:cubicBezTo>
                  <a:cubicBezTo>
                    <a:pt x="3254" y="14333"/>
                    <a:pt x="50" y="11129"/>
                    <a:pt x="50" y="7176"/>
                  </a:cubicBezTo>
                  <a:cubicBezTo>
                    <a:pt x="50" y="3224"/>
                    <a:pt x="3254" y="20"/>
                    <a:pt x="7206" y="20"/>
                  </a:cubicBezTo>
                  <a:cubicBezTo>
                    <a:pt x="11159" y="20"/>
                    <a:pt x="14363" y="3224"/>
                    <a:pt x="1436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96399E-0212-62D3-92C6-19E5BDCA2B7C}"/>
                </a:ext>
              </a:extLst>
            </p:cNvPr>
            <p:cNvSpPr/>
            <p:nvPr/>
          </p:nvSpPr>
          <p:spPr>
            <a:xfrm>
              <a:off x="11130281" y="2416137"/>
              <a:ext cx="14312" cy="14312"/>
            </a:xfrm>
            <a:custGeom>
              <a:avLst/>
              <a:gdLst>
                <a:gd name="connsiteX0" fmla="*/ 14373 w 14312"/>
                <a:gd name="connsiteY0" fmla="*/ 7176 h 14312"/>
                <a:gd name="connsiteX1" fmla="*/ 7216 w 14312"/>
                <a:gd name="connsiteY1" fmla="*/ 14333 h 14312"/>
                <a:gd name="connsiteX2" fmla="*/ 60 w 14312"/>
                <a:gd name="connsiteY2" fmla="*/ 7176 h 14312"/>
                <a:gd name="connsiteX3" fmla="*/ 7216 w 14312"/>
                <a:gd name="connsiteY3" fmla="*/ 20 h 14312"/>
                <a:gd name="connsiteX4" fmla="*/ 1437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76"/>
                  </a:moveTo>
                  <a:cubicBezTo>
                    <a:pt x="14373" y="11129"/>
                    <a:pt x="11169" y="14333"/>
                    <a:pt x="7216" y="14333"/>
                  </a:cubicBezTo>
                  <a:cubicBezTo>
                    <a:pt x="3264" y="14333"/>
                    <a:pt x="60" y="11129"/>
                    <a:pt x="60" y="7176"/>
                  </a:cubicBezTo>
                  <a:cubicBezTo>
                    <a:pt x="60" y="3224"/>
                    <a:pt x="3264" y="20"/>
                    <a:pt x="7216" y="20"/>
                  </a:cubicBezTo>
                  <a:cubicBezTo>
                    <a:pt x="11169" y="20"/>
                    <a:pt x="14373" y="3224"/>
                    <a:pt x="1437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524801C-0B5A-50C2-D256-F9789E4AFA81}"/>
                </a:ext>
              </a:extLst>
            </p:cNvPr>
            <p:cNvSpPr/>
            <p:nvPr/>
          </p:nvSpPr>
          <p:spPr>
            <a:xfrm>
              <a:off x="11201844" y="2416137"/>
              <a:ext cx="14312" cy="14312"/>
            </a:xfrm>
            <a:custGeom>
              <a:avLst/>
              <a:gdLst>
                <a:gd name="connsiteX0" fmla="*/ 14383 w 14312"/>
                <a:gd name="connsiteY0" fmla="*/ 7176 h 14312"/>
                <a:gd name="connsiteX1" fmla="*/ 7226 w 14312"/>
                <a:gd name="connsiteY1" fmla="*/ 14333 h 14312"/>
                <a:gd name="connsiteX2" fmla="*/ 70 w 14312"/>
                <a:gd name="connsiteY2" fmla="*/ 7176 h 14312"/>
                <a:gd name="connsiteX3" fmla="*/ 7226 w 14312"/>
                <a:gd name="connsiteY3" fmla="*/ 20 h 14312"/>
                <a:gd name="connsiteX4" fmla="*/ 1438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76"/>
                  </a:moveTo>
                  <a:cubicBezTo>
                    <a:pt x="14383" y="11129"/>
                    <a:pt x="11179" y="14333"/>
                    <a:pt x="7226" y="14333"/>
                  </a:cubicBezTo>
                  <a:cubicBezTo>
                    <a:pt x="3274" y="14333"/>
                    <a:pt x="70" y="11129"/>
                    <a:pt x="70" y="7176"/>
                  </a:cubicBezTo>
                  <a:cubicBezTo>
                    <a:pt x="70" y="3224"/>
                    <a:pt x="3274" y="20"/>
                    <a:pt x="7226" y="20"/>
                  </a:cubicBezTo>
                  <a:cubicBezTo>
                    <a:pt x="11179" y="20"/>
                    <a:pt x="14383" y="3224"/>
                    <a:pt x="1438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93C727D-C9AE-174C-2B51-0E9407620DB9}"/>
                </a:ext>
              </a:extLst>
            </p:cNvPr>
            <p:cNvSpPr/>
            <p:nvPr/>
          </p:nvSpPr>
          <p:spPr>
            <a:xfrm>
              <a:off x="11273406" y="2416137"/>
              <a:ext cx="14312" cy="14312"/>
            </a:xfrm>
            <a:custGeom>
              <a:avLst/>
              <a:gdLst>
                <a:gd name="connsiteX0" fmla="*/ 14393 w 14312"/>
                <a:gd name="connsiteY0" fmla="*/ 7176 h 14312"/>
                <a:gd name="connsiteX1" fmla="*/ 7236 w 14312"/>
                <a:gd name="connsiteY1" fmla="*/ 14333 h 14312"/>
                <a:gd name="connsiteX2" fmla="*/ 80 w 14312"/>
                <a:gd name="connsiteY2" fmla="*/ 7176 h 14312"/>
                <a:gd name="connsiteX3" fmla="*/ 7236 w 14312"/>
                <a:gd name="connsiteY3" fmla="*/ 20 h 14312"/>
                <a:gd name="connsiteX4" fmla="*/ 1439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76"/>
                  </a:moveTo>
                  <a:cubicBezTo>
                    <a:pt x="14393" y="11129"/>
                    <a:pt x="11189" y="14333"/>
                    <a:pt x="7236" y="14333"/>
                  </a:cubicBezTo>
                  <a:cubicBezTo>
                    <a:pt x="3284" y="14333"/>
                    <a:pt x="80" y="11129"/>
                    <a:pt x="80" y="7176"/>
                  </a:cubicBezTo>
                  <a:cubicBezTo>
                    <a:pt x="80" y="3224"/>
                    <a:pt x="3284" y="20"/>
                    <a:pt x="7236" y="20"/>
                  </a:cubicBezTo>
                  <a:cubicBezTo>
                    <a:pt x="11189" y="20"/>
                    <a:pt x="14393" y="3224"/>
                    <a:pt x="1439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311AE3A-1917-7A85-11AB-D115F710E2E6}"/>
                </a:ext>
              </a:extLst>
            </p:cNvPr>
            <p:cNvSpPr/>
            <p:nvPr/>
          </p:nvSpPr>
          <p:spPr>
            <a:xfrm>
              <a:off x="11344969" y="2416137"/>
              <a:ext cx="14312" cy="14312"/>
            </a:xfrm>
            <a:custGeom>
              <a:avLst/>
              <a:gdLst>
                <a:gd name="connsiteX0" fmla="*/ 14403 w 14312"/>
                <a:gd name="connsiteY0" fmla="*/ 7176 h 14312"/>
                <a:gd name="connsiteX1" fmla="*/ 7246 w 14312"/>
                <a:gd name="connsiteY1" fmla="*/ 14333 h 14312"/>
                <a:gd name="connsiteX2" fmla="*/ 90 w 14312"/>
                <a:gd name="connsiteY2" fmla="*/ 7176 h 14312"/>
                <a:gd name="connsiteX3" fmla="*/ 7246 w 14312"/>
                <a:gd name="connsiteY3" fmla="*/ 20 h 14312"/>
                <a:gd name="connsiteX4" fmla="*/ 1440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76"/>
                  </a:moveTo>
                  <a:cubicBezTo>
                    <a:pt x="14403" y="11129"/>
                    <a:pt x="11199" y="14333"/>
                    <a:pt x="7246" y="14333"/>
                  </a:cubicBezTo>
                  <a:cubicBezTo>
                    <a:pt x="3294" y="14333"/>
                    <a:pt x="90" y="11129"/>
                    <a:pt x="90" y="7176"/>
                  </a:cubicBezTo>
                  <a:cubicBezTo>
                    <a:pt x="90" y="3224"/>
                    <a:pt x="3294" y="20"/>
                    <a:pt x="7246" y="20"/>
                  </a:cubicBezTo>
                  <a:cubicBezTo>
                    <a:pt x="11199" y="20"/>
                    <a:pt x="14403" y="3224"/>
                    <a:pt x="1440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0AF8026-A67D-25DF-8F8A-0499B53BC72D}"/>
                </a:ext>
              </a:extLst>
            </p:cNvPr>
            <p:cNvSpPr/>
            <p:nvPr/>
          </p:nvSpPr>
          <p:spPr>
            <a:xfrm>
              <a:off x="11416532" y="2416137"/>
              <a:ext cx="14312" cy="14312"/>
            </a:xfrm>
            <a:custGeom>
              <a:avLst/>
              <a:gdLst>
                <a:gd name="connsiteX0" fmla="*/ 14413 w 14312"/>
                <a:gd name="connsiteY0" fmla="*/ 7176 h 14312"/>
                <a:gd name="connsiteX1" fmla="*/ 7256 w 14312"/>
                <a:gd name="connsiteY1" fmla="*/ 14333 h 14312"/>
                <a:gd name="connsiteX2" fmla="*/ 100 w 14312"/>
                <a:gd name="connsiteY2" fmla="*/ 7176 h 14312"/>
                <a:gd name="connsiteX3" fmla="*/ 7256 w 14312"/>
                <a:gd name="connsiteY3" fmla="*/ 20 h 14312"/>
                <a:gd name="connsiteX4" fmla="*/ 1441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76"/>
                  </a:moveTo>
                  <a:cubicBezTo>
                    <a:pt x="14413" y="11129"/>
                    <a:pt x="11209" y="14333"/>
                    <a:pt x="7256" y="14333"/>
                  </a:cubicBezTo>
                  <a:cubicBezTo>
                    <a:pt x="3304" y="14333"/>
                    <a:pt x="100" y="11129"/>
                    <a:pt x="100" y="7176"/>
                  </a:cubicBezTo>
                  <a:cubicBezTo>
                    <a:pt x="100" y="3224"/>
                    <a:pt x="3304" y="20"/>
                    <a:pt x="7256" y="20"/>
                  </a:cubicBezTo>
                  <a:cubicBezTo>
                    <a:pt x="11209" y="20"/>
                    <a:pt x="14413" y="3224"/>
                    <a:pt x="1441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C4B1BC4-597B-026E-DAD0-AEB23986C2F2}"/>
                </a:ext>
              </a:extLst>
            </p:cNvPr>
            <p:cNvSpPr/>
            <p:nvPr/>
          </p:nvSpPr>
          <p:spPr>
            <a:xfrm>
              <a:off x="11488095" y="2416137"/>
              <a:ext cx="14312" cy="14312"/>
            </a:xfrm>
            <a:custGeom>
              <a:avLst/>
              <a:gdLst>
                <a:gd name="connsiteX0" fmla="*/ 14423 w 14312"/>
                <a:gd name="connsiteY0" fmla="*/ 7176 h 14312"/>
                <a:gd name="connsiteX1" fmla="*/ 7266 w 14312"/>
                <a:gd name="connsiteY1" fmla="*/ 14333 h 14312"/>
                <a:gd name="connsiteX2" fmla="*/ 110 w 14312"/>
                <a:gd name="connsiteY2" fmla="*/ 7176 h 14312"/>
                <a:gd name="connsiteX3" fmla="*/ 7266 w 14312"/>
                <a:gd name="connsiteY3" fmla="*/ 20 h 14312"/>
                <a:gd name="connsiteX4" fmla="*/ 1442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76"/>
                  </a:moveTo>
                  <a:cubicBezTo>
                    <a:pt x="14423" y="11129"/>
                    <a:pt x="11219" y="14333"/>
                    <a:pt x="7266" y="14333"/>
                  </a:cubicBezTo>
                  <a:cubicBezTo>
                    <a:pt x="3314" y="14333"/>
                    <a:pt x="110" y="11129"/>
                    <a:pt x="110" y="7176"/>
                  </a:cubicBezTo>
                  <a:cubicBezTo>
                    <a:pt x="110" y="3224"/>
                    <a:pt x="3314" y="20"/>
                    <a:pt x="7266" y="20"/>
                  </a:cubicBezTo>
                  <a:cubicBezTo>
                    <a:pt x="11219" y="20"/>
                    <a:pt x="14423" y="3224"/>
                    <a:pt x="1442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457182-DBF9-A69A-67EC-BFA32D08EBE3}"/>
                </a:ext>
              </a:extLst>
            </p:cNvPr>
            <p:cNvSpPr/>
            <p:nvPr/>
          </p:nvSpPr>
          <p:spPr>
            <a:xfrm>
              <a:off x="11559657" y="2416137"/>
              <a:ext cx="14312" cy="14312"/>
            </a:xfrm>
            <a:custGeom>
              <a:avLst/>
              <a:gdLst>
                <a:gd name="connsiteX0" fmla="*/ 14433 w 14312"/>
                <a:gd name="connsiteY0" fmla="*/ 7176 h 14312"/>
                <a:gd name="connsiteX1" fmla="*/ 7276 w 14312"/>
                <a:gd name="connsiteY1" fmla="*/ 14333 h 14312"/>
                <a:gd name="connsiteX2" fmla="*/ 120 w 14312"/>
                <a:gd name="connsiteY2" fmla="*/ 7176 h 14312"/>
                <a:gd name="connsiteX3" fmla="*/ 7276 w 14312"/>
                <a:gd name="connsiteY3" fmla="*/ 20 h 14312"/>
                <a:gd name="connsiteX4" fmla="*/ 1443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76"/>
                  </a:moveTo>
                  <a:cubicBezTo>
                    <a:pt x="14433" y="11129"/>
                    <a:pt x="11229" y="14333"/>
                    <a:pt x="7276" y="14333"/>
                  </a:cubicBezTo>
                  <a:cubicBezTo>
                    <a:pt x="3324" y="14333"/>
                    <a:pt x="120" y="11129"/>
                    <a:pt x="120" y="7176"/>
                  </a:cubicBezTo>
                  <a:cubicBezTo>
                    <a:pt x="120" y="3224"/>
                    <a:pt x="3324" y="20"/>
                    <a:pt x="7276" y="20"/>
                  </a:cubicBezTo>
                  <a:cubicBezTo>
                    <a:pt x="11229" y="20"/>
                    <a:pt x="14433" y="3224"/>
                    <a:pt x="1443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BD9B54B-B704-1FF5-5D40-362988412251}"/>
                </a:ext>
              </a:extLst>
            </p:cNvPr>
            <p:cNvSpPr/>
            <p:nvPr/>
          </p:nvSpPr>
          <p:spPr>
            <a:xfrm>
              <a:off x="11631220" y="2416137"/>
              <a:ext cx="14312" cy="14312"/>
            </a:xfrm>
            <a:custGeom>
              <a:avLst/>
              <a:gdLst>
                <a:gd name="connsiteX0" fmla="*/ 14443 w 14312"/>
                <a:gd name="connsiteY0" fmla="*/ 7176 h 14312"/>
                <a:gd name="connsiteX1" fmla="*/ 7286 w 14312"/>
                <a:gd name="connsiteY1" fmla="*/ 14333 h 14312"/>
                <a:gd name="connsiteX2" fmla="*/ 130 w 14312"/>
                <a:gd name="connsiteY2" fmla="*/ 7176 h 14312"/>
                <a:gd name="connsiteX3" fmla="*/ 7286 w 14312"/>
                <a:gd name="connsiteY3" fmla="*/ 20 h 14312"/>
                <a:gd name="connsiteX4" fmla="*/ 1444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76"/>
                  </a:moveTo>
                  <a:cubicBezTo>
                    <a:pt x="14443" y="11129"/>
                    <a:pt x="11239" y="14333"/>
                    <a:pt x="7286" y="14333"/>
                  </a:cubicBezTo>
                  <a:cubicBezTo>
                    <a:pt x="3334" y="14333"/>
                    <a:pt x="130" y="11129"/>
                    <a:pt x="130" y="7176"/>
                  </a:cubicBezTo>
                  <a:cubicBezTo>
                    <a:pt x="130" y="3224"/>
                    <a:pt x="3334" y="20"/>
                    <a:pt x="7286" y="20"/>
                  </a:cubicBezTo>
                  <a:cubicBezTo>
                    <a:pt x="11239" y="20"/>
                    <a:pt x="14443" y="3224"/>
                    <a:pt x="1444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803A43A-0FF2-C7C2-7AD0-405419ABD991}"/>
                </a:ext>
              </a:extLst>
            </p:cNvPr>
            <p:cNvSpPr/>
            <p:nvPr/>
          </p:nvSpPr>
          <p:spPr>
            <a:xfrm>
              <a:off x="11702783" y="2416137"/>
              <a:ext cx="14312" cy="14312"/>
            </a:xfrm>
            <a:custGeom>
              <a:avLst/>
              <a:gdLst>
                <a:gd name="connsiteX0" fmla="*/ 14453 w 14312"/>
                <a:gd name="connsiteY0" fmla="*/ 7176 h 14312"/>
                <a:gd name="connsiteX1" fmla="*/ 7296 w 14312"/>
                <a:gd name="connsiteY1" fmla="*/ 14333 h 14312"/>
                <a:gd name="connsiteX2" fmla="*/ 140 w 14312"/>
                <a:gd name="connsiteY2" fmla="*/ 7176 h 14312"/>
                <a:gd name="connsiteX3" fmla="*/ 7296 w 14312"/>
                <a:gd name="connsiteY3" fmla="*/ 20 h 14312"/>
                <a:gd name="connsiteX4" fmla="*/ 1445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76"/>
                  </a:moveTo>
                  <a:cubicBezTo>
                    <a:pt x="14453" y="11129"/>
                    <a:pt x="11249" y="14333"/>
                    <a:pt x="7296" y="14333"/>
                  </a:cubicBezTo>
                  <a:cubicBezTo>
                    <a:pt x="3344" y="14333"/>
                    <a:pt x="140" y="11129"/>
                    <a:pt x="140" y="7176"/>
                  </a:cubicBezTo>
                  <a:cubicBezTo>
                    <a:pt x="140" y="3224"/>
                    <a:pt x="3344" y="20"/>
                    <a:pt x="7296" y="20"/>
                  </a:cubicBezTo>
                  <a:cubicBezTo>
                    <a:pt x="11249" y="20"/>
                    <a:pt x="14453" y="3224"/>
                    <a:pt x="1445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E61C027-5376-EE9A-C71B-007A262216C2}"/>
                </a:ext>
              </a:extLst>
            </p:cNvPr>
            <p:cNvSpPr/>
            <p:nvPr/>
          </p:nvSpPr>
          <p:spPr>
            <a:xfrm>
              <a:off x="11774346" y="2416137"/>
              <a:ext cx="14312" cy="14312"/>
            </a:xfrm>
            <a:custGeom>
              <a:avLst/>
              <a:gdLst>
                <a:gd name="connsiteX0" fmla="*/ 14463 w 14312"/>
                <a:gd name="connsiteY0" fmla="*/ 7176 h 14312"/>
                <a:gd name="connsiteX1" fmla="*/ 7306 w 14312"/>
                <a:gd name="connsiteY1" fmla="*/ 14333 h 14312"/>
                <a:gd name="connsiteX2" fmla="*/ 150 w 14312"/>
                <a:gd name="connsiteY2" fmla="*/ 7176 h 14312"/>
                <a:gd name="connsiteX3" fmla="*/ 7306 w 14312"/>
                <a:gd name="connsiteY3" fmla="*/ 20 h 14312"/>
                <a:gd name="connsiteX4" fmla="*/ 1446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76"/>
                  </a:moveTo>
                  <a:cubicBezTo>
                    <a:pt x="14463" y="11129"/>
                    <a:pt x="11259" y="14333"/>
                    <a:pt x="7306" y="14333"/>
                  </a:cubicBezTo>
                  <a:cubicBezTo>
                    <a:pt x="3354" y="14333"/>
                    <a:pt x="150" y="11129"/>
                    <a:pt x="150" y="7176"/>
                  </a:cubicBezTo>
                  <a:cubicBezTo>
                    <a:pt x="150" y="3224"/>
                    <a:pt x="3354" y="20"/>
                    <a:pt x="7306" y="20"/>
                  </a:cubicBezTo>
                  <a:cubicBezTo>
                    <a:pt x="11259" y="20"/>
                    <a:pt x="14463" y="3224"/>
                    <a:pt x="1446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E1E58-ADD7-6DD6-04A8-0F0EDA945F04}"/>
                </a:ext>
              </a:extLst>
            </p:cNvPr>
            <p:cNvSpPr/>
            <p:nvPr/>
          </p:nvSpPr>
          <p:spPr>
            <a:xfrm>
              <a:off x="11845908" y="2416137"/>
              <a:ext cx="14312" cy="14312"/>
            </a:xfrm>
            <a:custGeom>
              <a:avLst/>
              <a:gdLst>
                <a:gd name="connsiteX0" fmla="*/ 14473 w 14312"/>
                <a:gd name="connsiteY0" fmla="*/ 7176 h 14312"/>
                <a:gd name="connsiteX1" fmla="*/ 7316 w 14312"/>
                <a:gd name="connsiteY1" fmla="*/ 14333 h 14312"/>
                <a:gd name="connsiteX2" fmla="*/ 160 w 14312"/>
                <a:gd name="connsiteY2" fmla="*/ 7176 h 14312"/>
                <a:gd name="connsiteX3" fmla="*/ 7316 w 14312"/>
                <a:gd name="connsiteY3" fmla="*/ 20 h 14312"/>
                <a:gd name="connsiteX4" fmla="*/ 1447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76"/>
                  </a:moveTo>
                  <a:cubicBezTo>
                    <a:pt x="14473" y="11129"/>
                    <a:pt x="11269" y="14333"/>
                    <a:pt x="7316" y="14333"/>
                  </a:cubicBezTo>
                  <a:cubicBezTo>
                    <a:pt x="3364" y="14333"/>
                    <a:pt x="160" y="11129"/>
                    <a:pt x="160" y="7176"/>
                  </a:cubicBezTo>
                  <a:cubicBezTo>
                    <a:pt x="160" y="3224"/>
                    <a:pt x="3364" y="20"/>
                    <a:pt x="7316" y="20"/>
                  </a:cubicBezTo>
                  <a:cubicBezTo>
                    <a:pt x="11269" y="20"/>
                    <a:pt x="14473" y="3224"/>
                    <a:pt x="1447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B1EF4E3-0F5C-27B7-EEEC-8DECF96EB380}"/>
                </a:ext>
              </a:extLst>
            </p:cNvPr>
            <p:cNvSpPr/>
            <p:nvPr/>
          </p:nvSpPr>
          <p:spPr>
            <a:xfrm>
              <a:off x="11917471" y="2416137"/>
              <a:ext cx="14312" cy="14312"/>
            </a:xfrm>
            <a:custGeom>
              <a:avLst/>
              <a:gdLst>
                <a:gd name="connsiteX0" fmla="*/ 14483 w 14312"/>
                <a:gd name="connsiteY0" fmla="*/ 7176 h 14312"/>
                <a:gd name="connsiteX1" fmla="*/ 7326 w 14312"/>
                <a:gd name="connsiteY1" fmla="*/ 14333 h 14312"/>
                <a:gd name="connsiteX2" fmla="*/ 170 w 14312"/>
                <a:gd name="connsiteY2" fmla="*/ 7176 h 14312"/>
                <a:gd name="connsiteX3" fmla="*/ 7326 w 14312"/>
                <a:gd name="connsiteY3" fmla="*/ 20 h 14312"/>
                <a:gd name="connsiteX4" fmla="*/ 1448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76"/>
                  </a:moveTo>
                  <a:cubicBezTo>
                    <a:pt x="14483" y="11129"/>
                    <a:pt x="11279" y="14333"/>
                    <a:pt x="7326" y="14333"/>
                  </a:cubicBezTo>
                  <a:cubicBezTo>
                    <a:pt x="3374" y="14333"/>
                    <a:pt x="170" y="11129"/>
                    <a:pt x="170" y="7176"/>
                  </a:cubicBezTo>
                  <a:cubicBezTo>
                    <a:pt x="170" y="3224"/>
                    <a:pt x="3374" y="20"/>
                    <a:pt x="7326" y="20"/>
                  </a:cubicBezTo>
                  <a:cubicBezTo>
                    <a:pt x="11279" y="20"/>
                    <a:pt x="14483" y="3224"/>
                    <a:pt x="1448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CE2BB5D-AB6C-1790-6889-2843D56F4783}"/>
                </a:ext>
              </a:extLst>
            </p:cNvPr>
            <p:cNvSpPr/>
            <p:nvPr/>
          </p:nvSpPr>
          <p:spPr>
            <a:xfrm>
              <a:off x="11989034" y="2416137"/>
              <a:ext cx="14312" cy="14312"/>
            </a:xfrm>
            <a:custGeom>
              <a:avLst/>
              <a:gdLst>
                <a:gd name="connsiteX0" fmla="*/ 14493 w 14312"/>
                <a:gd name="connsiteY0" fmla="*/ 7176 h 14312"/>
                <a:gd name="connsiteX1" fmla="*/ 7336 w 14312"/>
                <a:gd name="connsiteY1" fmla="*/ 14333 h 14312"/>
                <a:gd name="connsiteX2" fmla="*/ 180 w 14312"/>
                <a:gd name="connsiteY2" fmla="*/ 7176 h 14312"/>
                <a:gd name="connsiteX3" fmla="*/ 7336 w 14312"/>
                <a:gd name="connsiteY3" fmla="*/ 20 h 14312"/>
                <a:gd name="connsiteX4" fmla="*/ 1449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76"/>
                  </a:moveTo>
                  <a:cubicBezTo>
                    <a:pt x="14493" y="11129"/>
                    <a:pt x="11289" y="14333"/>
                    <a:pt x="7336" y="14333"/>
                  </a:cubicBezTo>
                  <a:cubicBezTo>
                    <a:pt x="3384" y="14333"/>
                    <a:pt x="180" y="11129"/>
                    <a:pt x="180" y="7176"/>
                  </a:cubicBezTo>
                  <a:cubicBezTo>
                    <a:pt x="180" y="3224"/>
                    <a:pt x="3384" y="20"/>
                    <a:pt x="7336" y="20"/>
                  </a:cubicBezTo>
                  <a:cubicBezTo>
                    <a:pt x="11289" y="20"/>
                    <a:pt x="14493" y="3224"/>
                    <a:pt x="1449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C10A5A-5FB7-10AF-47E1-ABA409DBE890}"/>
                </a:ext>
              </a:extLst>
            </p:cNvPr>
            <p:cNvSpPr/>
            <p:nvPr/>
          </p:nvSpPr>
          <p:spPr>
            <a:xfrm>
              <a:off x="12060597" y="2416137"/>
              <a:ext cx="14312" cy="14312"/>
            </a:xfrm>
            <a:custGeom>
              <a:avLst/>
              <a:gdLst>
                <a:gd name="connsiteX0" fmla="*/ 14503 w 14312"/>
                <a:gd name="connsiteY0" fmla="*/ 7176 h 14312"/>
                <a:gd name="connsiteX1" fmla="*/ 7346 w 14312"/>
                <a:gd name="connsiteY1" fmla="*/ 14333 h 14312"/>
                <a:gd name="connsiteX2" fmla="*/ 190 w 14312"/>
                <a:gd name="connsiteY2" fmla="*/ 7176 h 14312"/>
                <a:gd name="connsiteX3" fmla="*/ 7346 w 14312"/>
                <a:gd name="connsiteY3" fmla="*/ 20 h 14312"/>
                <a:gd name="connsiteX4" fmla="*/ 1450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76"/>
                  </a:moveTo>
                  <a:cubicBezTo>
                    <a:pt x="14503" y="11129"/>
                    <a:pt x="11299" y="14333"/>
                    <a:pt x="7346" y="14333"/>
                  </a:cubicBezTo>
                  <a:cubicBezTo>
                    <a:pt x="3394" y="14333"/>
                    <a:pt x="190" y="11129"/>
                    <a:pt x="190" y="7176"/>
                  </a:cubicBezTo>
                  <a:cubicBezTo>
                    <a:pt x="190" y="3224"/>
                    <a:pt x="3394" y="20"/>
                    <a:pt x="7346" y="20"/>
                  </a:cubicBezTo>
                  <a:cubicBezTo>
                    <a:pt x="11299" y="20"/>
                    <a:pt x="14503" y="3224"/>
                    <a:pt x="1450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65EBB33-C910-49E1-3B51-A7F7127D1309}"/>
                </a:ext>
              </a:extLst>
            </p:cNvPr>
            <p:cNvSpPr/>
            <p:nvPr/>
          </p:nvSpPr>
          <p:spPr>
            <a:xfrm>
              <a:off x="12132159" y="2416137"/>
              <a:ext cx="14312" cy="14312"/>
            </a:xfrm>
            <a:custGeom>
              <a:avLst/>
              <a:gdLst>
                <a:gd name="connsiteX0" fmla="*/ 14513 w 14312"/>
                <a:gd name="connsiteY0" fmla="*/ 7176 h 14312"/>
                <a:gd name="connsiteX1" fmla="*/ 7356 w 14312"/>
                <a:gd name="connsiteY1" fmla="*/ 14333 h 14312"/>
                <a:gd name="connsiteX2" fmla="*/ 200 w 14312"/>
                <a:gd name="connsiteY2" fmla="*/ 7176 h 14312"/>
                <a:gd name="connsiteX3" fmla="*/ 7356 w 14312"/>
                <a:gd name="connsiteY3" fmla="*/ 20 h 14312"/>
                <a:gd name="connsiteX4" fmla="*/ 1451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76"/>
                  </a:moveTo>
                  <a:cubicBezTo>
                    <a:pt x="14513" y="11129"/>
                    <a:pt x="11309" y="14333"/>
                    <a:pt x="7356" y="14333"/>
                  </a:cubicBezTo>
                  <a:cubicBezTo>
                    <a:pt x="3404" y="14333"/>
                    <a:pt x="200" y="11129"/>
                    <a:pt x="200" y="7176"/>
                  </a:cubicBezTo>
                  <a:cubicBezTo>
                    <a:pt x="200" y="3224"/>
                    <a:pt x="3404" y="20"/>
                    <a:pt x="7356" y="20"/>
                  </a:cubicBezTo>
                  <a:cubicBezTo>
                    <a:pt x="11309" y="20"/>
                    <a:pt x="14513" y="3224"/>
                    <a:pt x="1451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777AFAF-3475-FBA8-D101-8543D9493232}"/>
                </a:ext>
              </a:extLst>
            </p:cNvPr>
            <p:cNvSpPr/>
            <p:nvPr/>
          </p:nvSpPr>
          <p:spPr>
            <a:xfrm>
              <a:off x="10700905" y="2487700"/>
              <a:ext cx="14312" cy="14312"/>
            </a:xfrm>
            <a:custGeom>
              <a:avLst/>
              <a:gdLst>
                <a:gd name="connsiteX0" fmla="*/ 14313 w 14312"/>
                <a:gd name="connsiteY0" fmla="*/ 7186 h 14312"/>
                <a:gd name="connsiteX1" fmla="*/ 7156 w 14312"/>
                <a:gd name="connsiteY1" fmla="*/ 14343 h 14312"/>
                <a:gd name="connsiteX2" fmla="*/ 0 w 14312"/>
                <a:gd name="connsiteY2" fmla="*/ 7186 h 14312"/>
                <a:gd name="connsiteX3" fmla="*/ 7156 w 14312"/>
                <a:gd name="connsiteY3" fmla="*/ 30 h 14312"/>
                <a:gd name="connsiteX4" fmla="*/ 1431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86"/>
                  </a:moveTo>
                  <a:cubicBezTo>
                    <a:pt x="14313" y="11139"/>
                    <a:pt x="11109" y="14343"/>
                    <a:pt x="7156" y="14343"/>
                  </a:cubicBezTo>
                  <a:cubicBezTo>
                    <a:pt x="3204" y="14343"/>
                    <a:pt x="0" y="11139"/>
                    <a:pt x="0" y="7186"/>
                  </a:cubicBezTo>
                  <a:cubicBezTo>
                    <a:pt x="0" y="3234"/>
                    <a:pt x="3204" y="30"/>
                    <a:pt x="7156" y="30"/>
                  </a:cubicBezTo>
                  <a:cubicBezTo>
                    <a:pt x="11109" y="30"/>
                    <a:pt x="14313" y="3234"/>
                    <a:pt x="1431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A7747DB-6810-C1B9-90C2-FB0EA24A9AF5}"/>
                </a:ext>
              </a:extLst>
            </p:cNvPr>
            <p:cNvSpPr/>
            <p:nvPr/>
          </p:nvSpPr>
          <p:spPr>
            <a:xfrm>
              <a:off x="10772467" y="2487700"/>
              <a:ext cx="14312" cy="14312"/>
            </a:xfrm>
            <a:custGeom>
              <a:avLst/>
              <a:gdLst>
                <a:gd name="connsiteX0" fmla="*/ 14323 w 14312"/>
                <a:gd name="connsiteY0" fmla="*/ 7186 h 14312"/>
                <a:gd name="connsiteX1" fmla="*/ 7166 w 14312"/>
                <a:gd name="connsiteY1" fmla="*/ 14343 h 14312"/>
                <a:gd name="connsiteX2" fmla="*/ 10 w 14312"/>
                <a:gd name="connsiteY2" fmla="*/ 7186 h 14312"/>
                <a:gd name="connsiteX3" fmla="*/ 7166 w 14312"/>
                <a:gd name="connsiteY3" fmla="*/ 30 h 14312"/>
                <a:gd name="connsiteX4" fmla="*/ 1432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86"/>
                  </a:moveTo>
                  <a:cubicBezTo>
                    <a:pt x="14323" y="11139"/>
                    <a:pt x="11119" y="14343"/>
                    <a:pt x="7166" y="14343"/>
                  </a:cubicBezTo>
                  <a:cubicBezTo>
                    <a:pt x="3214" y="14343"/>
                    <a:pt x="10" y="11139"/>
                    <a:pt x="10" y="7186"/>
                  </a:cubicBezTo>
                  <a:cubicBezTo>
                    <a:pt x="10" y="3234"/>
                    <a:pt x="3214" y="30"/>
                    <a:pt x="7166" y="30"/>
                  </a:cubicBezTo>
                  <a:cubicBezTo>
                    <a:pt x="11119" y="30"/>
                    <a:pt x="14323" y="3234"/>
                    <a:pt x="1432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AFB6A19-95BC-B0DC-2A76-F9F9B29D2123}"/>
                </a:ext>
              </a:extLst>
            </p:cNvPr>
            <p:cNvSpPr/>
            <p:nvPr/>
          </p:nvSpPr>
          <p:spPr>
            <a:xfrm>
              <a:off x="10844030" y="2487700"/>
              <a:ext cx="14312" cy="14312"/>
            </a:xfrm>
            <a:custGeom>
              <a:avLst/>
              <a:gdLst>
                <a:gd name="connsiteX0" fmla="*/ 14333 w 14312"/>
                <a:gd name="connsiteY0" fmla="*/ 7186 h 14312"/>
                <a:gd name="connsiteX1" fmla="*/ 7176 w 14312"/>
                <a:gd name="connsiteY1" fmla="*/ 14343 h 14312"/>
                <a:gd name="connsiteX2" fmla="*/ 20 w 14312"/>
                <a:gd name="connsiteY2" fmla="*/ 7186 h 14312"/>
                <a:gd name="connsiteX3" fmla="*/ 7176 w 14312"/>
                <a:gd name="connsiteY3" fmla="*/ 30 h 14312"/>
                <a:gd name="connsiteX4" fmla="*/ 1433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86"/>
                  </a:moveTo>
                  <a:cubicBezTo>
                    <a:pt x="14333" y="11139"/>
                    <a:pt x="11129" y="14343"/>
                    <a:pt x="7176" y="14343"/>
                  </a:cubicBezTo>
                  <a:cubicBezTo>
                    <a:pt x="3224" y="14343"/>
                    <a:pt x="20" y="11139"/>
                    <a:pt x="20" y="7186"/>
                  </a:cubicBezTo>
                  <a:cubicBezTo>
                    <a:pt x="20" y="3234"/>
                    <a:pt x="3224" y="30"/>
                    <a:pt x="7176" y="30"/>
                  </a:cubicBezTo>
                  <a:cubicBezTo>
                    <a:pt x="11129" y="30"/>
                    <a:pt x="14333" y="3234"/>
                    <a:pt x="1433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D1CA68C-39E8-140F-022F-2EEAB7EAC608}"/>
                </a:ext>
              </a:extLst>
            </p:cNvPr>
            <p:cNvSpPr/>
            <p:nvPr/>
          </p:nvSpPr>
          <p:spPr>
            <a:xfrm>
              <a:off x="10915593" y="2487700"/>
              <a:ext cx="14312" cy="14312"/>
            </a:xfrm>
            <a:custGeom>
              <a:avLst/>
              <a:gdLst>
                <a:gd name="connsiteX0" fmla="*/ 14343 w 14312"/>
                <a:gd name="connsiteY0" fmla="*/ 7186 h 14312"/>
                <a:gd name="connsiteX1" fmla="*/ 7186 w 14312"/>
                <a:gd name="connsiteY1" fmla="*/ 14343 h 14312"/>
                <a:gd name="connsiteX2" fmla="*/ 30 w 14312"/>
                <a:gd name="connsiteY2" fmla="*/ 7186 h 14312"/>
                <a:gd name="connsiteX3" fmla="*/ 7186 w 14312"/>
                <a:gd name="connsiteY3" fmla="*/ 30 h 14312"/>
                <a:gd name="connsiteX4" fmla="*/ 1434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86"/>
                  </a:moveTo>
                  <a:cubicBezTo>
                    <a:pt x="14343" y="11139"/>
                    <a:pt x="11139" y="14343"/>
                    <a:pt x="7186" y="14343"/>
                  </a:cubicBezTo>
                  <a:cubicBezTo>
                    <a:pt x="3234" y="14343"/>
                    <a:pt x="30" y="11139"/>
                    <a:pt x="30" y="7186"/>
                  </a:cubicBezTo>
                  <a:cubicBezTo>
                    <a:pt x="30" y="3234"/>
                    <a:pt x="3234" y="30"/>
                    <a:pt x="7186" y="30"/>
                  </a:cubicBezTo>
                  <a:cubicBezTo>
                    <a:pt x="11139" y="30"/>
                    <a:pt x="14343" y="3234"/>
                    <a:pt x="1434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8052B62-2CF3-300E-15BF-33329EADB336}"/>
                </a:ext>
              </a:extLst>
            </p:cNvPr>
            <p:cNvSpPr/>
            <p:nvPr/>
          </p:nvSpPr>
          <p:spPr>
            <a:xfrm>
              <a:off x="10987155" y="2487700"/>
              <a:ext cx="14312" cy="14312"/>
            </a:xfrm>
            <a:custGeom>
              <a:avLst/>
              <a:gdLst>
                <a:gd name="connsiteX0" fmla="*/ 14353 w 14312"/>
                <a:gd name="connsiteY0" fmla="*/ 7186 h 14312"/>
                <a:gd name="connsiteX1" fmla="*/ 7196 w 14312"/>
                <a:gd name="connsiteY1" fmla="*/ 14343 h 14312"/>
                <a:gd name="connsiteX2" fmla="*/ 40 w 14312"/>
                <a:gd name="connsiteY2" fmla="*/ 7186 h 14312"/>
                <a:gd name="connsiteX3" fmla="*/ 7196 w 14312"/>
                <a:gd name="connsiteY3" fmla="*/ 30 h 14312"/>
                <a:gd name="connsiteX4" fmla="*/ 1435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86"/>
                  </a:moveTo>
                  <a:cubicBezTo>
                    <a:pt x="14353" y="11139"/>
                    <a:pt x="11149" y="14343"/>
                    <a:pt x="7196" y="14343"/>
                  </a:cubicBezTo>
                  <a:cubicBezTo>
                    <a:pt x="3244" y="14343"/>
                    <a:pt x="40" y="11139"/>
                    <a:pt x="40" y="7186"/>
                  </a:cubicBezTo>
                  <a:cubicBezTo>
                    <a:pt x="40" y="3234"/>
                    <a:pt x="3244" y="30"/>
                    <a:pt x="7196" y="30"/>
                  </a:cubicBezTo>
                  <a:cubicBezTo>
                    <a:pt x="11149" y="30"/>
                    <a:pt x="14353" y="3234"/>
                    <a:pt x="1435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E21A52C-9F96-3153-413D-EEDC990EC5C8}"/>
                </a:ext>
              </a:extLst>
            </p:cNvPr>
            <p:cNvSpPr/>
            <p:nvPr/>
          </p:nvSpPr>
          <p:spPr>
            <a:xfrm>
              <a:off x="11058718" y="2487700"/>
              <a:ext cx="14312" cy="14312"/>
            </a:xfrm>
            <a:custGeom>
              <a:avLst/>
              <a:gdLst>
                <a:gd name="connsiteX0" fmla="*/ 14363 w 14312"/>
                <a:gd name="connsiteY0" fmla="*/ 7186 h 14312"/>
                <a:gd name="connsiteX1" fmla="*/ 7206 w 14312"/>
                <a:gd name="connsiteY1" fmla="*/ 14343 h 14312"/>
                <a:gd name="connsiteX2" fmla="*/ 50 w 14312"/>
                <a:gd name="connsiteY2" fmla="*/ 7186 h 14312"/>
                <a:gd name="connsiteX3" fmla="*/ 7206 w 14312"/>
                <a:gd name="connsiteY3" fmla="*/ 30 h 14312"/>
                <a:gd name="connsiteX4" fmla="*/ 1436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86"/>
                  </a:moveTo>
                  <a:cubicBezTo>
                    <a:pt x="14363" y="11139"/>
                    <a:pt x="11159" y="14343"/>
                    <a:pt x="7206" y="14343"/>
                  </a:cubicBezTo>
                  <a:cubicBezTo>
                    <a:pt x="3254" y="14343"/>
                    <a:pt x="50" y="11139"/>
                    <a:pt x="50" y="7186"/>
                  </a:cubicBezTo>
                  <a:cubicBezTo>
                    <a:pt x="50" y="3234"/>
                    <a:pt x="3254" y="30"/>
                    <a:pt x="7206" y="30"/>
                  </a:cubicBezTo>
                  <a:cubicBezTo>
                    <a:pt x="11159" y="30"/>
                    <a:pt x="14363" y="3234"/>
                    <a:pt x="1436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2A5F26F-1114-CFF4-EDCC-7F1975A76E22}"/>
                </a:ext>
              </a:extLst>
            </p:cNvPr>
            <p:cNvSpPr/>
            <p:nvPr/>
          </p:nvSpPr>
          <p:spPr>
            <a:xfrm>
              <a:off x="11130281" y="2487700"/>
              <a:ext cx="14312" cy="14312"/>
            </a:xfrm>
            <a:custGeom>
              <a:avLst/>
              <a:gdLst>
                <a:gd name="connsiteX0" fmla="*/ 14373 w 14312"/>
                <a:gd name="connsiteY0" fmla="*/ 7186 h 14312"/>
                <a:gd name="connsiteX1" fmla="*/ 7216 w 14312"/>
                <a:gd name="connsiteY1" fmla="*/ 14343 h 14312"/>
                <a:gd name="connsiteX2" fmla="*/ 60 w 14312"/>
                <a:gd name="connsiteY2" fmla="*/ 7186 h 14312"/>
                <a:gd name="connsiteX3" fmla="*/ 7216 w 14312"/>
                <a:gd name="connsiteY3" fmla="*/ 30 h 14312"/>
                <a:gd name="connsiteX4" fmla="*/ 1437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86"/>
                  </a:moveTo>
                  <a:cubicBezTo>
                    <a:pt x="14373" y="11139"/>
                    <a:pt x="11169" y="14343"/>
                    <a:pt x="7216" y="14343"/>
                  </a:cubicBezTo>
                  <a:cubicBezTo>
                    <a:pt x="3264" y="14343"/>
                    <a:pt x="60" y="11139"/>
                    <a:pt x="60" y="7186"/>
                  </a:cubicBezTo>
                  <a:cubicBezTo>
                    <a:pt x="60" y="3234"/>
                    <a:pt x="3264" y="30"/>
                    <a:pt x="7216" y="30"/>
                  </a:cubicBezTo>
                  <a:cubicBezTo>
                    <a:pt x="11169" y="30"/>
                    <a:pt x="14373" y="3234"/>
                    <a:pt x="1437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F633F49-1850-2518-C35F-05E616807399}"/>
                </a:ext>
              </a:extLst>
            </p:cNvPr>
            <p:cNvSpPr/>
            <p:nvPr/>
          </p:nvSpPr>
          <p:spPr>
            <a:xfrm>
              <a:off x="11201844" y="2487700"/>
              <a:ext cx="14312" cy="14312"/>
            </a:xfrm>
            <a:custGeom>
              <a:avLst/>
              <a:gdLst>
                <a:gd name="connsiteX0" fmla="*/ 14383 w 14312"/>
                <a:gd name="connsiteY0" fmla="*/ 7186 h 14312"/>
                <a:gd name="connsiteX1" fmla="*/ 7226 w 14312"/>
                <a:gd name="connsiteY1" fmla="*/ 14343 h 14312"/>
                <a:gd name="connsiteX2" fmla="*/ 70 w 14312"/>
                <a:gd name="connsiteY2" fmla="*/ 7186 h 14312"/>
                <a:gd name="connsiteX3" fmla="*/ 7226 w 14312"/>
                <a:gd name="connsiteY3" fmla="*/ 30 h 14312"/>
                <a:gd name="connsiteX4" fmla="*/ 1438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86"/>
                  </a:moveTo>
                  <a:cubicBezTo>
                    <a:pt x="14383" y="11139"/>
                    <a:pt x="11179" y="14343"/>
                    <a:pt x="7226" y="14343"/>
                  </a:cubicBezTo>
                  <a:cubicBezTo>
                    <a:pt x="3274" y="14343"/>
                    <a:pt x="70" y="11139"/>
                    <a:pt x="70" y="7186"/>
                  </a:cubicBezTo>
                  <a:cubicBezTo>
                    <a:pt x="70" y="3234"/>
                    <a:pt x="3274" y="30"/>
                    <a:pt x="7226" y="30"/>
                  </a:cubicBezTo>
                  <a:cubicBezTo>
                    <a:pt x="11179" y="30"/>
                    <a:pt x="14383" y="3234"/>
                    <a:pt x="1438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3A99CAE-5F52-E7D6-538E-E039215A7732}"/>
                </a:ext>
              </a:extLst>
            </p:cNvPr>
            <p:cNvSpPr/>
            <p:nvPr/>
          </p:nvSpPr>
          <p:spPr>
            <a:xfrm>
              <a:off x="11273406" y="2487700"/>
              <a:ext cx="14312" cy="14312"/>
            </a:xfrm>
            <a:custGeom>
              <a:avLst/>
              <a:gdLst>
                <a:gd name="connsiteX0" fmla="*/ 14393 w 14312"/>
                <a:gd name="connsiteY0" fmla="*/ 7186 h 14312"/>
                <a:gd name="connsiteX1" fmla="*/ 7236 w 14312"/>
                <a:gd name="connsiteY1" fmla="*/ 14343 h 14312"/>
                <a:gd name="connsiteX2" fmla="*/ 80 w 14312"/>
                <a:gd name="connsiteY2" fmla="*/ 7186 h 14312"/>
                <a:gd name="connsiteX3" fmla="*/ 7236 w 14312"/>
                <a:gd name="connsiteY3" fmla="*/ 30 h 14312"/>
                <a:gd name="connsiteX4" fmla="*/ 1439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86"/>
                  </a:moveTo>
                  <a:cubicBezTo>
                    <a:pt x="14393" y="11139"/>
                    <a:pt x="11189" y="14343"/>
                    <a:pt x="7236" y="14343"/>
                  </a:cubicBezTo>
                  <a:cubicBezTo>
                    <a:pt x="3284" y="14343"/>
                    <a:pt x="80" y="11139"/>
                    <a:pt x="80" y="7186"/>
                  </a:cubicBezTo>
                  <a:cubicBezTo>
                    <a:pt x="80" y="3234"/>
                    <a:pt x="3284" y="30"/>
                    <a:pt x="7236" y="30"/>
                  </a:cubicBezTo>
                  <a:cubicBezTo>
                    <a:pt x="11189" y="30"/>
                    <a:pt x="14393" y="3234"/>
                    <a:pt x="1439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8D258EE-1AFF-C2A8-1320-CEE518CF4FD6}"/>
                </a:ext>
              </a:extLst>
            </p:cNvPr>
            <p:cNvSpPr/>
            <p:nvPr/>
          </p:nvSpPr>
          <p:spPr>
            <a:xfrm>
              <a:off x="11344969" y="2487700"/>
              <a:ext cx="14312" cy="14312"/>
            </a:xfrm>
            <a:custGeom>
              <a:avLst/>
              <a:gdLst>
                <a:gd name="connsiteX0" fmla="*/ 14403 w 14312"/>
                <a:gd name="connsiteY0" fmla="*/ 7186 h 14312"/>
                <a:gd name="connsiteX1" fmla="*/ 7246 w 14312"/>
                <a:gd name="connsiteY1" fmla="*/ 14343 h 14312"/>
                <a:gd name="connsiteX2" fmla="*/ 90 w 14312"/>
                <a:gd name="connsiteY2" fmla="*/ 7186 h 14312"/>
                <a:gd name="connsiteX3" fmla="*/ 7246 w 14312"/>
                <a:gd name="connsiteY3" fmla="*/ 30 h 14312"/>
                <a:gd name="connsiteX4" fmla="*/ 1440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86"/>
                  </a:moveTo>
                  <a:cubicBezTo>
                    <a:pt x="14403" y="11139"/>
                    <a:pt x="11199" y="14343"/>
                    <a:pt x="7246" y="14343"/>
                  </a:cubicBezTo>
                  <a:cubicBezTo>
                    <a:pt x="3294" y="14343"/>
                    <a:pt x="90" y="11139"/>
                    <a:pt x="90" y="7186"/>
                  </a:cubicBezTo>
                  <a:cubicBezTo>
                    <a:pt x="90" y="3234"/>
                    <a:pt x="3294" y="30"/>
                    <a:pt x="7246" y="30"/>
                  </a:cubicBezTo>
                  <a:cubicBezTo>
                    <a:pt x="11199" y="30"/>
                    <a:pt x="14403" y="3234"/>
                    <a:pt x="1440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1878908-A258-E4A6-BC9C-9698168D526F}"/>
                </a:ext>
              </a:extLst>
            </p:cNvPr>
            <p:cNvSpPr/>
            <p:nvPr/>
          </p:nvSpPr>
          <p:spPr>
            <a:xfrm>
              <a:off x="11416532" y="2487700"/>
              <a:ext cx="14312" cy="14312"/>
            </a:xfrm>
            <a:custGeom>
              <a:avLst/>
              <a:gdLst>
                <a:gd name="connsiteX0" fmla="*/ 14413 w 14312"/>
                <a:gd name="connsiteY0" fmla="*/ 7186 h 14312"/>
                <a:gd name="connsiteX1" fmla="*/ 7256 w 14312"/>
                <a:gd name="connsiteY1" fmla="*/ 14343 h 14312"/>
                <a:gd name="connsiteX2" fmla="*/ 100 w 14312"/>
                <a:gd name="connsiteY2" fmla="*/ 7186 h 14312"/>
                <a:gd name="connsiteX3" fmla="*/ 7256 w 14312"/>
                <a:gd name="connsiteY3" fmla="*/ 30 h 14312"/>
                <a:gd name="connsiteX4" fmla="*/ 1441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86"/>
                  </a:moveTo>
                  <a:cubicBezTo>
                    <a:pt x="14413" y="11139"/>
                    <a:pt x="11209" y="14343"/>
                    <a:pt x="7256" y="14343"/>
                  </a:cubicBezTo>
                  <a:cubicBezTo>
                    <a:pt x="3304" y="14343"/>
                    <a:pt x="100" y="11139"/>
                    <a:pt x="100" y="7186"/>
                  </a:cubicBezTo>
                  <a:cubicBezTo>
                    <a:pt x="100" y="3234"/>
                    <a:pt x="3304" y="30"/>
                    <a:pt x="7256" y="30"/>
                  </a:cubicBezTo>
                  <a:cubicBezTo>
                    <a:pt x="11209" y="30"/>
                    <a:pt x="14413" y="3234"/>
                    <a:pt x="1441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2082573-908E-EEA9-D1A0-39FAED683B49}"/>
                </a:ext>
              </a:extLst>
            </p:cNvPr>
            <p:cNvSpPr/>
            <p:nvPr/>
          </p:nvSpPr>
          <p:spPr>
            <a:xfrm>
              <a:off x="11488095" y="2487700"/>
              <a:ext cx="14312" cy="14312"/>
            </a:xfrm>
            <a:custGeom>
              <a:avLst/>
              <a:gdLst>
                <a:gd name="connsiteX0" fmla="*/ 14423 w 14312"/>
                <a:gd name="connsiteY0" fmla="*/ 7186 h 14312"/>
                <a:gd name="connsiteX1" fmla="*/ 7266 w 14312"/>
                <a:gd name="connsiteY1" fmla="*/ 14343 h 14312"/>
                <a:gd name="connsiteX2" fmla="*/ 110 w 14312"/>
                <a:gd name="connsiteY2" fmla="*/ 7186 h 14312"/>
                <a:gd name="connsiteX3" fmla="*/ 7266 w 14312"/>
                <a:gd name="connsiteY3" fmla="*/ 30 h 14312"/>
                <a:gd name="connsiteX4" fmla="*/ 1442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86"/>
                  </a:moveTo>
                  <a:cubicBezTo>
                    <a:pt x="14423" y="11139"/>
                    <a:pt x="11219" y="14343"/>
                    <a:pt x="7266" y="14343"/>
                  </a:cubicBezTo>
                  <a:cubicBezTo>
                    <a:pt x="3314" y="14343"/>
                    <a:pt x="110" y="11139"/>
                    <a:pt x="110" y="7186"/>
                  </a:cubicBezTo>
                  <a:cubicBezTo>
                    <a:pt x="110" y="3234"/>
                    <a:pt x="3314" y="30"/>
                    <a:pt x="7266" y="30"/>
                  </a:cubicBezTo>
                  <a:cubicBezTo>
                    <a:pt x="11219" y="30"/>
                    <a:pt x="14423" y="3234"/>
                    <a:pt x="1442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8B4A673-50E6-6974-5659-2E4D0E5BCECA}"/>
                </a:ext>
              </a:extLst>
            </p:cNvPr>
            <p:cNvSpPr/>
            <p:nvPr/>
          </p:nvSpPr>
          <p:spPr>
            <a:xfrm>
              <a:off x="11559657" y="2487700"/>
              <a:ext cx="14312" cy="14312"/>
            </a:xfrm>
            <a:custGeom>
              <a:avLst/>
              <a:gdLst>
                <a:gd name="connsiteX0" fmla="*/ 14433 w 14312"/>
                <a:gd name="connsiteY0" fmla="*/ 7186 h 14312"/>
                <a:gd name="connsiteX1" fmla="*/ 7276 w 14312"/>
                <a:gd name="connsiteY1" fmla="*/ 14343 h 14312"/>
                <a:gd name="connsiteX2" fmla="*/ 120 w 14312"/>
                <a:gd name="connsiteY2" fmla="*/ 7186 h 14312"/>
                <a:gd name="connsiteX3" fmla="*/ 7276 w 14312"/>
                <a:gd name="connsiteY3" fmla="*/ 30 h 14312"/>
                <a:gd name="connsiteX4" fmla="*/ 1443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86"/>
                  </a:moveTo>
                  <a:cubicBezTo>
                    <a:pt x="14433" y="11139"/>
                    <a:pt x="11229" y="14343"/>
                    <a:pt x="7276" y="14343"/>
                  </a:cubicBezTo>
                  <a:cubicBezTo>
                    <a:pt x="3324" y="14343"/>
                    <a:pt x="120" y="11139"/>
                    <a:pt x="120" y="7186"/>
                  </a:cubicBezTo>
                  <a:cubicBezTo>
                    <a:pt x="120" y="3234"/>
                    <a:pt x="3324" y="30"/>
                    <a:pt x="7276" y="30"/>
                  </a:cubicBezTo>
                  <a:cubicBezTo>
                    <a:pt x="11229" y="30"/>
                    <a:pt x="14433" y="3234"/>
                    <a:pt x="1443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B585771-137E-E237-637D-DC8ABB06C28C}"/>
                </a:ext>
              </a:extLst>
            </p:cNvPr>
            <p:cNvSpPr/>
            <p:nvPr/>
          </p:nvSpPr>
          <p:spPr>
            <a:xfrm>
              <a:off x="11631220" y="2487700"/>
              <a:ext cx="14312" cy="14312"/>
            </a:xfrm>
            <a:custGeom>
              <a:avLst/>
              <a:gdLst>
                <a:gd name="connsiteX0" fmla="*/ 14443 w 14312"/>
                <a:gd name="connsiteY0" fmla="*/ 7186 h 14312"/>
                <a:gd name="connsiteX1" fmla="*/ 7286 w 14312"/>
                <a:gd name="connsiteY1" fmla="*/ 14343 h 14312"/>
                <a:gd name="connsiteX2" fmla="*/ 130 w 14312"/>
                <a:gd name="connsiteY2" fmla="*/ 7186 h 14312"/>
                <a:gd name="connsiteX3" fmla="*/ 7286 w 14312"/>
                <a:gd name="connsiteY3" fmla="*/ 30 h 14312"/>
                <a:gd name="connsiteX4" fmla="*/ 1444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86"/>
                  </a:moveTo>
                  <a:cubicBezTo>
                    <a:pt x="14443" y="11139"/>
                    <a:pt x="11239" y="14343"/>
                    <a:pt x="7286" y="14343"/>
                  </a:cubicBezTo>
                  <a:cubicBezTo>
                    <a:pt x="3334" y="14343"/>
                    <a:pt x="130" y="11139"/>
                    <a:pt x="130" y="7186"/>
                  </a:cubicBezTo>
                  <a:cubicBezTo>
                    <a:pt x="130" y="3234"/>
                    <a:pt x="3334" y="30"/>
                    <a:pt x="7286" y="30"/>
                  </a:cubicBezTo>
                  <a:cubicBezTo>
                    <a:pt x="11239" y="30"/>
                    <a:pt x="14443" y="3234"/>
                    <a:pt x="1444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366782B-B5B3-F090-8C5C-170FC3C5D604}"/>
                </a:ext>
              </a:extLst>
            </p:cNvPr>
            <p:cNvSpPr/>
            <p:nvPr/>
          </p:nvSpPr>
          <p:spPr>
            <a:xfrm>
              <a:off x="11702783" y="2487700"/>
              <a:ext cx="14312" cy="14312"/>
            </a:xfrm>
            <a:custGeom>
              <a:avLst/>
              <a:gdLst>
                <a:gd name="connsiteX0" fmla="*/ 14453 w 14312"/>
                <a:gd name="connsiteY0" fmla="*/ 7186 h 14312"/>
                <a:gd name="connsiteX1" fmla="*/ 7296 w 14312"/>
                <a:gd name="connsiteY1" fmla="*/ 14343 h 14312"/>
                <a:gd name="connsiteX2" fmla="*/ 140 w 14312"/>
                <a:gd name="connsiteY2" fmla="*/ 7186 h 14312"/>
                <a:gd name="connsiteX3" fmla="*/ 7296 w 14312"/>
                <a:gd name="connsiteY3" fmla="*/ 30 h 14312"/>
                <a:gd name="connsiteX4" fmla="*/ 1445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86"/>
                  </a:moveTo>
                  <a:cubicBezTo>
                    <a:pt x="14453" y="11139"/>
                    <a:pt x="11249" y="14343"/>
                    <a:pt x="7296" y="14343"/>
                  </a:cubicBezTo>
                  <a:cubicBezTo>
                    <a:pt x="3344" y="14343"/>
                    <a:pt x="140" y="11139"/>
                    <a:pt x="140" y="7186"/>
                  </a:cubicBezTo>
                  <a:cubicBezTo>
                    <a:pt x="140" y="3234"/>
                    <a:pt x="3344" y="30"/>
                    <a:pt x="7296" y="30"/>
                  </a:cubicBezTo>
                  <a:cubicBezTo>
                    <a:pt x="11249" y="30"/>
                    <a:pt x="14453" y="3234"/>
                    <a:pt x="1445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C94ED9D-E85B-9F98-D562-E5A15A206DAD}"/>
                </a:ext>
              </a:extLst>
            </p:cNvPr>
            <p:cNvSpPr/>
            <p:nvPr/>
          </p:nvSpPr>
          <p:spPr>
            <a:xfrm>
              <a:off x="11774346" y="2487700"/>
              <a:ext cx="14312" cy="14312"/>
            </a:xfrm>
            <a:custGeom>
              <a:avLst/>
              <a:gdLst>
                <a:gd name="connsiteX0" fmla="*/ 14463 w 14312"/>
                <a:gd name="connsiteY0" fmla="*/ 7186 h 14312"/>
                <a:gd name="connsiteX1" fmla="*/ 7306 w 14312"/>
                <a:gd name="connsiteY1" fmla="*/ 14343 h 14312"/>
                <a:gd name="connsiteX2" fmla="*/ 150 w 14312"/>
                <a:gd name="connsiteY2" fmla="*/ 7186 h 14312"/>
                <a:gd name="connsiteX3" fmla="*/ 7306 w 14312"/>
                <a:gd name="connsiteY3" fmla="*/ 30 h 14312"/>
                <a:gd name="connsiteX4" fmla="*/ 1446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86"/>
                  </a:moveTo>
                  <a:cubicBezTo>
                    <a:pt x="14463" y="11139"/>
                    <a:pt x="11259" y="14343"/>
                    <a:pt x="7306" y="14343"/>
                  </a:cubicBezTo>
                  <a:cubicBezTo>
                    <a:pt x="3354" y="14343"/>
                    <a:pt x="150" y="11139"/>
                    <a:pt x="150" y="7186"/>
                  </a:cubicBezTo>
                  <a:cubicBezTo>
                    <a:pt x="150" y="3234"/>
                    <a:pt x="3354" y="30"/>
                    <a:pt x="7306" y="30"/>
                  </a:cubicBezTo>
                  <a:cubicBezTo>
                    <a:pt x="11259" y="30"/>
                    <a:pt x="14463" y="3234"/>
                    <a:pt x="1446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4942A25-0F43-D624-ECBB-58E394F2C8A4}"/>
                </a:ext>
              </a:extLst>
            </p:cNvPr>
            <p:cNvSpPr/>
            <p:nvPr/>
          </p:nvSpPr>
          <p:spPr>
            <a:xfrm>
              <a:off x="11845908" y="2487700"/>
              <a:ext cx="14312" cy="14312"/>
            </a:xfrm>
            <a:custGeom>
              <a:avLst/>
              <a:gdLst>
                <a:gd name="connsiteX0" fmla="*/ 14473 w 14312"/>
                <a:gd name="connsiteY0" fmla="*/ 7186 h 14312"/>
                <a:gd name="connsiteX1" fmla="*/ 7316 w 14312"/>
                <a:gd name="connsiteY1" fmla="*/ 14343 h 14312"/>
                <a:gd name="connsiteX2" fmla="*/ 160 w 14312"/>
                <a:gd name="connsiteY2" fmla="*/ 7186 h 14312"/>
                <a:gd name="connsiteX3" fmla="*/ 7316 w 14312"/>
                <a:gd name="connsiteY3" fmla="*/ 30 h 14312"/>
                <a:gd name="connsiteX4" fmla="*/ 1447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86"/>
                  </a:moveTo>
                  <a:cubicBezTo>
                    <a:pt x="14473" y="11139"/>
                    <a:pt x="11269" y="14343"/>
                    <a:pt x="7316" y="14343"/>
                  </a:cubicBezTo>
                  <a:cubicBezTo>
                    <a:pt x="3364" y="14343"/>
                    <a:pt x="160" y="11139"/>
                    <a:pt x="160" y="7186"/>
                  </a:cubicBezTo>
                  <a:cubicBezTo>
                    <a:pt x="160" y="3234"/>
                    <a:pt x="3364" y="30"/>
                    <a:pt x="7316" y="30"/>
                  </a:cubicBezTo>
                  <a:cubicBezTo>
                    <a:pt x="11269" y="30"/>
                    <a:pt x="14473" y="3234"/>
                    <a:pt x="1447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36A2F35-A266-46AD-6A45-A229A262C809}"/>
                </a:ext>
              </a:extLst>
            </p:cNvPr>
            <p:cNvSpPr/>
            <p:nvPr/>
          </p:nvSpPr>
          <p:spPr>
            <a:xfrm>
              <a:off x="11917471" y="2487700"/>
              <a:ext cx="14312" cy="14312"/>
            </a:xfrm>
            <a:custGeom>
              <a:avLst/>
              <a:gdLst>
                <a:gd name="connsiteX0" fmla="*/ 14483 w 14312"/>
                <a:gd name="connsiteY0" fmla="*/ 7186 h 14312"/>
                <a:gd name="connsiteX1" fmla="*/ 7326 w 14312"/>
                <a:gd name="connsiteY1" fmla="*/ 14343 h 14312"/>
                <a:gd name="connsiteX2" fmla="*/ 170 w 14312"/>
                <a:gd name="connsiteY2" fmla="*/ 7186 h 14312"/>
                <a:gd name="connsiteX3" fmla="*/ 7326 w 14312"/>
                <a:gd name="connsiteY3" fmla="*/ 30 h 14312"/>
                <a:gd name="connsiteX4" fmla="*/ 1448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86"/>
                  </a:moveTo>
                  <a:cubicBezTo>
                    <a:pt x="14483" y="11139"/>
                    <a:pt x="11279" y="14343"/>
                    <a:pt x="7326" y="14343"/>
                  </a:cubicBezTo>
                  <a:cubicBezTo>
                    <a:pt x="3374" y="14343"/>
                    <a:pt x="170" y="11139"/>
                    <a:pt x="170" y="7186"/>
                  </a:cubicBezTo>
                  <a:cubicBezTo>
                    <a:pt x="170" y="3234"/>
                    <a:pt x="3374" y="30"/>
                    <a:pt x="7326" y="30"/>
                  </a:cubicBezTo>
                  <a:cubicBezTo>
                    <a:pt x="11279" y="30"/>
                    <a:pt x="14483" y="3234"/>
                    <a:pt x="1448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FA0966-116C-D749-294F-1ED3CC37AF13}"/>
                </a:ext>
              </a:extLst>
            </p:cNvPr>
            <p:cNvSpPr/>
            <p:nvPr/>
          </p:nvSpPr>
          <p:spPr>
            <a:xfrm>
              <a:off x="11989034" y="2487700"/>
              <a:ext cx="14312" cy="14312"/>
            </a:xfrm>
            <a:custGeom>
              <a:avLst/>
              <a:gdLst>
                <a:gd name="connsiteX0" fmla="*/ 14493 w 14312"/>
                <a:gd name="connsiteY0" fmla="*/ 7186 h 14312"/>
                <a:gd name="connsiteX1" fmla="*/ 7336 w 14312"/>
                <a:gd name="connsiteY1" fmla="*/ 14343 h 14312"/>
                <a:gd name="connsiteX2" fmla="*/ 180 w 14312"/>
                <a:gd name="connsiteY2" fmla="*/ 7186 h 14312"/>
                <a:gd name="connsiteX3" fmla="*/ 7336 w 14312"/>
                <a:gd name="connsiteY3" fmla="*/ 30 h 14312"/>
                <a:gd name="connsiteX4" fmla="*/ 1449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86"/>
                  </a:moveTo>
                  <a:cubicBezTo>
                    <a:pt x="14493" y="11139"/>
                    <a:pt x="11289" y="14343"/>
                    <a:pt x="7336" y="14343"/>
                  </a:cubicBezTo>
                  <a:cubicBezTo>
                    <a:pt x="3384" y="14343"/>
                    <a:pt x="180" y="11139"/>
                    <a:pt x="180" y="7186"/>
                  </a:cubicBezTo>
                  <a:cubicBezTo>
                    <a:pt x="180" y="3234"/>
                    <a:pt x="3384" y="30"/>
                    <a:pt x="7336" y="30"/>
                  </a:cubicBezTo>
                  <a:cubicBezTo>
                    <a:pt x="11289" y="30"/>
                    <a:pt x="14493" y="3234"/>
                    <a:pt x="1449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93E6179-AE5C-D6EF-F6E8-1088FABAFFE2}"/>
                </a:ext>
              </a:extLst>
            </p:cNvPr>
            <p:cNvSpPr/>
            <p:nvPr/>
          </p:nvSpPr>
          <p:spPr>
            <a:xfrm>
              <a:off x="12060597" y="2487700"/>
              <a:ext cx="14312" cy="14312"/>
            </a:xfrm>
            <a:custGeom>
              <a:avLst/>
              <a:gdLst>
                <a:gd name="connsiteX0" fmla="*/ 14503 w 14312"/>
                <a:gd name="connsiteY0" fmla="*/ 7186 h 14312"/>
                <a:gd name="connsiteX1" fmla="*/ 7346 w 14312"/>
                <a:gd name="connsiteY1" fmla="*/ 14343 h 14312"/>
                <a:gd name="connsiteX2" fmla="*/ 190 w 14312"/>
                <a:gd name="connsiteY2" fmla="*/ 7186 h 14312"/>
                <a:gd name="connsiteX3" fmla="*/ 7346 w 14312"/>
                <a:gd name="connsiteY3" fmla="*/ 30 h 14312"/>
                <a:gd name="connsiteX4" fmla="*/ 1450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86"/>
                  </a:moveTo>
                  <a:cubicBezTo>
                    <a:pt x="14503" y="11139"/>
                    <a:pt x="11299" y="14343"/>
                    <a:pt x="7346" y="14343"/>
                  </a:cubicBezTo>
                  <a:cubicBezTo>
                    <a:pt x="3394" y="14343"/>
                    <a:pt x="190" y="11139"/>
                    <a:pt x="190" y="7186"/>
                  </a:cubicBezTo>
                  <a:cubicBezTo>
                    <a:pt x="190" y="3234"/>
                    <a:pt x="3394" y="30"/>
                    <a:pt x="7346" y="30"/>
                  </a:cubicBezTo>
                  <a:cubicBezTo>
                    <a:pt x="11299" y="30"/>
                    <a:pt x="14503" y="3234"/>
                    <a:pt x="1450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EBA0A83-0A65-AA1F-AF00-8FF2D6DF3AB3}"/>
                </a:ext>
              </a:extLst>
            </p:cNvPr>
            <p:cNvSpPr/>
            <p:nvPr/>
          </p:nvSpPr>
          <p:spPr>
            <a:xfrm>
              <a:off x="12132159" y="2487700"/>
              <a:ext cx="14312" cy="14312"/>
            </a:xfrm>
            <a:custGeom>
              <a:avLst/>
              <a:gdLst>
                <a:gd name="connsiteX0" fmla="*/ 14513 w 14312"/>
                <a:gd name="connsiteY0" fmla="*/ 7186 h 14312"/>
                <a:gd name="connsiteX1" fmla="*/ 7356 w 14312"/>
                <a:gd name="connsiteY1" fmla="*/ 14343 h 14312"/>
                <a:gd name="connsiteX2" fmla="*/ 200 w 14312"/>
                <a:gd name="connsiteY2" fmla="*/ 7186 h 14312"/>
                <a:gd name="connsiteX3" fmla="*/ 7356 w 14312"/>
                <a:gd name="connsiteY3" fmla="*/ 30 h 14312"/>
                <a:gd name="connsiteX4" fmla="*/ 1451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86"/>
                  </a:moveTo>
                  <a:cubicBezTo>
                    <a:pt x="14513" y="11139"/>
                    <a:pt x="11309" y="14343"/>
                    <a:pt x="7356" y="14343"/>
                  </a:cubicBezTo>
                  <a:cubicBezTo>
                    <a:pt x="3404" y="14343"/>
                    <a:pt x="200" y="11139"/>
                    <a:pt x="200" y="7186"/>
                  </a:cubicBezTo>
                  <a:cubicBezTo>
                    <a:pt x="200" y="3234"/>
                    <a:pt x="3404" y="30"/>
                    <a:pt x="7356" y="30"/>
                  </a:cubicBezTo>
                  <a:cubicBezTo>
                    <a:pt x="11309" y="30"/>
                    <a:pt x="14513" y="3234"/>
                    <a:pt x="1451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57DE508-EDFF-4BEC-14BD-94F1143C465D}"/>
                </a:ext>
              </a:extLst>
            </p:cNvPr>
            <p:cNvSpPr/>
            <p:nvPr/>
          </p:nvSpPr>
          <p:spPr>
            <a:xfrm>
              <a:off x="10700905" y="2559262"/>
              <a:ext cx="14312" cy="14312"/>
            </a:xfrm>
            <a:custGeom>
              <a:avLst/>
              <a:gdLst>
                <a:gd name="connsiteX0" fmla="*/ 14313 w 14312"/>
                <a:gd name="connsiteY0" fmla="*/ 7196 h 14312"/>
                <a:gd name="connsiteX1" fmla="*/ 7156 w 14312"/>
                <a:gd name="connsiteY1" fmla="*/ 14353 h 14312"/>
                <a:gd name="connsiteX2" fmla="*/ 0 w 14312"/>
                <a:gd name="connsiteY2" fmla="*/ 7196 h 14312"/>
                <a:gd name="connsiteX3" fmla="*/ 7156 w 14312"/>
                <a:gd name="connsiteY3" fmla="*/ 40 h 14312"/>
                <a:gd name="connsiteX4" fmla="*/ 1431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96"/>
                  </a:moveTo>
                  <a:cubicBezTo>
                    <a:pt x="14313" y="11149"/>
                    <a:pt x="11109" y="14353"/>
                    <a:pt x="7156" y="14353"/>
                  </a:cubicBezTo>
                  <a:cubicBezTo>
                    <a:pt x="3204" y="14353"/>
                    <a:pt x="0" y="11149"/>
                    <a:pt x="0" y="7196"/>
                  </a:cubicBezTo>
                  <a:cubicBezTo>
                    <a:pt x="0" y="3244"/>
                    <a:pt x="3204" y="40"/>
                    <a:pt x="7156" y="40"/>
                  </a:cubicBezTo>
                  <a:cubicBezTo>
                    <a:pt x="11109" y="40"/>
                    <a:pt x="14313" y="3244"/>
                    <a:pt x="1431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5D8E11-723F-C42B-A253-4A5939174E41}"/>
                </a:ext>
              </a:extLst>
            </p:cNvPr>
            <p:cNvSpPr/>
            <p:nvPr/>
          </p:nvSpPr>
          <p:spPr>
            <a:xfrm>
              <a:off x="10772467" y="2559262"/>
              <a:ext cx="14312" cy="14312"/>
            </a:xfrm>
            <a:custGeom>
              <a:avLst/>
              <a:gdLst>
                <a:gd name="connsiteX0" fmla="*/ 14323 w 14312"/>
                <a:gd name="connsiteY0" fmla="*/ 7196 h 14312"/>
                <a:gd name="connsiteX1" fmla="*/ 7166 w 14312"/>
                <a:gd name="connsiteY1" fmla="*/ 14353 h 14312"/>
                <a:gd name="connsiteX2" fmla="*/ 10 w 14312"/>
                <a:gd name="connsiteY2" fmla="*/ 7196 h 14312"/>
                <a:gd name="connsiteX3" fmla="*/ 7166 w 14312"/>
                <a:gd name="connsiteY3" fmla="*/ 40 h 14312"/>
                <a:gd name="connsiteX4" fmla="*/ 1432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96"/>
                  </a:moveTo>
                  <a:cubicBezTo>
                    <a:pt x="14323" y="11149"/>
                    <a:pt x="11119" y="14353"/>
                    <a:pt x="7166" y="14353"/>
                  </a:cubicBezTo>
                  <a:cubicBezTo>
                    <a:pt x="3214" y="14353"/>
                    <a:pt x="10" y="11149"/>
                    <a:pt x="10" y="7196"/>
                  </a:cubicBezTo>
                  <a:cubicBezTo>
                    <a:pt x="10" y="3244"/>
                    <a:pt x="3214" y="40"/>
                    <a:pt x="7166" y="40"/>
                  </a:cubicBezTo>
                  <a:cubicBezTo>
                    <a:pt x="11119" y="40"/>
                    <a:pt x="14323" y="3244"/>
                    <a:pt x="1432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3573617-7886-2D01-B94B-D0895CDDA0E2}"/>
                </a:ext>
              </a:extLst>
            </p:cNvPr>
            <p:cNvSpPr/>
            <p:nvPr/>
          </p:nvSpPr>
          <p:spPr>
            <a:xfrm>
              <a:off x="10844030" y="2559262"/>
              <a:ext cx="14312" cy="14312"/>
            </a:xfrm>
            <a:custGeom>
              <a:avLst/>
              <a:gdLst>
                <a:gd name="connsiteX0" fmla="*/ 14333 w 14312"/>
                <a:gd name="connsiteY0" fmla="*/ 7196 h 14312"/>
                <a:gd name="connsiteX1" fmla="*/ 7176 w 14312"/>
                <a:gd name="connsiteY1" fmla="*/ 14353 h 14312"/>
                <a:gd name="connsiteX2" fmla="*/ 20 w 14312"/>
                <a:gd name="connsiteY2" fmla="*/ 7196 h 14312"/>
                <a:gd name="connsiteX3" fmla="*/ 7176 w 14312"/>
                <a:gd name="connsiteY3" fmla="*/ 40 h 14312"/>
                <a:gd name="connsiteX4" fmla="*/ 1433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96"/>
                  </a:moveTo>
                  <a:cubicBezTo>
                    <a:pt x="14333" y="11149"/>
                    <a:pt x="11129" y="14353"/>
                    <a:pt x="7176" y="14353"/>
                  </a:cubicBezTo>
                  <a:cubicBezTo>
                    <a:pt x="3224" y="14353"/>
                    <a:pt x="20" y="11149"/>
                    <a:pt x="20" y="7196"/>
                  </a:cubicBezTo>
                  <a:cubicBezTo>
                    <a:pt x="20" y="3244"/>
                    <a:pt x="3224" y="40"/>
                    <a:pt x="7176" y="40"/>
                  </a:cubicBezTo>
                  <a:cubicBezTo>
                    <a:pt x="11129" y="40"/>
                    <a:pt x="14333" y="3244"/>
                    <a:pt x="1433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4385CCA-F4EC-CCA1-471D-01DC90335B5E}"/>
                </a:ext>
              </a:extLst>
            </p:cNvPr>
            <p:cNvSpPr/>
            <p:nvPr/>
          </p:nvSpPr>
          <p:spPr>
            <a:xfrm>
              <a:off x="10915593" y="2559262"/>
              <a:ext cx="14312" cy="14312"/>
            </a:xfrm>
            <a:custGeom>
              <a:avLst/>
              <a:gdLst>
                <a:gd name="connsiteX0" fmla="*/ 14343 w 14312"/>
                <a:gd name="connsiteY0" fmla="*/ 7196 h 14312"/>
                <a:gd name="connsiteX1" fmla="*/ 7186 w 14312"/>
                <a:gd name="connsiteY1" fmla="*/ 14353 h 14312"/>
                <a:gd name="connsiteX2" fmla="*/ 30 w 14312"/>
                <a:gd name="connsiteY2" fmla="*/ 7196 h 14312"/>
                <a:gd name="connsiteX3" fmla="*/ 7186 w 14312"/>
                <a:gd name="connsiteY3" fmla="*/ 40 h 14312"/>
                <a:gd name="connsiteX4" fmla="*/ 1434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96"/>
                  </a:moveTo>
                  <a:cubicBezTo>
                    <a:pt x="14343" y="11149"/>
                    <a:pt x="11139" y="14353"/>
                    <a:pt x="7186" y="14353"/>
                  </a:cubicBezTo>
                  <a:cubicBezTo>
                    <a:pt x="3234" y="14353"/>
                    <a:pt x="30" y="11149"/>
                    <a:pt x="30" y="7196"/>
                  </a:cubicBezTo>
                  <a:cubicBezTo>
                    <a:pt x="30" y="3244"/>
                    <a:pt x="3234" y="40"/>
                    <a:pt x="7186" y="40"/>
                  </a:cubicBezTo>
                  <a:cubicBezTo>
                    <a:pt x="11139" y="40"/>
                    <a:pt x="14343" y="3244"/>
                    <a:pt x="1434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FDBB6C3-FCDC-44A7-29F1-B2E7C4D15405}"/>
                </a:ext>
              </a:extLst>
            </p:cNvPr>
            <p:cNvSpPr/>
            <p:nvPr/>
          </p:nvSpPr>
          <p:spPr>
            <a:xfrm>
              <a:off x="10987155" y="2559262"/>
              <a:ext cx="14312" cy="14312"/>
            </a:xfrm>
            <a:custGeom>
              <a:avLst/>
              <a:gdLst>
                <a:gd name="connsiteX0" fmla="*/ 14353 w 14312"/>
                <a:gd name="connsiteY0" fmla="*/ 7196 h 14312"/>
                <a:gd name="connsiteX1" fmla="*/ 7196 w 14312"/>
                <a:gd name="connsiteY1" fmla="*/ 14353 h 14312"/>
                <a:gd name="connsiteX2" fmla="*/ 40 w 14312"/>
                <a:gd name="connsiteY2" fmla="*/ 7196 h 14312"/>
                <a:gd name="connsiteX3" fmla="*/ 7196 w 14312"/>
                <a:gd name="connsiteY3" fmla="*/ 40 h 14312"/>
                <a:gd name="connsiteX4" fmla="*/ 1435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96"/>
                  </a:moveTo>
                  <a:cubicBezTo>
                    <a:pt x="14353" y="11149"/>
                    <a:pt x="11149" y="14353"/>
                    <a:pt x="7196" y="14353"/>
                  </a:cubicBezTo>
                  <a:cubicBezTo>
                    <a:pt x="3244" y="14353"/>
                    <a:pt x="40" y="11149"/>
                    <a:pt x="40" y="7196"/>
                  </a:cubicBezTo>
                  <a:cubicBezTo>
                    <a:pt x="40" y="3244"/>
                    <a:pt x="3244" y="40"/>
                    <a:pt x="7196" y="40"/>
                  </a:cubicBezTo>
                  <a:cubicBezTo>
                    <a:pt x="11149" y="40"/>
                    <a:pt x="14353" y="3244"/>
                    <a:pt x="1435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7E0CD82-B68A-4E44-E882-AA934AB7B4FD}"/>
                </a:ext>
              </a:extLst>
            </p:cNvPr>
            <p:cNvSpPr/>
            <p:nvPr/>
          </p:nvSpPr>
          <p:spPr>
            <a:xfrm>
              <a:off x="11058718" y="2559262"/>
              <a:ext cx="14312" cy="14312"/>
            </a:xfrm>
            <a:custGeom>
              <a:avLst/>
              <a:gdLst>
                <a:gd name="connsiteX0" fmla="*/ 14363 w 14312"/>
                <a:gd name="connsiteY0" fmla="*/ 7196 h 14312"/>
                <a:gd name="connsiteX1" fmla="*/ 7206 w 14312"/>
                <a:gd name="connsiteY1" fmla="*/ 14353 h 14312"/>
                <a:gd name="connsiteX2" fmla="*/ 50 w 14312"/>
                <a:gd name="connsiteY2" fmla="*/ 7196 h 14312"/>
                <a:gd name="connsiteX3" fmla="*/ 7206 w 14312"/>
                <a:gd name="connsiteY3" fmla="*/ 40 h 14312"/>
                <a:gd name="connsiteX4" fmla="*/ 1436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96"/>
                  </a:moveTo>
                  <a:cubicBezTo>
                    <a:pt x="14363" y="11149"/>
                    <a:pt x="11159" y="14353"/>
                    <a:pt x="7206" y="14353"/>
                  </a:cubicBezTo>
                  <a:cubicBezTo>
                    <a:pt x="3254" y="14353"/>
                    <a:pt x="50" y="11149"/>
                    <a:pt x="50" y="7196"/>
                  </a:cubicBezTo>
                  <a:cubicBezTo>
                    <a:pt x="50" y="3244"/>
                    <a:pt x="3254" y="40"/>
                    <a:pt x="7206" y="40"/>
                  </a:cubicBezTo>
                  <a:cubicBezTo>
                    <a:pt x="11159" y="40"/>
                    <a:pt x="14363" y="3244"/>
                    <a:pt x="1436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AD78AF7-C7F3-911D-6AFE-9D1C508E7465}"/>
                </a:ext>
              </a:extLst>
            </p:cNvPr>
            <p:cNvSpPr/>
            <p:nvPr/>
          </p:nvSpPr>
          <p:spPr>
            <a:xfrm>
              <a:off x="11130281" y="2559262"/>
              <a:ext cx="14312" cy="14312"/>
            </a:xfrm>
            <a:custGeom>
              <a:avLst/>
              <a:gdLst>
                <a:gd name="connsiteX0" fmla="*/ 14373 w 14312"/>
                <a:gd name="connsiteY0" fmla="*/ 7196 h 14312"/>
                <a:gd name="connsiteX1" fmla="*/ 7216 w 14312"/>
                <a:gd name="connsiteY1" fmla="*/ 14353 h 14312"/>
                <a:gd name="connsiteX2" fmla="*/ 60 w 14312"/>
                <a:gd name="connsiteY2" fmla="*/ 7196 h 14312"/>
                <a:gd name="connsiteX3" fmla="*/ 7216 w 14312"/>
                <a:gd name="connsiteY3" fmla="*/ 40 h 14312"/>
                <a:gd name="connsiteX4" fmla="*/ 1437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96"/>
                  </a:moveTo>
                  <a:cubicBezTo>
                    <a:pt x="14373" y="11149"/>
                    <a:pt x="11169" y="14353"/>
                    <a:pt x="7216" y="14353"/>
                  </a:cubicBezTo>
                  <a:cubicBezTo>
                    <a:pt x="3264" y="14353"/>
                    <a:pt x="60" y="11149"/>
                    <a:pt x="60" y="7196"/>
                  </a:cubicBezTo>
                  <a:cubicBezTo>
                    <a:pt x="60" y="3244"/>
                    <a:pt x="3264" y="40"/>
                    <a:pt x="7216" y="40"/>
                  </a:cubicBezTo>
                  <a:cubicBezTo>
                    <a:pt x="11169" y="40"/>
                    <a:pt x="14373" y="3244"/>
                    <a:pt x="1437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8BA3321-35E7-B3EA-AB01-3A0926560C33}"/>
                </a:ext>
              </a:extLst>
            </p:cNvPr>
            <p:cNvSpPr/>
            <p:nvPr/>
          </p:nvSpPr>
          <p:spPr>
            <a:xfrm>
              <a:off x="11201844" y="2559262"/>
              <a:ext cx="14312" cy="14312"/>
            </a:xfrm>
            <a:custGeom>
              <a:avLst/>
              <a:gdLst>
                <a:gd name="connsiteX0" fmla="*/ 14383 w 14312"/>
                <a:gd name="connsiteY0" fmla="*/ 7196 h 14312"/>
                <a:gd name="connsiteX1" fmla="*/ 7226 w 14312"/>
                <a:gd name="connsiteY1" fmla="*/ 14353 h 14312"/>
                <a:gd name="connsiteX2" fmla="*/ 70 w 14312"/>
                <a:gd name="connsiteY2" fmla="*/ 7196 h 14312"/>
                <a:gd name="connsiteX3" fmla="*/ 7226 w 14312"/>
                <a:gd name="connsiteY3" fmla="*/ 40 h 14312"/>
                <a:gd name="connsiteX4" fmla="*/ 1438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96"/>
                  </a:moveTo>
                  <a:cubicBezTo>
                    <a:pt x="14383" y="11149"/>
                    <a:pt x="11179" y="14353"/>
                    <a:pt x="7226" y="14353"/>
                  </a:cubicBezTo>
                  <a:cubicBezTo>
                    <a:pt x="3274" y="14353"/>
                    <a:pt x="70" y="11149"/>
                    <a:pt x="70" y="7196"/>
                  </a:cubicBezTo>
                  <a:cubicBezTo>
                    <a:pt x="70" y="3244"/>
                    <a:pt x="3274" y="40"/>
                    <a:pt x="7226" y="40"/>
                  </a:cubicBezTo>
                  <a:cubicBezTo>
                    <a:pt x="11179" y="40"/>
                    <a:pt x="14383" y="3244"/>
                    <a:pt x="1438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D0FD4D4-116C-FA01-CF55-71A6798E1957}"/>
                </a:ext>
              </a:extLst>
            </p:cNvPr>
            <p:cNvSpPr/>
            <p:nvPr/>
          </p:nvSpPr>
          <p:spPr>
            <a:xfrm>
              <a:off x="11273406" y="2559262"/>
              <a:ext cx="14312" cy="14312"/>
            </a:xfrm>
            <a:custGeom>
              <a:avLst/>
              <a:gdLst>
                <a:gd name="connsiteX0" fmla="*/ 14393 w 14312"/>
                <a:gd name="connsiteY0" fmla="*/ 7196 h 14312"/>
                <a:gd name="connsiteX1" fmla="*/ 7236 w 14312"/>
                <a:gd name="connsiteY1" fmla="*/ 14353 h 14312"/>
                <a:gd name="connsiteX2" fmla="*/ 80 w 14312"/>
                <a:gd name="connsiteY2" fmla="*/ 7196 h 14312"/>
                <a:gd name="connsiteX3" fmla="*/ 7236 w 14312"/>
                <a:gd name="connsiteY3" fmla="*/ 40 h 14312"/>
                <a:gd name="connsiteX4" fmla="*/ 1439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96"/>
                  </a:moveTo>
                  <a:cubicBezTo>
                    <a:pt x="14393" y="11149"/>
                    <a:pt x="11189" y="14353"/>
                    <a:pt x="7236" y="14353"/>
                  </a:cubicBezTo>
                  <a:cubicBezTo>
                    <a:pt x="3284" y="14353"/>
                    <a:pt x="80" y="11149"/>
                    <a:pt x="80" y="7196"/>
                  </a:cubicBezTo>
                  <a:cubicBezTo>
                    <a:pt x="80" y="3244"/>
                    <a:pt x="3284" y="40"/>
                    <a:pt x="7236" y="40"/>
                  </a:cubicBezTo>
                  <a:cubicBezTo>
                    <a:pt x="11189" y="40"/>
                    <a:pt x="14393" y="3244"/>
                    <a:pt x="1439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AC392F56-5478-D372-5490-4EC3538A50D1}"/>
                </a:ext>
              </a:extLst>
            </p:cNvPr>
            <p:cNvSpPr/>
            <p:nvPr/>
          </p:nvSpPr>
          <p:spPr>
            <a:xfrm>
              <a:off x="11344969" y="2559262"/>
              <a:ext cx="14312" cy="14312"/>
            </a:xfrm>
            <a:custGeom>
              <a:avLst/>
              <a:gdLst>
                <a:gd name="connsiteX0" fmla="*/ 14403 w 14312"/>
                <a:gd name="connsiteY0" fmla="*/ 7196 h 14312"/>
                <a:gd name="connsiteX1" fmla="*/ 7246 w 14312"/>
                <a:gd name="connsiteY1" fmla="*/ 14353 h 14312"/>
                <a:gd name="connsiteX2" fmla="*/ 90 w 14312"/>
                <a:gd name="connsiteY2" fmla="*/ 7196 h 14312"/>
                <a:gd name="connsiteX3" fmla="*/ 7246 w 14312"/>
                <a:gd name="connsiteY3" fmla="*/ 40 h 14312"/>
                <a:gd name="connsiteX4" fmla="*/ 1440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96"/>
                  </a:moveTo>
                  <a:cubicBezTo>
                    <a:pt x="14403" y="11149"/>
                    <a:pt x="11199" y="14353"/>
                    <a:pt x="7246" y="14353"/>
                  </a:cubicBezTo>
                  <a:cubicBezTo>
                    <a:pt x="3294" y="14353"/>
                    <a:pt x="90" y="11149"/>
                    <a:pt x="90" y="7196"/>
                  </a:cubicBezTo>
                  <a:cubicBezTo>
                    <a:pt x="90" y="3244"/>
                    <a:pt x="3294" y="40"/>
                    <a:pt x="7246" y="40"/>
                  </a:cubicBezTo>
                  <a:cubicBezTo>
                    <a:pt x="11199" y="40"/>
                    <a:pt x="14403" y="3244"/>
                    <a:pt x="1440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A4E50F6-3FA1-18E6-D6C3-C33A004BB395}"/>
                </a:ext>
              </a:extLst>
            </p:cNvPr>
            <p:cNvSpPr/>
            <p:nvPr/>
          </p:nvSpPr>
          <p:spPr>
            <a:xfrm>
              <a:off x="11416532" y="2559262"/>
              <a:ext cx="14312" cy="14312"/>
            </a:xfrm>
            <a:custGeom>
              <a:avLst/>
              <a:gdLst>
                <a:gd name="connsiteX0" fmla="*/ 14413 w 14312"/>
                <a:gd name="connsiteY0" fmla="*/ 7196 h 14312"/>
                <a:gd name="connsiteX1" fmla="*/ 7256 w 14312"/>
                <a:gd name="connsiteY1" fmla="*/ 14353 h 14312"/>
                <a:gd name="connsiteX2" fmla="*/ 100 w 14312"/>
                <a:gd name="connsiteY2" fmla="*/ 7196 h 14312"/>
                <a:gd name="connsiteX3" fmla="*/ 7256 w 14312"/>
                <a:gd name="connsiteY3" fmla="*/ 40 h 14312"/>
                <a:gd name="connsiteX4" fmla="*/ 1441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96"/>
                  </a:moveTo>
                  <a:cubicBezTo>
                    <a:pt x="14413" y="11149"/>
                    <a:pt x="11209" y="14353"/>
                    <a:pt x="7256" y="14353"/>
                  </a:cubicBezTo>
                  <a:cubicBezTo>
                    <a:pt x="3304" y="14353"/>
                    <a:pt x="100" y="11149"/>
                    <a:pt x="100" y="7196"/>
                  </a:cubicBezTo>
                  <a:cubicBezTo>
                    <a:pt x="100" y="3244"/>
                    <a:pt x="3304" y="40"/>
                    <a:pt x="7256" y="40"/>
                  </a:cubicBezTo>
                  <a:cubicBezTo>
                    <a:pt x="11209" y="40"/>
                    <a:pt x="14413" y="3244"/>
                    <a:pt x="1441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6D19F30-58D8-7D49-90F7-D4FF6CE3B0DF}"/>
                </a:ext>
              </a:extLst>
            </p:cNvPr>
            <p:cNvSpPr/>
            <p:nvPr/>
          </p:nvSpPr>
          <p:spPr>
            <a:xfrm>
              <a:off x="11488095" y="2559262"/>
              <a:ext cx="14312" cy="14312"/>
            </a:xfrm>
            <a:custGeom>
              <a:avLst/>
              <a:gdLst>
                <a:gd name="connsiteX0" fmla="*/ 14423 w 14312"/>
                <a:gd name="connsiteY0" fmla="*/ 7196 h 14312"/>
                <a:gd name="connsiteX1" fmla="*/ 7266 w 14312"/>
                <a:gd name="connsiteY1" fmla="*/ 14353 h 14312"/>
                <a:gd name="connsiteX2" fmla="*/ 110 w 14312"/>
                <a:gd name="connsiteY2" fmla="*/ 7196 h 14312"/>
                <a:gd name="connsiteX3" fmla="*/ 7266 w 14312"/>
                <a:gd name="connsiteY3" fmla="*/ 40 h 14312"/>
                <a:gd name="connsiteX4" fmla="*/ 1442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96"/>
                  </a:moveTo>
                  <a:cubicBezTo>
                    <a:pt x="14423" y="11149"/>
                    <a:pt x="11219" y="14353"/>
                    <a:pt x="7266" y="14353"/>
                  </a:cubicBezTo>
                  <a:cubicBezTo>
                    <a:pt x="3314" y="14353"/>
                    <a:pt x="110" y="11149"/>
                    <a:pt x="110" y="7196"/>
                  </a:cubicBezTo>
                  <a:cubicBezTo>
                    <a:pt x="110" y="3244"/>
                    <a:pt x="3314" y="40"/>
                    <a:pt x="7266" y="40"/>
                  </a:cubicBezTo>
                  <a:cubicBezTo>
                    <a:pt x="11219" y="40"/>
                    <a:pt x="14423" y="3244"/>
                    <a:pt x="1442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0F51CBD-9681-EBC7-8322-836EF643AA20}"/>
                </a:ext>
              </a:extLst>
            </p:cNvPr>
            <p:cNvSpPr/>
            <p:nvPr/>
          </p:nvSpPr>
          <p:spPr>
            <a:xfrm>
              <a:off x="11559657" y="2559262"/>
              <a:ext cx="14312" cy="14312"/>
            </a:xfrm>
            <a:custGeom>
              <a:avLst/>
              <a:gdLst>
                <a:gd name="connsiteX0" fmla="*/ 14433 w 14312"/>
                <a:gd name="connsiteY0" fmla="*/ 7196 h 14312"/>
                <a:gd name="connsiteX1" fmla="*/ 7276 w 14312"/>
                <a:gd name="connsiteY1" fmla="*/ 14353 h 14312"/>
                <a:gd name="connsiteX2" fmla="*/ 120 w 14312"/>
                <a:gd name="connsiteY2" fmla="*/ 7196 h 14312"/>
                <a:gd name="connsiteX3" fmla="*/ 7276 w 14312"/>
                <a:gd name="connsiteY3" fmla="*/ 40 h 14312"/>
                <a:gd name="connsiteX4" fmla="*/ 1443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96"/>
                  </a:moveTo>
                  <a:cubicBezTo>
                    <a:pt x="14433" y="11149"/>
                    <a:pt x="11229" y="14353"/>
                    <a:pt x="7276" y="14353"/>
                  </a:cubicBezTo>
                  <a:cubicBezTo>
                    <a:pt x="3324" y="14353"/>
                    <a:pt x="120" y="11149"/>
                    <a:pt x="120" y="7196"/>
                  </a:cubicBezTo>
                  <a:cubicBezTo>
                    <a:pt x="120" y="3244"/>
                    <a:pt x="3324" y="40"/>
                    <a:pt x="7276" y="40"/>
                  </a:cubicBezTo>
                  <a:cubicBezTo>
                    <a:pt x="11229" y="40"/>
                    <a:pt x="14433" y="3244"/>
                    <a:pt x="1443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004FD6-B260-4445-A102-6CF31FBC90E9}"/>
                </a:ext>
              </a:extLst>
            </p:cNvPr>
            <p:cNvSpPr/>
            <p:nvPr/>
          </p:nvSpPr>
          <p:spPr>
            <a:xfrm>
              <a:off x="11631220" y="2559262"/>
              <a:ext cx="14312" cy="14312"/>
            </a:xfrm>
            <a:custGeom>
              <a:avLst/>
              <a:gdLst>
                <a:gd name="connsiteX0" fmla="*/ 14443 w 14312"/>
                <a:gd name="connsiteY0" fmla="*/ 7196 h 14312"/>
                <a:gd name="connsiteX1" fmla="*/ 7286 w 14312"/>
                <a:gd name="connsiteY1" fmla="*/ 14353 h 14312"/>
                <a:gd name="connsiteX2" fmla="*/ 130 w 14312"/>
                <a:gd name="connsiteY2" fmla="*/ 7196 h 14312"/>
                <a:gd name="connsiteX3" fmla="*/ 7286 w 14312"/>
                <a:gd name="connsiteY3" fmla="*/ 40 h 14312"/>
                <a:gd name="connsiteX4" fmla="*/ 1444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96"/>
                  </a:moveTo>
                  <a:cubicBezTo>
                    <a:pt x="14443" y="11149"/>
                    <a:pt x="11239" y="14353"/>
                    <a:pt x="7286" y="14353"/>
                  </a:cubicBezTo>
                  <a:cubicBezTo>
                    <a:pt x="3334" y="14353"/>
                    <a:pt x="130" y="11149"/>
                    <a:pt x="130" y="7196"/>
                  </a:cubicBezTo>
                  <a:cubicBezTo>
                    <a:pt x="130" y="3244"/>
                    <a:pt x="3334" y="40"/>
                    <a:pt x="7286" y="40"/>
                  </a:cubicBezTo>
                  <a:cubicBezTo>
                    <a:pt x="11239" y="40"/>
                    <a:pt x="14443" y="3244"/>
                    <a:pt x="1444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91C6160-A075-4AAB-9149-8C392AE85642}"/>
                </a:ext>
              </a:extLst>
            </p:cNvPr>
            <p:cNvSpPr/>
            <p:nvPr/>
          </p:nvSpPr>
          <p:spPr>
            <a:xfrm>
              <a:off x="11702783" y="2559262"/>
              <a:ext cx="14312" cy="14312"/>
            </a:xfrm>
            <a:custGeom>
              <a:avLst/>
              <a:gdLst>
                <a:gd name="connsiteX0" fmla="*/ 14453 w 14312"/>
                <a:gd name="connsiteY0" fmla="*/ 7196 h 14312"/>
                <a:gd name="connsiteX1" fmla="*/ 7296 w 14312"/>
                <a:gd name="connsiteY1" fmla="*/ 14353 h 14312"/>
                <a:gd name="connsiteX2" fmla="*/ 140 w 14312"/>
                <a:gd name="connsiteY2" fmla="*/ 7196 h 14312"/>
                <a:gd name="connsiteX3" fmla="*/ 7296 w 14312"/>
                <a:gd name="connsiteY3" fmla="*/ 40 h 14312"/>
                <a:gd name="connsiteX4" fmla="*/ 1445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96"/>
                  </a:moveTo>
                  <a:cubicBezTo>
                    <a:pt x="14453" y="11149"/>
                    <a:pt x="11249" y="14353"/>
                    <a:pt x="7296" y="14353"/>
                  </a:cubicBezTo>
                  <a:cubicBezTo>
                    <a:pt x="3344" y="14353"/>
                    <a:pt x="140" y="11149"/>
                    <a:pt x="140" y="7196"/>
                  </a:cubicBezTo>
                  <a:cubicBezTo>
                    <a:pt x="140" y="3244"/>
                    <a:pt x="3344" y="40"/>
                    <a:pt x="7296" y="40"/>
                  </a:cubicBezTo>
                  <a:cubicBezTo>
                    <a:pt x="11249" y="40"/>
                    <a:pt x="14453" y="3244"/>
                    <a:pt x="1445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44818E7-DB4E-29F9-E677-2DE0E8936205}"/>
                </a:ext>
              </a:extLst>
            </p:cNvPr>
            <p:cNvSpPr/>
            <p:nvPr/>
          </p:nvSpPr>
          <p:spPr>
            <a:xfrm>
              <a:off x="11774346" y="2559262"/>
              <a:ext cx="14312" cy="14312"/>
            </a:xfrm>
            <a:custGeom>
              <a:avLst/>
              <a:gdLst>
                <a:gd name="connsiteX0" fmla="*/ 14463 w 14312"/>
                <a:gd name="connsiteY0" fmla="*/ 7196 h 14312"/>
                <a:gd name="connsiteX1" fmla="*/ 7306 w 14312"/>
                <a:gd name="connsiteY1" fmla="*/ 14353 h 14312"/>
                <a:gd name="connsiteX2" fmla="*/ 150 w 14312"/>
                <a:gd name="connsiteY2" fmla="*/ 7196 h 14312"/>
                <a:gd name="connsiteX3" fmla="*/ 7306 w 14312"/>
                <a:gd name="connsiteY3" fmla="*/ 40 h 14312"/>
                <a:gd name="connsiteX4" fmla="*/ 1446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96"/>
                  </a:moveTo>
                  <a:cubicBezTo>
                    <a:pt x="14463" y="11149"/>
                    <a:pt x="11259" y="14353"/>
                    <a:pt x="7306" y="14353"/>
                  </a:cubicBezTo>
                  <a:cubicBezTo>
                    <a:pt x="3354" y="14353"/>
                    <a:pt x="150" y="11149"/>
                    <a:pt x="150" y="7196"/>
                  </a:cubicBezTo>
                  <a:cubicBezTo>
                    <a:pt x="150" y="3244"/>
                    <a:pt x="3354" y="40"/>
                    <a:pt x="7306" y="40"/>
                  </a:cubicBezTo>
                  <a:cubicBezTo>
                    <a:pt x="11259" y="40"/>
                    <a:pt x="14463" y="3244"/>
                    <a:pt x="1446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0CBD4F-6C3F-B486-2646-E20C5C2552AA}"/>
                </a:ext>
              </a:extLst>
            </p:cNvPr>
            <p:cNvSpPr/>
            <p:nvPr/>
          </p:nvSpPr>
          <p:spPr>
            <a:xfrm>
              <a:off x="11845908" y="2559262"/>
              <a:ext cx="14312" cy="14312"/>
            </a:xfrm>
            <a:custGeom>
              <a:avLst/>
              <a:gdLst>
                <a:gd name="connsiteX0" fmla="*/ 14473 w 14312"/>
                <a:gd name="connsiteY0" fmla="*/ 7196 h 14312"/>
                <a:gd name="connsiteX1" fmla="*/ 7316 w 14312"/>
                <a:gd name="connsiteY1" fmla="*/ 14353 h 14312"/>
                <a:gd name="connsiteX2" fmla="*/ 160 w 14312"/>
                <a:gd name="connsiteY2" fmla="*/ 7196 h 14312"/>
                <a:gd name="connsiteX3" fmla="*/ 7316 w 14312"/>
                <a:gd name="connsiteY3" fmla="*/ 40 h 14312"/>
                <a:gd name="connsiteX4" fmla="*/ 1447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96"/>
                  </a:moveTo>
                  <a:cubicBezTo>
                    <a:pt x="14473" y="11149"/>
                    <a:pt x="11269" y="14353"/>
                    <a:pt x="7316" y="14353"/>
                  </a:cubicBezTo>
                  <a:cubicBezTo>
                    <a:pt x="3364" y="14353"/>
                    <a:pt x="160" y="11149"/>
                    <a:pt x="160" y="7196"/>
                  </a:cubicBezTo>
                  <a:cubicBezTo>
                    <a:pt x="160" y="3244"/>
                    <a:pt x="3364" y="40"/>
                    <a:pt x="7316" y="40"/>
                  </a:cubicBezTo>
                  <a:cubicBezTo>
                    <a:pt x="11269" y="40"/>
                    <a:pt x="14473" y="3244"/>
                    <a:pt x="1447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AD7DE28-3A00-BB89-72F3-2E961EFD69CD}"/>
                </a:ext>
              </a:extLst>
            </p:cNvPr>
            <p:cNvSpPr/>
            <p:nvPr/>
          </p:nvSpPr>
          <p:spPr>
            <a:xfrm>
              <a:off x="11917471" y="2559262"/>
              <a:ext cx="14312" cy="14312"/>
            </a:xfrm>
            <a:custGeom>
              <a:avLst/>
              <a:gdLst>
                <a:gd name="connsiteX0" fmla="*/ 14483 w 14312"/>
                <a:gd name="connsiteY0" fmla="*/ 7196 h 14312"/>
                <a:gd name="connsiteX1" fmla="*/ 7326 w 14312"/>
                <a:gd name="connsiteY1" fmla="*/ 14353 h 14312"/>
                <a:gd name="connsiteX2" fmla="*/ 170 w 14312"/>
                <a:gd name="connsiteY2" fmla="*/ 7196 h 14312"/>
                <a:gd name="connsiteX3" fmla="*/ 7326 w 14312"/>
                <a:gd name="connsiteY3" fmla="*/ 40 h 14312"/>
                <a:gd name="connsiteX4" fmla="*/ 1448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96"/>
                  </a:moveTo>
                  <a:cubicBezTo>
                    <a:pt x="14483" y="11149"/>
                    <a:pt x="11279" y="14353"/>
                    <a:pt x="7326" y="14353"/>
                  </a:cubicBezTo>
                  <a:cubicBezTo>
                    <a:pt x="3374" y="14353"/>
                    <a:pt x="170" y="11149"/>
                    <a:pt x="170" y="7196"/>
                  </a:cubicBezTo>
                  <a:cubicBezTo>
                    <a:pt x="170" y="3244"/>
                    <a:pt x="3374" y="40"/>
                    <a:pt x="7326" y="40"/>
                  </a:cubicBezTo>
                  <a:cubicBezTo>
                    <a:pt x="11279" y="40"/>
                    <a:pt x="14483" y="3244"/>
                    <a:pt x="1448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5D08846-8A63-CDCA-919D-CA0577545647}"/>
                </a:ext>
              </a:extLst>
            </p:cNvPr>
            <p:cNvSpPr/>
            <p:nvPr/>
          </p:nvSpPr>
          <p:spPr>
            <a:xfrm>
              <a:off x="11989034" y="2559262"/>
              <a:ext cx="14312" cy="14312"/>
            </a:xfrm>
            <a:custGeom>
              <a:avLst/>
              <a:gdLst>
                <a:gd name="connsiteX0" fmla="*/ 14493 w 14312"/>
                <a:gd name="connsiteY0" fmla="*/ 7196 h 14312"/>
                <a:gd name="connsiteX1" fmla="*/ 7336 w 14312"/>
                <a:gd name="connsiteY1" fmla="*/ 14353 h 14312"/>
                <a:gd name="connsiteX2" fmla="*/ 180 w 14312"/>
                <a:gd name="connsiteY2" fmla="*/ 7196 h 14312"/>
                <a:gd name="connsiteX3" fmla="*/ 7336 w 14312"/>
                <a:gd name="connsiteY3" fmla="*/ 40 h 14312"/>
                <a:gd name="connsiteX4" fmla="*/ 1449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96"/>
                  </a:moveTo>
                  <a:cubicBezTo>
                    <a:pt x="14493" y="11149"/>
                    <a:pt x="11289" y="14353"/>
                    <a:pt x="7336" y="14353"/>
                  </a:cubicBezTo>
                  <a:cubicBezTo>
                    <a:pt x="3384" y="14353"/>
                    <a:pt x="180" y="11149"/>
                    <a:pt x="180" y="7196"/>
                  </a:cubicBezTo>
                  <a:cubicBezTo>
                    <a:pt x="180" y="3244"/>
                    <a:pt x="3384" y="40"/>
                    <a:pt x="7336" y="40"/>
                  </a:cubicBezTo>
                  <a:cubicBezTo>
                    <a:pt x="11289" y="40"/>
                    <a:pt x="14493" y="3244"/>
                    <a:pt x="1449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7A459CF-7192-9ECC-B009-8A7DBA2F435D}"/>
                </a:ext>
              </a:extLst>
            </p:cNvPr>
            <p:cNvSpPr/>
            <p:nvPr/>
          </p:nvSpPr>
          <p:spPr>
            <a:xfrm>
              <a:off x="12060597" y="2559262"/>
              <a:ext cx="14312" cy="14312"/>
            </a:xfrm>
            <a:custGeom>
              <a:avLst/>
              <a:gdLst>
                <a:gd name="connsiteX0" fmla="*/ 14503 w 14312"/>
                <a:gd name="connsiteY0" fmla="*/ 7196 h 14312"/>
                <a:gd name="connsiteX1" fmla="*/ 7346 w 14312"/>
                <a:gd name="connsiteY1" fmla="*/ 14353 h 14312"/>
                <a:gd name="connsiteX2" fmla="*/ 190 w 14312"/>
                <a:gd name="connsiteY2" fmla="*/ 7196 h 14312"/>
                <a:gd name="connsiteX3" fmla="*/ 7346 w 14312"/>
                <a:gd name="connsiteY3" fmla="*/ 40 h 14312"/>
                <a:gd name="connsiteX4" fmla="*/ 1450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96"/>
                  </a:moveTo>
                  <a:cubicBezTo>
                    <a:pt x="14503" y="11149"/>
                    <a:pt x="11299" y="14353"/>
                    <a:pt x="7346" y="14353"/>
                  </a:cubicBezTo>
                  <a:cubicBezTo>
                    <a:pt x="3394" y="14353"/>
                    <a:pt x="190" y="11149"/>
                    <a:pt x="190" y="7196"/>
                  </a:cubicBezTo>
                  <a:cubicBezTo>
                    <a:pt x="190" y="3244"/>
                    <a:pt x="3394" y="40"/>
                    <a:pt x="7346" y="40"/>
                  </a:cubicBezTo>
                  <a:cubicBezTo>
                    <a:pt x="11299" y="40"/>
                    <a:pt x="14503" y="3244"/>
                    <a:pt x="1450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FC70A8B-7440-87AC-9C95-D6D9493AD341}"/>
                </a:ext>
              </a:extLst>
            </p:cNvPr>
            <p:cNvSpPr/>
            <p:nvPr/>
          </p:nvSpPr>
          <p:spPr>
            <a:xfrm>
              <a:off x="12132159" y="2559262"/>
              <a:ext cx="14312" cy="14312"/>
            </a:xfrm>
            <a:custGeom>
              <a:avLst/>
              <a:gdLst>
                <a:gd name="connsiteX0" fmla="*/ 14513 w 14312"/>
                <a:gd name="connsiteY0" fmla="*/ 7196 h 14312"/>
                <a:gd name="connsiteX1" fmla="*/ 7356 w 14312"/>
                <a:gd name="connsiteY1" fmla="*/ 14353 h 14312"/>
                <a:gd name="connsiteX2" fmla="*/ 200 w 14312"/>
                <a:gd name="connsiteY2" fmla="*/ 7196 h 14312"/>
                <a:gd name="connsiteX3" fmla="*/ 7356 w 14312"/>
                <a:gd name="connsiteY3" fmla="*/ 40 h 14312"/>
                <a:gd name="connsiteX4" fmla="*/ 1451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96"/>
                  </a:moveTo>
                  <a:cubicBezTo>
                    <a:pt x="14513" y="11149"/>
                    <a:pt x="11309" y="14353"/>
                    <a:pt x="7356" y="14353"/>
                  </a:cubicBezTo>
                  <a:cubicBezTo>
                    <a:pt x="3404" y="14353"/>
                    <a:pt x="200" y="11149"/>
                    <a:pt x="200" y="7196"/>
                  </a:cubicBezTo>
                  <a:cubicBezTo>
                    <a:pt x="200" y="3244"/>
                    <a:pt x="3404" y="40"/>
                    <a:pt x="7356" y="40"/>
                  </a:cubicBezTo>
                  <a:cubicBezTo>
                    <a:pt x="11309" y="40"/>
                    <a:pt x="14513" y="3244"/>
                    <a:pt x="1451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8CA3534-DFDB-BAA1-DADA-4F6637D54716}"/>
                </a:ext>
              </a:extLst>
            </p:cNvPr>
            <p:cNvSpPr/>
            <p:nvPr/>
          </p:nvSpPr>
          <p:spPr>
            <a:xfrm>
              <a:off x="10700905" y="2630825"/>
              <a:ext cx="14312" cy="14312"/>
            </a:xfrm>
            <a:custGeom>
              <a:avLst/>
              <a:gdLst>
                <a:gd name="connsiteX0" fmla="*/ 14313 w 14312"/>
                <a:gd name="connsiteY0" fmla="*/ 7206 h 14312"/>
                <a:gd name="connsiteX1" fmla="*/ 7156 w 14312"/>
                <a:gd name="connsiteY1" fmla="*/ 14363 h 14312"/>
                <a:gd name="connsiteX2" fmla="*/ 0 w 14312"/>
                <a:gd name="connsiteY2" fmla="*/ 7206 h 14312"/>
                <a:gd name="connsiteX3" fmla="*/ 7156 w 14312"/>
                <a:gd name="connsiteY3" fmla="*/ 50 h 14312"/>
                <a:gd name="connsiteX4" fmla="*/ 1431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06"/>
                  </a:moveTo>
                  <a:cubicBezTo>
                    <a:pt x="14313" y="11159"/>
                    <a:pt x="11109" y="14363"/>
                    <a:pt x="7156" y="14363"/>
                  </a:cubicBezTo>
                  <a:cubicBezTo>
                    <a:pt x="3204" y="14363"/>
                    <a:pt x="0" y="11159"/>
                    <a:pt x="0" y="7206"/>
                  </a:cubicBezTo>
                  <a:cubicBezTo>
                    <a:pt x="0" y="3254"/>
                    <a:pt x="3204" y="50"/>
                    <a:pt x="7156" y="50"/>
                  </a:cubicBezTo>
                  <a:cubicBezTo>
                    <a:pt x="11109" y="50"/>
                    <a:pt x="14313" y="3254"/>
                    <a:pt x="1431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28E857D-F0C0-FAB9-DD37-CE82060C86A9}"/>
                </a:ext>
              </a:extLst>
            </p:cNvPr>
            <p:cNvSpPr/>
            <p:nvPr/>
          </p:nvSpPr>
          <p:spPr>
            <a:xfrm>
              <a:off x="10772467" y="2630825"/>
              <a:ext cx="14312" cy="14312"/>
            </a:xfrm>
            <a:custGeom>
              <a:avLst/>
              <a:gdLst>
                <a:gd name="connsiteX0" fmla="*/ 14323 w 14312"/>
                <a:gd name="connsiteY0" fmla="*/ 7206 h 14312"/>
                <a:gd name="connsiteX1" fmla="*/ 7166 w 14312"/>
                <a:gd name="connsiteY1" fmla="*/ 14363 h 14312"/>
                <a:gd name="connsiteX2" fmla="*/ 10 w 14312"/>
                <a:gd name="connsiteY2" fmla="*/ 7206 h 14312"/>
                <a:gd name="connsiteX3" fmla="*/ 7166 w 14312"/>
                <a:gd name="connsiteY3" fmla="*/ 50 h 14312"/>
                <a:gd name="connsiteX4" fmla="*/ 1432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06"/>
                  </a:moveTo>
                  <a:cubicBezTo>
                    <a:pt x="14323" y="11159"/>
                    <a:pt x="11119" y="14363"/>
                    <a:pt x="7166" y="14363"/>
                  </a:cubicBezTo>
                  <a:cubicBezTo>
                    <a:pt x="3214" y="14363"/>
                    <a:pt x="10" y="11159"/>
                    <a:pt x="10" y="7206"/>
                  </a:cubicBezTo>
                  <a:cubicBezTo>
                    <a:pt x="10" y="3254"/>
                    <a:pt x="3214" y="50"/>
                    <a:pt x="7166" y="50"/>
                  </a:cubicBezTo>
                  <a:cubicBezTo>
                    <a:pt x="11119" y="50"/>
                    <a:pt x="14323" y="3254"/>
                    <a:pt x="1432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91B3D68-C408-A2E9-1B40-B8A7BE723528}"/>
                </a:ext>
              </a:extLst>
            </p:cNvPr>
            <p:cNvSpPr/>
            <p:nvPr/>
          </p:nvSpPr>
          <p:spPr>
            <a:xfrm>
              <a:off x="10844030" y="2630825"/>
              <a:ext cx="14312" cy="14312"/>
            </a:xfrm>
            <a:custGeom>
              <a:avLst/>
              <a:gdLst>
                <a:gd name="connsiteX0" fmla="*/ 14333 w 14312"/>
                <a:gd name="connsiteY0" fmla="*/ 7206 h 14312"/>
                <a:gd name="connsiteX1" fmla="*/ 7176 w 14312"/>
                <a:gd name="connsiteY1" fmla="*/ 14363 h 14312"/>
                <a:gd name="connsiteX2" fmla="*/ 20 w 14312"/>
                <a:gd name="connsiteY2" fmla="*/ 7206 h 14312"/>
                <a:gd name="connsiteX3" fmla="*/ 7176 w 14312"/>
                <a:gd name="connsiteY3" fmla="*/ 50 h 14312"/>
                <a:gd name="connsiteX4" fmla="*/ 1433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06"/>
                  </a:moveTo>
                  <a:cubicBezTo>
                    <a:pt x="14333" y="11159"/>
                    <a:pt x="11129" y="14363"/>
                    <a:pt x="7176" y="14363"/>
                  </a:cubicBezTo>
                  <a:cubicBezTo>
                    <a:pt x="3224" y="14363"/>
                    <a:pt x="20" y="11159"/>
                    <a:pt x="20" y="7206"/>
                  </a:cubicBezTo>
                  <a:cubicBezTo>
                    <a:pt x="20" y="3254"/>
                    <a:pt x="3224" y="50"/>
                    <a:pt x="7176" y="50"/>
                  </a:cubicBezTo>
                  <a:cubicBezTo>
                    <a:pt x="11129" y="50"/>
                    <a:pt x="14333" y="3254"/>
                    <a:pt x="1433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1A29D8B-E76F-BEF6-5D7D-6B42DE955F31}"/>
                </a:ext>
              </a:extLst>
            </p:cNvPr>
            <p:cNvSpPr/>
            <p:nvPr/>
          </p:nvSpPr>
          <p:spPr>
            <a:xfrm>
              <a:off x="10915593" y="2630825"/>
              <a:ext cx="14312" cy="14312"/>
            </a:xfrm>
            <a:custGeom>
              <a:avLst/>
              <a:gdLst>
                <a:gd name="connsiteX0" fmla="*/ 14343 w 14312"/>
                <a:gd name="connsiteY0" fmla="*/ 7206 h 14312"/>
                <a:gd name="connsiteX1" fmla="*/ 7186 w 14312"/>
                <a:gd name="connsiteY1" fmla="*/ 14363 h 14312"/>
                <a:gd name="connsiteX2" fmla="*/ 30 w 14312"/>
                <a:gd name="connsiteY2" fmla="*/ 7206 h 14312"/>
                <a:gd name="connsiteX3" fmla="*/ 7186 w 14312"/>
                <a:gd name="connsiteY3" fmla="*/ 50 h 14312"/>
                <a:gd name="connsiteX4" fmla="*/ 1434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06"/>
                  </a:moveTo>
                  <a:cubicBezTo>
                    <a:pt x="14343" y="11159"/>
                    <a:pt x="11139" y="14363"/>
                    <a:pt x="7186" y="14363"/>
                  </a:cubicBezTo>
                  <a:cubicBezTo>
                    <a:pt x="3234" y="14363"/>
                    <a:pt x="30" y="11159"/>
                    <a:pt x="30" y="7206"/>
                  </a:cubicBezTo>
                  <a:cubicBezTo>
                    <a:pt x="30" y="3254"/>
                    <a:pt x="3234" y="50"/>
                    <a:pt x="7186" y="50"/>
                  </a:cubicBezTo>
                  <a:cubicBezTo>
                    <a:pt x="11139" y="50"/>
                    <a:pt x="14343" y="3254"/>
                    <a:pt x="1434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69FBA98-A611-3F47-2E56-5DC9B1166A41}"/>
                </a:ext>
              </a:extLst>
            </p:cNvPr>
            <p:cNvSpPr/>
            <p:nvPr/>
          </p:nvSpPr>
          <p:spPr>
            <a:xfrm>
              <a:off x="10987155" y="2630825"/>
              <a:ext cx="14312" cy="14312"/>
            </a:xfrm>
            <a:custGeom>
              <a:avLst/>
              <a:gdLst>
                <a:gd name="connsiteX0" fmla="*/ 14353 w 14312"/>
                <a:gd name="connsiteY0" fmla="*/ 7206 h 14312"/>
                <a:gd name="connsiteX1" fmla="*/ 7196 w 14312"/>
                <a:gd name="connsiteY1" fmla="*/ 14363 h 14312"/>
                <a:gd name="connsiteX2" fmla="*/ 40 w 14312"/>
                <a:gd name="connsiteY2" fmla="*/ 7206 h 14312"/>
                <a:gd name="connsiteX3" fmla="*/ 7196 w 14312"/>
                <a:gd name="connsiteY3" fmla="*/ 50 h 14312"/>
                <a:gd name="connsiteX4" fmla="*/ 1435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06"/>
                  </a:moveTo>
                  <a:cubicBezTo>
                    <a:pt x="14353" y="11159"/>
                    <a:pt x="11149" y="14363"/>
                    <a:pt x="7196" y="14363"/>
                  </a:cubicBezTo>
                  <a:cubicBezTo>
                    <a:pt x="3244" y="14363"/>
                    <a:pt x="40" y="11159"/>
                    <a:pt x="40" y="7206"/>
                  </a:cubicBezTo>
                  <a:cubicBezTo>
                    <a:pt x="40" y="3254"/>
                    <a:pt x="3244" y="50"/>
                    <a:pt x="7196" y="50"/>
                  </a:cubicBezTo>
                  <a:cubicBezTo>
                    <a:pt x="11149" y="50"/>
                    <a:pt x="14353" y="3254"/>
                    <a:pt x="1435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AF02B0E-4A01-C4E9-45D0-6ED78E9EEBA5}"/>
                </a:ext>
              </a:extLst>
            </p:cNvPr>
            <p:cNvSpPr/>
            <p:nvPr/>
          </p:nvSpPr>
          <p:spPr>
            <a:xfrm>
              <a:off x="11058718" y="2630825"/>
              <a:ext cx="14312" cy="14312"/>
            </a:xfrm>
            <a:custGeom>
              <a:avLst/>
              <a:gdLst>
                <a:gd name="connsiteX0" fmla="*/ 14363 w 14312"/>
                <a:gd name="connsiteY0" fmla="*/ 7206 h 14312"/>
                <a:gd name="connsiteX1" fmla="*/ 7206 w 14312"/>
                <a:gd name="connsiteY1" fmla="*/ 14363 h 14312"/>
                <a:gd name="connsiteX2" fmla="*/ 50 w 14312"/>
                <a:gd name="connsiteY2" fmla="*/ 7206 h 14312"/>
                <a:gd name="connsiteX3" fmla="*/ 7206 w 14312"/>
                <a:gd name="connsiteY3" fmla="*/ 50 h 14312"/>
                <a:gd name="connsiteX4" fmla="*/ 1436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06"/>
                  </a:moveTo>
                  <a:cubicBezTo>
                    <a:pt x="14363" y="11159"/>
                    <a:pt x="11159" y="14363"/>
                    <a:pt x="7206" y="14363"/>
                  </a:cubicBezTo>
                  <a:cubicBezTo>
                    <a:pt x="3254" y="14363"/>
                    <a:pt x="50" y="11159"/>
                    <a:pt x="50" y="7206"/>
                  </a:cubicBezTo>
                  <a:cubicBezTo>
                    <a:pt x="50" y="3254"/>
                    <a:pt x="3254" y="50"/>
                    <a:pt x="7206" y="50"/>
                  </a:cubicBezTo>
                  <a:cubicBezTo>
                    <a:pt x="11159" y="50"/>
                    <a:pt x="14363" y="3254"/>
                    <a:pt x="1436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18362B9-2EB6-B952-0518-B1A3EE358AD5}"/>
                </a:ext>
              </a:extLst>
            </p:cNvPr>
            <p:cNvSpPr/>
            <p:nvPr/>
          </p:nvSpPr>
          <p:spPr>
            <a:xfrm>
              <a:off x="11130281" y="2630825"/>
              <a:ext cx="14312" cy="14312"/>
            </a:xfrm>
            <a:custGeom>
              <a:avLst/>
              <a:gdLst>
                <a:gd name="connsiteX0" fmla="*/ 14373 w 14312"/>
                <a:gd name="connsiteY0" fmla="*/ 7206 h 14312"/>
                <a:gd name="connsiteX1" fmla="*/ 7216 w 14312"/>
                <a:gd name="connsiteY1" fmla="*/ 14363 h 14312"/>
                <a:gd name="connsiteX2" fmla="*/ 60 w 14312"/>
                <a:gd name="connsiteY2" fmla="*/ 7206 h 14312"/>
                <a:gd name="connsiteX3" fmla="*/ 7216 w 14312"/>
                <a:gd name="connsiteY3" fmla="*/ 50 h 14312"/>
                <a:gd name="connsiteX4" fmla="*/ 1437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06"/>
                  </a:moveTo>
                  <a:cubicBezTo>
                    <a:pt x="14373" y="11159"/>
                    <a:pt x="11169" y="14363"/>
                    <a:pt x="7216" y="14363"/>
                  </a:cubicBezTo>
                  <a:cubicBezTo>
                    <a:pt x="3264" y="14363"/>
                    <a:pt x="60" y="11159"/>
                    <a:pt x="60" y="7206"/>
                  </a:cubicBezTo>
                  <a:cubicBezTo>
                    <a:pt x="60" y="3254"/>
                    <a:pt x="3264" y="50"/>
                    <a:pt x="7216" y="50"/>
                  </a:cubicBezTo>
                  <a:cubicBezTo>
                    <a:pt x="11169" y="50"/>
                    <a:pt x="14373" y="3254"/>
                    <a:pt x="1437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1000560-F4FC-B0F6-2E20-D55A5A2AFB8E}"/>
                </a:ext>
              </a:extLst>
            </p:cNvPr>
            <p:cNvSpPr/>
            <p:nvPr/>
          </p:nvSpPr>
          <p:spPr>
            <a:xfrm>
              <a:off x="11201844" y="2630825"/>
              <a:ext cx="14312" cy="14312"/>
            </a:xfrm>
            <a:custGeom>
              <a:avLst/>
              <a:gdLst>
                <a:gd name="connsiteX0" fmla="*/ 14383 w 14312"/>
                <a:gd name="connsiteY0" fmla="*/ 7206 h 14312"/>
                <a:gd name="connsiteX1" fmla="*/ 7226 w 14312"/>
                <a:gd name="connsiteY1" fmla="*/ 14363 h 14312"/>
                <a:gd name="connsiteX2" fmla="*/ 70 w 14312"/>
                <a:gd name="connsiteY2" fmla="*/ 7206 h 14312"/>
                <a:gd name="connsiteX3" fmla="*/ 7226 w 14312"/>
                <a:gd name="connsiteY3" fmla="*/ 50 h 14312"/>
                <a:gd name="connsiteX4" fmla="*/ 1438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06"/>
                  </a:moveTo>
                  <a:cubicBezTo>
                    <a:pt x="14383" y="11159"/>
                    <a:pt x="11179" y="14363"/>
                    <a:pt x="7226" y="14363"/>
                  </a:cubicBezTo>
                  <a:cubicBezTo>
                    <a:pt x="3274" y="14363"/>
                    <a:pt x="70" y="11159"/>
                    <a:pt x="70" y="7206"/>
                  </a:cubicBezTo>
                  <a:cubicBezTo>
                    <a:pt x="70" y="3254"/>
                    <a:pt x="3274" y="50"/>
                    <a:pt x="7226" y="50"/>
                  </a:cubicBezTo>
                  <a:cubicBezTo>
                    <a:pt x="11179" y="50"/>
                    <a:pt x="14383" y="3254"/>
                    <a:pt x="1438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30CBC1A-09FC-BA46-AE52-B1087B01B1D0}"/>
                </a:ext>
              </a:extLst>
            </p:cNvPr>
            <p:cNvSpPr/>
            <p:nvPr/>
          </p:nvSpPr>
          <p:spPr>
            <a:xfrm>
              <a:off x="11273406" y="2630825"/>
              <a:ext cx="14312" cy="14312"/>
            </a:xfrm>
            <a:custGeom>
              <a:avLst/>
              <a:gdLst>
                <a:gd name="connsiteX0" fmla="*/ 14393 w 14312"/>
                <a:gd name="connsiteY0" fmla="*/ 7206 h 14312"/>
                <a:gd name="connsiteX1" fmla="*/ 7236 w 14312"/>
                <a:gd name="connsiteY1" fmla="*/ 14363 h 14312"/>
                <a:gd name="connsiteX2" fmla="*/ 80 w 14312"/>
                <a:gd name="connsiteY2" fmla="*/ 7206 h 14312"/>
                <a:gd name="connsiteX3" fmla="*/ 7236 w 14312"/>
                <a:gd name="connsiteY3" fmla="*/ 50 h 14312"/>
                <a:gd name="connsiteX4" fmla="*/ 1439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06"/>
                  </a:moveTo>
                  <a:cubicBezTo>
                    <a:pt x="14393" y="11159"/>
                    <a:pt x="11189" y="14363"/>
                    <a:pt x="7236" y="14363"/>
                  </a:cubicBezTo>
                  <a:cubicBezTo>
                    <a:pt x="3284" y="14363"/>
                    <a:pt x="80" y="11159"/>
                    <a:pt x="80" y="7206"/>
                  </a:cubicBezTo>
                  <a:cubicBezTo>
                    <a:pt x="80" y="3254"/>
                    <a:pt x="3284" y="50"/>
                    <a:pt x="7236" y="50"/>
                  </a:cubicBezTo>
                  <a:cubicBezTo>
                    <a:pt x="11189" y="50"/>
                    <a:pt x="14393" y="3254"/>
                    <a:pt x="1439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3A5CA9B-015C-C0C2-6729-2154DD1648CE}"/>
                </a:ext>
              </a:extLst>
            </p:cNvPr>
            <p:cNvSpPr/>
            <p:nvPr/>
          </p:nvSpPr>
          <p:spPr>
            <a:xfrm>
              <a:off x="11344969" y="2630825"/>
              <a:ext cx="14312" cy="14312"/>
            </a:xfrm>
            <a:custGeom>
              <a:avLst/>
              <a:gdLst>
                <a:gd name="connsiteX0" fmla="*/ 14403 w 14312"/>
                <a:gd name="connsiteY0" fmla="*/ 7206 h 14312"/>
                <a:gd name="connsiteX1" fmla="*/ 7246 w 14312"/>
                <a:gd name="connsiteY1" fmla="*/ 14363 h 14312"/>
                <a:gd name="connsiteX2" fmla="*/ 90 w 14312"/>
                <a:gd name="connsiteY2" fmla="*/ 7206 h 14312"/>
                <a:gd name="connsiteX3" fmla="*/ 7246 w 14312"/>
                <a:gd name="connsiteY3" fmla="*/ 50 h 14312"/>
                <a:gd name="connsiteX4" fmla="*/ 1440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06"/>
                  </a:moveTo>
                  <a:cubicBezTo>
                    <a:pt x="14403" y="11159"/>
                    <a:pt x="11199" y="14363"/>
                    <a:pt x="7246" y="14363"/>
                  </a:cubicBezTo>
                  <a:cubicBezTo>
                    <a:pt x="3294" y="14363"/>
                    <a:pt x="90" y="11159"/>
                    <a:pt x="90" y="7206"/>
                  </a:cubicBezTo>
                  <a:cubicBezTo>
                    <a:pt x="90" y="3254"/>
                    <a:pt x="3294" y="50"/>
                    <a:pt x="7246" y="50"/>
                  </a:cubicBezTo>
                  <a:cubicBezTo>
                    <a:pt x="11199" y="50"/>
                    <a:pt x="14403" y="3254"/>
                    <a:pt x="1440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4139297-64EF-6422-F921-04F7FFF0F019}"/>
                </a:ext>
              </a:extLst>
            </p:cNvPr>
            <p:cNvSpPr/>
            <p:nvPr/>
          </p:nvSpPr>
          <p:spPr>
            <a:xfrm>
              <a:off x="11416532" y="2630825"/>
              <a:ext cx="14312" cy="14312"/>
            </a:xfrm>
            <a:custGeom>
              <a:avLst/>
              <a:gdLst>
                <a:gd name="connsiteX0" fmla="*/ 14413 w 14312"/>
                <a:gd name="connsiteY0" fmla="*/ 7206 h 14312"/>
                <a:gd name="connsiteX1" fmla="*/ 7256 w 14312"/>
                <a:gd name="connsiteY1" fmla="*/ 14363 h 14312"/>
                <a:gd name="connsiteX2" fmla="*/ 100 w 14312"/>
                <a:gd name="connsiteY2" fmla="*/ 7206 h 14312"/>
                <a:gd name="connsiteX3" fmla="*/ 7256 w 14312"/>
                <a:gd name="connsiteY3" fmla="*/ 50 h 14312"/>
                <a:gd name="connsiteX4" fmla="*/ 1441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06"/>
                  </a:moveTo>
                  <a:cubicBezTo>
                    <a:pt x="14413" y="11159"/>
                    <a:pt x="11209" y="14363"/>
                    <a:pt x="7256" y="14363"/>
                  </a:cubicBezTo>
                  <a:cubicBezTo>
                    <a:pt x="3304" y="14363"/>
                    <a:pt x="100" y="11159"/>
                    <a:pt x="100" y="7206"/>
                  </a:cubicBezTo>
                  <a:cubicBezTo>
                    <a:pt x="100" y="3254"/>
                    <a:pt x="3304" y="50"/>
                    <a:pt x="7256" y="50"/>
                  </a:cubicBezTo>
                  <a:cubicBezTo>
                    <a:pt x="11209" y="50"/>
                    <a:pt x="14413" y="3254"/>
                    <a:pt x="1441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AD31428-4365-1103-81D5-92812A24D244}"/>
                </a:ext>
              </a:extLst>
            </p:cNvPr>
            <p:cNvSpPr/>
            <p:nvPr/>
          </p:nvSpPr>
          <p:spPr>
            <a:xfrm>
              <a:off x="11488095" y="2630825"/>
              <a:ext cx="14312" cy="14312"/>
            </a:xfrm>
            <a:custGeom>
              <a:avLst/>
              <a:gdLst>
                <a:gd name="connsiteX0" fmla="*/ 14423 w 14312"/>
                <a:gd name="connsiteY0" fmla="*/ 7206 h 14312"/>
                <a:gd name="connsiteX1" fmla="*/ 7266 w 14312"/>
                <a:gd name="connsiteY1" fmla="*/ 14363 h 14312"/>
                <a:gd name="connsiteX2" fmla="*/ 110 w 14312"/>
                <a:gd name="connsiteY2" fmla="*/ 7206 h 14312"/>
                <a:gd name="connsiteX3" fmla="*/ 7266 w 14312"/>
                <a:gd name="connsiteY3" fmla="*/ 50 h 14312"/>
                <a:gd name="connsiteX4" fmla="*/ 1442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06"/>
                  </a:moveTo>
                  <a:cubicBezTo>
                    <a:pt x="14423" y="11159"/>
                    <a:pt x="11219" y="14363"/>
                    <a:pt x="7266" y="14363"/>
                  </a:cubicBezTo>
                  <a:cubicBezTo>
                    <a:pt x="3314" y="14363"/>
                    <a:pt x="110" y="11159"/>
                    <a:pt x="110" y="7206"/>
                  </a:cubicBezTo>
                  <a:cubicBezTo>
                    <a:pt x="110" y="3254"/>
                    <a:pt x="3314" y="50"/>
                    <a:pt x="7266" y="50"/>
                  </a:cubicBezTo>
                  <a:cubicBezTo>
                    <a:pt x="11219" y="50"/>
                    <a:pt x="14423" y="3254"/>
                    <a:pt x="1442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D0CE9F1-0044-EECE-C13D-BD4C09B4F81D}"/>
                </a:ext>
              </a:extLst>
            </p:cNvPr>
            <p:cNvSpPr/>
            <p:nvPr/>
          </p:nvSpPr>
          <p:spPr>
            <a:xfrm>
              <a:off x="11559657" y="2630825"/>
              <a:ext cx="14312" cy="14312"/>
            </a:xfrm>
            <a:custGeom>
              <a:avLst/>
              <a:gdLst>
                <a:gd name="connsiteX0" fmla="*/ 14433 w 14312"/>
                <a:gd name="connsiteY0" fmla="*/ 7206 h 14312"/>
                <a:gd name="connsiteX1" fmla="*/ 7276 w 14312"/>
                <a:gd name="connsiteY1" fmla="*/ 14363 h 14312"/>
                <a:gd name="connsiteX2" fmla="*/ 120 w 14312"/>
                <a:gd name="connsiteY2" fmla="*/ 7206 h 14312"/>
                <a:gd name="connsiteX3" fmla="*/ 7276 w 14312"/>
                <a:gd name="connsiteY3" fmla="*/ 50 h 14312"/>
                <a:gd name="connsiteX4" fmla="*/ 1443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06"/>
                  </a:moveTo>
                  <a:cubicBezTo>
                    <a:pt x="14433" y="11159"/>
                    <a:pt x="11229" y="14363"/>
                    <a:pt x="7276" y="14363"/>
                  </a:cubicBezTo>
                  <a:cubicBezTo>
                    <a:pt x="3324" y="14363"/>
                    <a:pt x="120" y="11159"/>
                    <a:pt x="120" y="7206"/>
                  </a:cubicBezTo>
                  <a:cubicBezTo>
                    <a:pt x="120" y="3254"/>
                    <a:pt x="3324" y="50"/>
                    <a:pt x="7276" y="50"/>
                  </a:cubicBezTo>
                  <a:cubicBezTo>
                    <a:pt x="11229" y="50"/>
                    <a:pt x="14433" y="3254"/>
                    <a:pt x="1443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9E42097-0994-0FF0-D2D0-DB27E9AA5752}"/>
                </a:ext>
              </a:extLst>
            </p:cNvPr>
            <p:cNvSpPr/>
            <p:nvPr/>
          </p:nvSpPr>
          <p:spPr>
            <a:xfrm>
              <a:off x="11631220" y="2630825"/>
              <a:ext cx="14312" cy="14312"/>
            </a:xfrm>
            <a:custGeom>
              <a:avLst/>
              <a:gdLst>
                <a:gd name="connsiteX0" fmla="*/ 14443 w 14312"/>
                <a:gd name="connsiteY0" fmla="*/ 7206 h 14312"/>
                <a:gd name="connsiteX1" fmla="*/ 7286 w 14312"/>
                <a:gd name="connsiteY1" fmla="*/ 14363 h 14312"/>
                <a:gd name="connsiteX2" fmla="*/ 130 w 14312"/>
                <a:gd name="connsiteY2" fmla="*/ 7206 h 14312"/>
                <a:gd name="connsiteX3" fmla="*/ 7286 w 14312"/>
                <a:gd name="connsiteY3" fmla="*/ 50 h 14312"/>
                <a:gd name="connsiteX4" fmla="*/ 1444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06"/>
                  </a:moveTo>
                  <a:cubicBezTo>
                    <a:pt x="14443" y="11159"/>
                    <a:pt x="11239" y="14363"/>
                    <a:pt x="7286" y="14363"/>
                  </a:cubicBezTo>
                  <a:cubicBezTo>
                    <a:pt x="3334" y="14363"/>
                    <a:pt x="130" y="11159"/>
                    <a:pt x="130" y="7206"/>
                  </a:cubicBezTo>
                  <a:cubicBezTo>
                    <a:pt x="130" y="3254"/>
                    <a:pt x="3334" y="50"/>
                    <a:pt x="7286" y="50"/>
                  </a:cubicBezTo>
                  <a:cubicBezTo>
                    <a:pt x="11239" y="50"/>
                    <a:pt x="14443" y="3254"/>
                    <a:pt x="1444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4765C3-AA68-9B70-3288-7C3ED89AC3FC}"/>
                </a:ext>
              </a:extLst>
            </p:cNvPr>
            <p:cNvSpPr/>
            <p:nvPr/>
          </p:nvSpPr>
          <p:spPr>
            <a:xfrm>
              <a:off x="11702783" y="2630825"/>
              <a:ext cx="14312" cy="14312"/>
            </a:xfrm>
            <a:custGeom>
              <a:avLst/>
              <a:gdLst>
                <a:gd name="connsiteX0" fmla="*/ 14453 w 14312"/>
                <a:gd name="connsiteY0" fmla="*/ 7206 h 14312"/>
                <a:gd name="connsiteX1" fmla="*/ 7296 w 14312"/>
                <a:gd name="connsiteY1" fmla="*/ 14363 h 14312"/>
                <a:gd name="connsiteX2" fmla="*/ 140 w 14312"/>
                <a:gd name="connsiteY2" fmla="*/ 7206 h 14312"/>
                <a:gd name="connsiteX3" fmla="*/ 7296 w 14312"/>
                <a:gd name="connsiteY3" fmla="*/ 50 h 14312"/>
                <a:gd name="connsiteX4" fmla="*/ 1445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06"/>
                  </a:moveTo>
                  <a:cubicBezTo>
                    <a:pt x="14453" y="11159"/>
                    <a:pt x="11249" y="14363"/>
                    <a:pt x="7296" y="14363"/>
                  </a:cubicBezTo>
                  <a:cubicBezTo>
                    <a:pt x="3344" y="14363"/>
                    <a:pt x="140" y="11159"/>
                    <a:pt x="140" y="7206"/>
                  </a:cubicBezTo>
                  <a:cubicBezTo>
                    <a:pt x="140" y="3254"/>
                    <a:pt x="3344" y="50"/>
                    <a:pt x="7296" y="50"/>
                  </a:cubicBezTo>
                  <a:cubicBezTo>
                    <a:pt x="11249" y="50"/>
                    <a:pt x="14453" y="3254"/>
                    <a:pt x="1445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2F93CAB-7CDB-341A-F6E4-83941ADFF588}"/>
                </a:ext>
              </a:extLst>
            </p:cNvPr>
            <p:cNvSpPr/>
            <p:nvPr/>
          </p:nvSpPr>
          <p:spPr>
            <a:xfrm>
              <a:off x="11774346" y="2630825"/>
              <a:ext cx="14312" cy="14312"/>
            </a:xfrm>
            <a:custGeom>
              <a:avLst/>
              <a:gdLst>
                <a:gd name="connsiteX0" fmla="*/ 14463 w 14312"/>
                <a:gd name="connsiteY0" fmla="*/ 7206 h 14312"/>
                <a:gd name="connsiteX1" fmla="*/ 7306 w 14312"/>
                <a:gd name="connsiteY1" fmla="*/ 14363 h 14312"/>
                <a:gd name="connsiteX2" fmla="*/ 150 w 14312"/>
                <a:gd name="connsiteY2" fmla="*/ 7206 h 14312"/>
                <a:gd name="connsiteX3" fmla="*/ 7306 w 14312"/>
                <a:gd name="connsiteY3" fmla="*/ 50 h 14312"/>
                <a:gd name="connsiteX4" fmla="*/ 1446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06"/>
                  </a:moveTo>
                  <a:cubicBezTo>
                    <a:pt x="14463" y="11159"/>
                    <a:pt x="11259" y="14363"/>
                    <a:pt x="7306" y="14363"/>
                  </a:cubicBezTo>
                  <a:cubicBezTo>
                    <a:pt x="3354" y="14363"/>
                    <a:pt x="150" y="11159"/>
                    <a:pt x="150" y="7206"/>
                  </a:cubicBezTo>
                  <a:cubicBezTo>
                    <a:pt x="150" y="3254"/>
                    <a:pt x="3354" y="50"/>
                    <a:pt x="7306" y="50"/>
                  </a:cubicBezTo>
                  <a:cubicBezTo>
                    <a:pt x="11259" y="50"/>
                    <a:pt x="14463" y="3254"/>
                    <a:pt x="1446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B7D85F7-20E4-5410-9D2C-5B6DE62827F8}"/>
                </a:ext>
              </a:extLst>
            </p:cNvPr>
            <p:cNvSpPr/>
            <p:nvPr/>
          </p:nvSpPr>
          <p:spPr>
            <a:xfrm>
              <a:off x="11845908" y="2630825"/>
              <a:ext cx="14312" cy="14312"/>
            </a:xfrm>
            <a:custGeom>
              <a:avLst/>
              <a:gdLst>
                <a:gd name="connsiteX0" fmla="*/ 14473 w 14312"/>
                <a:gd name="connsiteY0" fmla="*/ 7206 h 14312"/>
                <a:gd name="connsiteX1" fmla="*/ 7316 w 14312"/>
                <a:gd name="connsiteY1" fmla="*/ 14363 h 14312"/>
                <a:gd name="connsiteX2" fmla="*/ 160 w 14312"/>
                <a:gd name="connsiteY2" fmla="*/ 7206 h 14312"/>
                <a:gd name="connsiteX3" fmla="*/ 7316 w 14312"/>
                <a:gd name="connsiteY3" fmla="*/ 50 h 14312"/>
                <a:gd name="connsiteX4" fmla="*/ 1447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06"/>
                  </a:moveTo>
                  <a:cubicBezTo>
                    <a:pt x="14473" y="11159"/>
                    <a:pt x="11269" y="14363"/>
                    <a:pt x="7316" y="14363"/>
                  </a:cubicBezTo>
                  <a:cubicBezTo>
                    <a:pt x="3364" y="14363"/>
                    <a:pt x="160" y="11159"/>
                    <a:pt x="160" y="7206"/>
                  </a:cubicBezTo>
                  <a:cubicBezTo>
                    <a:pt x="160" y="3254"/>
                    <a:pt x="3364" y="50"/>
                    <a:pt x="7316" y="50"/>
                  </a:cubicBezTo>
                  <a:cubicBezTo>
                    <a:pt x="11269" y="50"/>
                    <a:pt x="14473" y="3254"/>
                    <a:pt x="1447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3F2A85B-7B7F-480B-BD1D-E4364DD96FCE}"/>
                </a:ext>
              </a:extLst>
            </p:cNvPr>
            <p:cNvSpPr/>
            <p:nvPr/>
          </p:nvSpPr>
          <p:spPr>
            <a:xfrm>
              <a:off x="11917471" y="2630825"/>
              <a:ext cx="14312" cy="14312"/>
            </a:xfrm>
            <a:custGeom>
              <a:avLst/>
              <a:gdLst>
                <a:gd name="connsiteX0" fmla="*/ 14483 w 14312"/>
                <a:gd name="connsiteY0" fmla="*/ 7206 h 14312"/>
                <a:gd name="connsiteX1" fmla="*/ 7326 w 14312"/>
                <a:gd name="connsiteY1" fmla="*/ 14363 h 14312"/>
                <a:gd name="connsiteX2" fmla="*/ 170 w 14312"/>
                <a:gd name="connsiteY2" fmla="*/ 7206 h 14312"/>
                <a:gd name="connsiteX3" fmla="*/ 7326 w 14312"/>
                <a:gd name="connsiteY3" fmla="*/ 50 h 14312"/>
                <a:gd name="connsiteX4" fmla="*/ 1448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06"/>
                  </a:moveTo>
                  <a:cubicBezTo>
                    <a:pt x="14483" y="11159"/>
                    <a:pt x="11279" y="14363"/>
                    <a:pt x="7326" y="14363"/>
                  </a:cubicBezTo>
                  <a:cubicBezTo>
                    <a:pt x="3374" y="14363"/>
                    <a:pt x="170" y="11159"/>
                    <a:pt x="170" y="7206"/>
                  </a:cubicBezTo>
                  <a:cubicBezTo>
                    <a:pt x="170" y="3254"/>
                    <a:pt x="3374" y="50"/>
                    <a:pt x="7326" y="50"/>
                  </a:cubicBezTo>
                  <a:cubicBezTo>
                    <a:pt x="11279" y="50"/>
                    <a:pt x="14483" y="3254"/>
                    <a:pt x="1448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EE85548-4B0E-6E46-9D4F-2D60D30B1573}"/>
                </a:ext>
              </a:extLst>
            </p:cNvPr>
            <p:cNvSpPr/>
            <p:nvPr/>
          </p:nvSpPr>
          <p:spPr>
            <a:xfrm>
              <a:off x="11989034" y="2630825"/>
              <a:ext cx="14312" cy="14312"/>
            </a:xfrm>
            <a:custGeom>
              <a:avLst/>
              <a:gdLst>
                <a:gd name="connsiteX0" fmla="*/ 14493 w 14312"/>
                <a:gd name="connsiteY0" fmla="*/ 7206 h 14312"/>
                <a:gd name="connsiteX1" fmla="*/ 7336 w 14312"/>
                <a:gd name="connsiteY1" fmla="*/ 14363 h 14312"/>
                <a:gd name="connsiteX2" fmla="*/ 180 w 14312"/>
                <a:gd name="connsiteY2" fmla="*/ 7206 h 14312"/>
                <a:gd name="connsiteX3" fmla="*/ 7336 w 14312"/>
                <a:gd name="connsiteY3" fmla="*/ 50 h 14312"/>
                <a:gd name="connsiteX4" fmla="*/ 1449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06"/>
                  </a:moveTo>
                  <a:cubicBezTo>
                    <a:pt x="14493" y="11159"/>
                    <a:pt x="11289" y="14363"/>
                    <a:pt x="7336" y="14363"/>
                  </a:cubicBezTo>
                  <a:cubicBezTo>
                    <a:pt x="3384" y="14363"/>
                    <a:pt x="180" y="11159"/>
                    <a:pt x="180" y="7206"/>
                  </a:cubicBezTo>
                  <a:cubicBezTo>
                    <a:pt x="180" y="3254"/>
                    <a:pt x="3384" y="50"/>
                    <a:pt x="7336" y="50"/>
                  </a:cubicBezTo>
                  <a:cubicBezTo>
                    <a:pt x="11289" y="50"/>
                    <a:pt x="14493" y="3254"/>
                    <a:pt x="1449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D30E6E1-DDDE-F3E9-097D-C041710F5079}"/>
                </a:ext>
              </a:extLst>
            </p:cNvPr>
            <p:cNvSpPr/>
            <p:nvPr/>
          </p:nvSpPr>
          <p:spPr>
            <a:xfrm>
              <a:off x="12060597" y="2630825"/>
              <a:ext cx="14312" cy="14312"/>
            </a:xfrm>
            <a:custGeom>
              <a:avLst/>
              <a:gdLst>
                <a:gd name="connsiteX0" fmla="*/ 14503 w 14312"/>
                <a:gd name="connsiteY0" fmla="*/ 7206 h 14312"/>
                <a:gd name="connsiteX1" fmla="*/ 7346 w 14312"/>
                <a:gd name="connsiteY1" fmla="*/ 14363 h 14312"/>
                <a:gd name="connsiteX2" fmla="*/ 190 w 14312"/>
                <a:gd name="connsiteY2" fmla="*/ 7206 h 14312"/>
                <a:gd name="connsiteX3" fmla="*/ 7346 w 14312"/>
                <a:gd name="connsiteY3" fmla="*/ 50 h 14312"/>
                <a:gd name="connsiteX4" fmla="*/ 1450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06"/>
                  </a:moveTo>
                  <a:cubicBezTo>
                    <a:pt x="14503" y="11159"/>
                    <a:pt x="11299" y="14363"/>
                    <a:pt x="7346" y="14363"/>
                  </a:cubicBezTo>
                  <a:cubicBezTo>
                    <a:pt x="3394" y="14363"/>
                    <a:pt x="190" y="11159"/>
                    <a:pt x="190" y="7206"/>
                  </a:cubicBezTo>
                  <a:cubicBezTo>
                    <a:pt x="190" y="3254"/>
                    <a:pt x="3394" y="50"/>
                    <a:pt x="7346" y="50"/>
                  </a:cubicBezTo>
                  <a:cubicBezTo>
                    <a:pt x="11299" y="50"/>
                    <a:pt x="14503" y="3254"/>
                    <a:pt x="1450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01A04E7-7A80-5B07-118D-42E4B3CBB43A}"/>
                </a:ext>
              </a:extLst>
            </p:cNvPr>
            <p:cNvSpPr/>
            <p:nvPr/>
          </p:nvSpPr>
          <p:spPr>
            <a:xfrm>
              <a:off x="12132159" y="2630825"/>
              <a:ext cx="14312" cy="14312"/>
            </a:xfrm>
            <a:custGeom>
              <a:avLst/>
              <a:gdLst>
                <a:gd name="connsiteX0" fmla="*/ 14513 w 14312"/>
                <a:gd name="connsiteY0" fmla="*/ 7206 h 14312"/>
                <a:gd name="connsiteX1" fmla="*/ 7356 w 14312"/>
                <a:gd name="connsiteY1" fmla="*/ 14363 h 14312"/>
                <a:gd name="connsiteX2" fmla="*/ 200 w 14312"/>
                <a:gd name="connsiteY2" fmla="*/ 7206 h 14312"/>
                <a:gd name="connsiteX3" fmla="*/ 7356 w 14312"/>
                <a:gd name="connsiteY3" fmla="*/ 50 h 14312"/>
                <a:gd name="connsiteX4" fmla="*/ 1451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06"/>
                  </a:moveTo>
                  <a:cubicBezTo>
                    <a:pt x="14513" y="11159"/>
                    <a:pt x="11309" y="14363"/>
                    <a:pt x="7356" y="14363"/>
                  </a:cubicBezTo>
                  <a:cubicBezTo>
                    <a:pt x="3404" y="14363"/>
                    <a:pt x="200" y="11159"/>
                    <a:pt x="200" y="7206"/>
                  </a:cubicBezTo>
                  <a:cubicBezTo>
                    <a:pt x="200" y="3254"/>
                    <a:pt x="3404" y="50"/>
                    <a:pt x="7356" y="50"/>
                  </a:cubicBezTo>
                  <a:cubicBezTo>
                    <a:pt x="11309" y="50"/>
                    <a:pt x="14513" y="3254"/>
                    <a:pt x="1451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8382119-B2FE-4E79-E683-4A6DCF461F1B}"/>
                </a:ext>
              </a:extLst>
            </p:cNvPr>
            <p:cNvSpPr/>
            <p:nvPr/>
          </p:nvSpPr>
          <p:spPr>
            <a:xfrm>
              <a:off x="10700905" y="2702388"/>
              <a:ext cx="14312" cy="14312"/>
            </a:xfrm>
            <a:custGeom>
              <a:avLst/>
              <a:gdLst>
                <a:gd name="connsiteX0" fmla="*/ 14313 w 14312"/>
                <a:gd name="connsiteY0" fmla="*/ 7216 h 14312"/>
                <a:gd name="connsiteX1" fmla="*/ 7156 w 14312"/>
                <a:gd name="connsiteY1" fmla="*/ 14373 h 14312"/>
                <a:gd name="connsiteX2" fmla="*/ 0 w 14312"/>
                <a:gd name="connsiteY2" fmla="*/ 7216 h 14312"/>
                <a:gd name="connsiteX3" fmla="*/ 7156 w 14312"/>
                <a:gd name="connsiteY3" fmla="*/ 60 h 14312"/>
                <a:gd name="connsiteX4" fmla="*/ 1431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16"/>
                  </a:moveTo>
                  <a:cubicBezTo>
                    <a:pt x="14313" y="11169"/>
                    <a:pt x="11109" y="14373"/>
                    <a:pt x="7156" y="14373"/>
                  </a:cubicBezTo>
                  <a:cubicBezTo>
                    <a:pt x="3204" y="14373"/>
                    <a:pt x="0" y="11169"/>
                    <a:pt x="0" y="7216"/>
                  </a:cubicBezTo>
                  <a:cubicBezTo>
                    <a:pt x="0" y="3264"/>
                    <a:pt x="3204" y="60"/>
                    <a:pt x="7156" y="60"/>
                  </a:cubicBezTo>
                  <a:cubicBezTo>
                    <a:pt x="11109" y="60"/>
                    <a:pt x="14313" y="3264"/>
                    <a:pt x="1431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7DECA70-740D-51E1-B586-A9F3CD570A02}"/>
                </a:ext>
              </a:extLst>
            </p:cNvPr>
            <p:cNvSpPr/>
            <p:nvPr/>
          </p:nvSpPr>
          <p:spPr>
            <a:xfrm>
              <a:off x="10772467" y="2702388"/>
              <a:ext cx="14312" cy="14312"/>
            </a:xfrm>
            <a:custGeom>
              <a:avLst/>
              <a:gdLst>
                <a:gd name="connsiteX0" fmla="*/ 14323 w 14312"/>
                <a:gd name="connsiteY0" fmla="*/ 7216 h 14312"/>
                <a:gd name="connsiteX1" fmla="*/ 7166 w 14312"/>
                <a:gd name="connsiteY1" fmla="*/ 14373 h 14312"/>
                <a:gd name="connsiteX2" fmla="*/ 10 w 14312"/>
                <a:gd name="connsiteY2" fmla="*/ 7216 h 14312"/>
                <a:gd name="connsiteX3" fmla="*/ 7166 w 14312"/>
                <a:gd name="connsiteY3" fmla="*/ 60 h 14312"/>
                <a:gd name="connsiteX4" fmla="*/ 1432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16"/>
                  </a:moveTo>
                  <a:cubicBezTo>
                    <a:pt x="14323" y="11169"/>
                    <a:pt x="11119" y="14373"/>
                    <a:pt x="7166" y="14373"/>
                  </a:cubicBezTo>
                  <a:cubicBezTo>
                    <a:pt x="3214" y="14373"/>
                    <a:pt x="10" y="11169"/>
                    <a:pt x="10" y="7216"/>
                  </a:cubicBezTo>
                  <a:cubicBezTo>
                    <a:pt x="10" y="3264"/>
                    <a:pt x="3214" y="60"/>
                    <a:pt x="7166" y="60"/>
                  </a:cubicBezTo>
                  <a:cubicBezTo>
                    <a:pt x="11119" y="60"/>
                    <a:pt x="14323" y="3264"/>
                    <a:pt x="1432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EE8C227-EFB5-A26A-1DE1-683CFF82F8D2}"/>
                </a:ext>
              </a:extLst>
            </p:cNvPr>
            <p:cNvSpPr/>
            <p:nvPr/>
          </p:nvSpPr>
          <p:spPr>
            <a:xfrm>
              <a:off x="10844030" y="2702388"/>
              <a:ext cx="14312" cy="14312"/>
            </a:xfrm>
            <a:custGeom>
              <a:avLst/>
              <a:gdLst>
                <a:gd name="connsiteX0" fmla="*/ 14333 w 14312"/>
                <a:gd name="connsiteY0" fmla="*/ 7216 h 14312"/>
                <a:gd name="connsiteX1" fmla="*/ 7176 w 14312"/>
                <a:gd name="connsiteY1" fmla="*/ 14373 h 14312"/>
                <a:gd name="connsiteX2" fmla="*/ 20 w 14312"/>
                <a:gd name="connsiteY2" fmla="*/ 7216 h 14312"/>
                <a:gd name="connsiteX3" fmla="*/ 7176 w 14312"/>
                <a:gd name="connsiteY3" fmla="*/ 60 h 14312"/>
                <a:gd name="connsiteX4" fmla="*/ 1433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16"/>
                  </a:moveTo>
                  <a:cubicBezTo>
                    <a:pt x="14333" y="11169"/>
                    <a:pt x="11129" y="14373"/>
                    <a:pt x="7176" y="14373"/>
                  </a:cubicBezTo>
                  <a:cubicBezTo>
                    <a:pt x="3224" y="14373"/>
                    <a:pt x="20" y="11169"/>
                    <a:pt x="20" y="7216"/>
                  </a:cubicBezTo>
                  <a:cubicBezTo>
                    <a:pt x="20" y="3264"/>
                    <a:pt x="3224" y="60"/>
                    <a:pt x="7176" y="60"/>
                  </a:cubicBezTo>
                  <a:cubicBezTo>
                    <a:pt x="11129" y="60"/>
                    <a:pt x="14333" y="3264"/>
                    <a:pt x="1433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10A2A65-F594-B9CA-4002-0DC5E6466482}"/>
                </a:ext>
              </a:extLst>
            </p:cNvPr>
            <p:cNvSpPr/>
            <p:nvPr/>
          </p:nvSpPr>
          <p:spPr>
            <a:xfrm>
              <a:off x="10915593" y="2702388"/>
              <a:ext cx="14312" cy="14312"/>
            </a:xfrm>
            <a:custGeom>
              <a:avLst/>
              <a:gdLst>
                <a:gd name="connsiteX0" fmla="*/ 14343 w 14312"/>
                <a:gd name="connsiteY0" fmla="*/ 7216 h 14312"/>
                <a:gd name="connsiteX1" fmla="*/ 7186 w 14312"/>
                <a:gd name="connsiteY1" fmla="*/ 14373 h 14312"/>
                <a:gd name="connsiteX2" fmla="*/ 30 w 14312"/>
                <a:gd name="connsiteY2" fmla="*/ 7216 h 14312"/>
                <a:gd name="connsiteX3" fmla="*/ 7186 w 14312"/>
                <a:gd name="connsiteY3" fmla="*/ 60 h 14312"/>
                <a:gd name="connsiteX4" fmla="*/ 1434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16"/>
                  </a:moveTo>
                  <a:cubicBezTo>
                    <a:pt x="14343" y="11169"/>
                    <a:pt x="11139" y="14373"/>
                    <a:pt x="7186" y="14373"/>
                  </a:cubicBezTo>
                  <a:cubicBezTo>
                    <a:pt x="3234" y="14373"/>
                    <a:pt x="30" y="11169"/>
                    <a:pt x="30" y="7216"/>
                  </a:cubicBezTo>
                  <a:cubicBezTo>
                    <a:pt x="30" y="3264"/>
                    <a:pt x="3234" y="60"/>
                    <a:pt x="7186" y="60"/>
                  </a:cubicBezTo>
                  <a:cubicBezTo>
                    <a:pt x="11139" y="60"/>
                    <a:pt x="14343" y="3264"/>
                    <a:pt x="1434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DCC33FE-0BFF-B2B0-1415-89E4C2A5A501}"/>
                </a:ext>
              </a:extLst>
            </p:cNvPr>
            <p:cNvSpPr/>
            <p:nvPr/>
          </p:nvSpPr>
          <p:spPr>
            <a:xfrm>
              <a:off x="10987155" y="2702388"/>
              <a:ext cx="14312" cy="14312"/>
            </a:xfrm>
            <a:custGeom>
              <a:avLst/>
              <a:gdLst>
                <a:gd name="connsiteX0" fmla="*/ 14353 w 14312"/>
                <a:gd name="connsiteY0" fmla="*/ 7216 h 14312"/>
                <a:gd name="connsiteX1" fmla="*/ 7196 w 14312"/>
                <a:gd name="connsiteY1" fmla="*/ 14373 h 14312"/>
                <a:gd name="connsiteX2" fmla="*/ 40 w 14312"/>
                <a:gd name="connsiteY2" fmla="*/ 7216 h 14312"/>
                <a:gd name="connsiteX3" fmla="*/ 7196 w 14312"/>
                <a:gd name="connsiteY3" fmla="*/ 60 h 14312"/>
                <a:gd name="connsiteX4" fmla="*/ 1435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16"/>
                  </a:moveTo>
                  <a:cubicBezTo>
                    <a:pt x="14353" y="11169"/>
                    <a:pt x="11149" y="14373"/>
                    <a:pt x="7196" y="14373"/>
                  </a:cubicBezTo>
                  <a:cubicBezTo>
                    <a:pt x="3244" y="14373"/>
                    <a:pt x="40" y="11169"/>
                    <a:pt x="40" y="7216"/>
                  </a:cubicBezTo>
                  <a:cubicBezTo>
                    <a:pt x="40" y="3264"/>
                    <a:pt x="3244" y="60"/>
                    <a:pt x="7196" y="60"/>
                  </a:cubicBezTo>
                  <a:cubicBezTo>
                    <a:pt x="11149" y="60"/>
                    <a:pt x="14353" y="3264"/>
                    <a:pt x="1435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B3DA7CA-8E40-08A1-F65F-CC73F67ACFF2}"/>
                </a:ext>
              </a:extLst>
            </p:cNvPr>
            <p:cNvSpPr/>
            <p:nvPr/>
          </p:nvSpPr>
          <p:spPr>
            <a:xfrm>
              <a:off x="11058718" y="2702388"/>
              <a:ext cx="14312" cy="14312"/>
            </a:xfrm>
            <a:custGeom>
              <a:avLst/>
              <a:gdLst>
                <a:gd name="connsiteX0" fmla="*/ 14363 w 14312"/>
                <a:gd name="connsiteY0" fmla="*/ 7216 h 14312"/>
                <a:gd name="connsiteX1" fmla="*/ 7206 w 14312"/>
                <a:gd name="connsiteY1" fmla="*/ 14373 h 14312"/>
                <a:gd name="connsiteX2" fmla="*/ 50 w 14312"/>
                <a:gd name="connsiteY2" fmla="*/ 7216 h 14312"/>
                <a:gd name="connsiteX3" fmla="*/ 7206 w 14312"/>
                <a:gd name="connsiteY3" fmla="*/ 60 h 14312"/>
                <a:gd name="connsiteX4" fmla="*/ 1436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16"/>
                  </a:moveTo>
                  <a:cubicBezTo>
                    <a:pt x="14363" y="11169"/>
                    <a:pt x="11159" y="14373"/>
                    <a:pt x="7206" y="14373"/>
                  </a:cubicBezTo>
                  <a:cubicBezTo>
                    <a:pt x="3254" y="14373"/>
                    <a:pt x="50" y="11169"/>
                    <a:pt x="50" y="7216"/>
                  </a:cubicBezTo>
                  <a:cubicBezTo>
                    <a:pt x="50" y="3264"/>
                    <a:pt x="3254" y="60"/>
                    <a:pt x="7206" y="60"/>
                  </a:cubicBezTo>
                  <a:cubicBezTo>
                    <a:pt x="11159" y="60"/>
                    <a:pt x="14363" y="3264"/>
                    <a:pt x="1436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833A0C6-F8AE-5743-1503-6CA940AA6FC8}"/>
                </a:ext>
              </a:extLst>
            </p:cNvPr>
            <p:cNvSpPr/>
            <p:nvPr/>
          </p:nvSpPr>
          <p:spPr>
            <a:xfrm>
              <a:off x="11130281" y="2702388"/>
              <a:ext cx="14312" cy="14312"/>
            </a:xfrm>
            <a:custGeom>
              <a:avLst/>
              <a:gdLst>
                <a:gd name="connsiteX0" fmla="*/ 14373 w 14312"/>
                <a:gd name="connsiteY0" fmla="*/ 7216 h 14312"/>
                <a:gd name="connsiteX1" fmla="*/ 7216 w 14312"/>
                <a:gd name="connsiteY1" fmla="*/ 14373 h 14312"/>
                <a:gd name="connsiteX2" fmla="*/ 60 w 14312"/>
                <a:gd name="connsiteY2" fmla="*/ 7216 h 14312"/>
                <a:gd name="connsiteX3" fmla="*/ 7216 w 14312"/>
                <a:gd name="connsiteY3" fmla="*/ 60 h 14312"/>
                <a:gd name="connsiteX4" fmla="*/ 1437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16"/>
                  </a:moveTo>
                  <a:cubicBezTo>
                    <a:pt x="14373" y="11169"/>
                    <a:pt x="11169" y="14373"/>
                    <a:pt x="7216" y="14373"/>
                  </a:cubicBezTo>
                  <a:cubicBezTo>
                    <a:pt x="3264" y="14373"/>
                    <a:pt x="60" y="11169"/>
                    <a:pt x="60" y="7216"/>
                  </a:cubicBezTo>
                  <a:cubicBezTo>
                    <a:pt x="60" y="3264"/>
                    <a:pt x="3264" y="60"/>
                    <a:pt x="7216" y="60"/>
                  </a:cubicBezTo>
                  <a:cubicBezTo>
                    <a:pt x="11169" y="60"/>
                    <a:pt x="14373" y="3264"/>
                    <a:pt x="1437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5757805-86B4-87A1-0407-5500D29BDEFC}"/>
                </a:ext>
              </a:extLst>
            </p:cNvPr>
            <p:cNvSpPr/>
            <p:nvPr/>
          </p:nvSpPr>
          <p:spPr>
            <a:xfrm>
              <a:off x="11201844" y="2702388"/>
              <a:ext cx="14312" cy="14312"/>
            </a:xfrm>
            <a:custGeom>
              <a:avLst/>
              <a:gdLst>
                <a:gd name="connsiteX0" fmla="*/ 14383 w 14312"/>
                <a:gd name="connsiteY0" fmla="*/ 7216 h 14312"/>
                <a:gd name="connsiteX1" fmla="*/ 7226 w 14312"/>
                <a:gd name="connsiteY1" fmla="*/ 14373 h 14312"/>
                <a:gd name="connsiteX2" fmla="*/ 70 w 14312"/>
                <a:gd name="connsiteY2" fmla="*/ 7216 h 14312"/>
                <a:gd name="connsiteX3" fmla="*/ 7226 w 14312"/>
                <a:gd name="connsiteY3" fmla="*/ 60 h 14312"/>
                <a:gd name="connsiteX4" fmla="*/ 1438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16"/>
                  </a:moveTo>
                  <a:cubicBezTo>
                    <a:pt x="14383" y="11169"/>
                    <a:pt x="11179" y="14373"/>
                    <a:pt x="7226" y="14373"/>
                  </a:cubicBezTo>
                  <a:cubicBezTo>
                    <a:pt x="3274" y="14373"/>
                    <a:pt x="70" y="11169"/>
                    <a:pt x="70" y="7216"/>
                  </a:cubicBezTo>
                  <a:cubicBezTo>
                    <a:pt x="70" y="3264"/>
                    <a:pt x="3274" y="60"/>
                    <a:pt x="7226" y="60"/>
                  </a:cubicBezTo>
                  <a:cubicBezTo>
                    <a:pt x="11179" y="60"/>
                    <a:pt x="14383" y="3264"/>
                    <a:pt x="1438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333AA73-3680-1AF1-10FB-1E5253DB6D97}"/>
                </a:ext>
              </a:extLst>
            </p:cNvPr>
            <p:cNvSpPr/>
            <p:nvPr/>
          </p:nvSpPr>
          <p:spPr>
            <a:xfrm>
              <a:off x="11273406" y="2702388"/>
              <a:ext cx="14312" cy="14312"/>
            </a:xfrm>
            <a:custGeom>
              <a:avLst/>
              <a:gdLst>
                <a:gd name="connsiteX0" fmla="*/ 14393 w 14312"/>
                <a:gd name="connsiteY0" fmla="*/ 7216 h 14312"/>
                <a:gd name="connsiteX1" fmla="*/ 7236 w 14312"/>
                <a:gd name="connsiteY1" fmla="*/ 14373 h 14312"/>
                <a:gd name="connsiteX2" fmla="*/ 80 w 14312"/>
                <a:gd name="connsiteY2" fmla="*/ 7216 h 14312"/>
                <a:gd name="connsiteX3" fmla="*/ 7236 w 14312"/>
                <a:gd name="connsiteY3" fmla="*/ 60 h 14312"/>
                <a:gd name="connsiteX4" fmla="*/ 1439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16"/>
                  </a:moveTo>
                  <a:cubicBezTo>
                    <a:pt x="14393" y="11169"/>
                    <a:pt x="11189" y="14373"/>
                    <a:pt x="7236" y="14373"/>
                  </a:cubicBezTo>
                  <a:cubicBezTo>
                    <a:pt x="3284" y="14373"/>
                    <a:pt x="80" y="11169"/>
                    <a:pt x="80" y="7216"/>
                  </a:cubicBezTo>
                  <a:cubicBezTo>
                    <a:pt x="80" y="3264"/>
                    <a:pt x="3284" y="60"/>
                    <a:pt x="7236" y="60"/>
                  </a:cubicBezTo>
                  <a:cubicBezTo>
                    <a:pt x="11189" y="60"/>
                    <a:pt x="14393" y="3264"/>
                    <a:pt x="1439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8FDBA4C-5953-8AB5-AA94-4E56E99902F6}"/>
                </a:ext>
              </a:extLst>
            </p:cNvPr>
            <p:cNvSpPr/>
            <p:nvPr/>
          </p:nvSpPr>
          <p:spPr>
            <a:xfrm>
              <a:off x="11344969" y="2702388"/>
              <a:ext cx="14312" cy="14312"/>
            </a:xfrm>
            <a:custGeom>
              <a:avLst/>
              <a:gdLst>
                <a:gd name="connsiteX0" fmla="*/ 14403 w 14312"/>
                <a:gd name="connsiteY0" fmla="*/ 7216 h 14312"/>
                <a:gd name="connsiteX1" fmla="*/ 7246 w 14312"/>
                <a:gd name="connsiteY1" fmla="*/ 14373 h 14312"/>
                <a:gd name="connsiteX2" fmla="*/ 90 w 14312"/>
                <a:gd name="connsiteY2" fmla="*/ 7216 h 14312"/>
                <a:gd name="connsiteX3" fmla="*/ 7246 w 14312"/>
                <a:gd name="connsiteY3" fmla="*/ 60 h 14312"/>
                <a:gd name="connsiteX4" fmla="*/ 1440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16"/>
                  </a:moveTo>
                  <a:cubicBezTo>
                    <a:pt x="14403" y="11169"/>
                    <a:pt x="11199" y="14373"/>
                    <a:pt x="7246" y="14373"/>
                  </a:cubicBezTo>
                  <a:cubicBezTo>
                    <a:pt x="3294" y="14373"/>
                    <a:pt x="90" y="11169"/>
                    <a:pt x="90" y="7216"/>
                  </a:cubicBezTo>
                  <a:cubicBezTo>
                    <a:pt x="90" y="3264"/>
                    <a:pt x="3294" y="60"/>
                    <a:pt x="7246" y="60"/>
                  </a:cubicBezTo>
                  <a:cubicBezTo>
                    <a:pt x="11199" y="60"/>
                    <a:pt x="14403" y="3264"/>
                    <a:pt x="1440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E64AAA2-47BE-7558-0978-C17CED837E8A}"/>
                </a:ext>
              </a:extLst>
            </p:cNvPr>
            <p:cNvSpPr/>
            <p:nvPr/>
          </p:nvSpPr>
          <p:spPr>
            <a:xfrm>
              <a:off x="11416532" y="2702388"/>
              <a:ext cx="14312" cy="14312"/>
            </a:xfrm>
            <a:custGeom>
              <a:avLst/>
              <a:gdLst>
                <a:gd name="connsiteX0" fmla="*/ 14413 w 14312"/>
                <a:gd name="connsiteY0" fmla="*/ 7216 h 14312"/>
                <a:gd name="connsiteX1" fmla="*/ 7256 w 14312"/>
                <a:gd name="connsiteY1" fmla="*/ 14373 h 14312"/>
                <a:gd name="connsiteX2" fmla="*/ 100 w 14312"/>
                <a:gd name="connsiteY2" fmla="*/ 7216 h 14312"/>
                <a:gd name="connsiteX3" fmla="*/ 7256 w 14312"/>
                <a:gd name="connsiteY3" fmla="*/ 60 h 14312"/>
                <a:gd name="connsiteX4" fmla="*/ 1441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16"/>
                  </a:moveTo>
                  <a:cubicBezTo>
                    <a:pt x="14413" y="11169"/>
                    <a:pt x="11209" y="14373"/>
                    <a:pt x="7256" y="14373"/>
                  </a:cubicBezTo>
                  <a:cubicBezTo>
                    <a:pt x="3304" y="14373"/>
                    <a:pt x="100" y="11169"/>
                    <a:pt x="100" y="7216"/>
                  </a:cubicBezTo>
                  <a:cubicBezTo>
                    <a:pt x="100" y="3264"/>
                    <a:pt x="3304" y="60"/>
                    <a:pt x="7256" y="60"/>
                  </a:cubicBezTo>
                  <a:cubicBezTo>
                    <a:pt x="11209" y="60"/>
                    <a:pt x="14413" y="3264"/>
                    <a:pt x="1441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B130713-F0CB-157E-877F-F25C6571EB16}"/>
                </a:ext>
              </a:extLst>
            </p:cNvPr>
            <p:cNvSpPr/>
            <p:nvPr/>
          </p:nvSpPr>
          <p:spPr>
            <a:xfrm>
              <a:off x="11488095" y="2702388"/>
              <a:ext cx="14312" cy="14312"/>
            </a:xfrm>
            <a:custGeom>
              <a:avLst/>
              <a:gdLst>
                <a:gd name="connsiteX0" fmla="*/ 14423 w 14312"/>
                <a:gd name="connsiteY0" fmla="*/ 7216 h 14312"/>
                <a:gd name="connsiteX1" fmla="*/ 7266 w 14312"/>
                <a:gd name="connsiteY1" fmla="*/ 14373 h 14312"/>
                <a:gd name="connsiteX2" fmla="*/ 110 w 14312"/>
                <a:gd name="connsiteY2" fmla="*/ 7216 h 14312"/>
                <a:gd name="connsiteX3" fmla="*/ 7266 w 14312"/>
                <a:gd name="connsiteY3" fmla="*/ 60 h 14312"/>
                <a:gd name="connsiteX4" fmla="*/ 1442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16"/>
                  </a:moveTo>
                  <a:cubicBezTo>
                    <a:pt x="14423" y="11169"/>
                    <a:pt x="11219" y="14373"/>
                    <a:pt x="7266" y="14373"/>
                  </a:cubicBezTo>
                  <a:cubicBezTo>
                    <a:pt x="3314" y="14373"/>
                    <a:pt x="110" y="11169"/>
                    <a:pt x="110" y="7216"/>
                  </a:cubicBezTo>
                  <a:cubicBezTo>
                    <a:pt x="110" y="3264"/>
                    <a:pt x="3314" y="60"/>
                    <a:pt x="7266" y="60"/>
                  </a:cubicBezTo>
                  <a:cubicBezTo>
                    <a:pt x="11219" y="60"/>
                    <a:pt x="14423" y="3264"/>
                    <a:pt x="1442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D57CFEF-0300-90B7-BFAD-2955360EF522}"/>
                </a:ext>
              </a:extLst>
            </p:cNvPr>
            <p:cNvSpPr/>
            <p:nvPr/>
          </p:nvSpPr>
          <p:spPr>
            <a:xfrm>
              <a:off x="11559657" y="2702388"/>
              <a:ext cx="14312" cy="14312"/>
            </a:xfrm>
            <a:custGeom>
              <a:avLst/>
              <a:gdLst>
                <a:gd name="connsiteX0" fmla="*/ 14433 w 14312"/>
                <a:gd name="connsiteY0" fmla="*/ 7216 h 14312"/>
                <a:gd name="connsiteX1" fmla="*/ 7276 w 14312"/>
                <a:gd name="connsiteY1" fmla="*/ 14373 h 14312"/>
                <a:gd name="connsiteX2" fmla="*/ 120 w 14312"/>
                <a:gd name="connsiteY2" fmla="*/ 7216 h 14312"/>
                <a:gd name="connsiteX3" fmla="*/ 7276 w 14312"/>
                <a:gd name="connsiteY3" fmla="*/ 60 h 14312"/>
                <a:gd name="connsiteX4" fmla="*/ 1443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16"/>
                  </a:moveTo>
                  <a:cubicBezTo>
                    <a:pt x="14433" y="11169"/>
                    <a:pt x="11229" y="14373"/>
                    <a:pt x="7276" y="14373"/>
                  </a:cubicBezTo>
                  <a:cubicBezTo>
                    <a:pt x="3324" y="14373"/>
                    <a:pt x="120" y="11169"/>
                    <a:pt x="120" y="7216"/>
                  </a:cubicBezTo>
                  <a:cubicBezTo>
                    <a:pt x="120" y="3264"/>
                    <a:pt x="3324" y="60"/>
                    <a:pt x="7276" y="60"/>
                  </a:cubicBezTo>
                  <a:cubicBezTo>
                    <a:pt x="11229" y="60"/>
                    <a:pt x="14433" y="3264"/>
                    <a:pt x="1443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38DB0E-65BD-78EB-4AC3-25CDDC460409}"/>
                </a:ext>
              </a:extLst>
            </p:cNvPr>
            <p:cNvSpPr/>
            <p:nvPr/>
          </p:nvSpPr>
          <p:spPr>
            <a:xfrm>
              <a:off x="11631220" y="2702388"/>
              <a:ext cx="14312" cy="14312"/>
            </a:xfrm>
            <a:custGeom>
              <a:avLst/>
              <a:gdLst>
                <a:gd name="connsiteX0" fmla="*/ 14443 w 14312"/>
                <a:gd name="connsiteY0" fmla="*/ 7216 h 14312"/>
                <a:gd name="connsiteX1" fmla="*/ 7286 w 14312"/>
                <a:gd name="connsiteY1" fmla="*/ 14373 h 14312"/>
                <a:gd name="connsiteX2" fmla="*/ 130 w 14312"/>
                <a:gd name="connsiteY2" fmla="*/ 7216 h 14312"/>
                <a:gd name="connsiteX3" fmla="*/ 7286 w 14312"/>
                <a:gd name="connsiteY3" fmla="*/ 60 h 14312"/>
                <a:gd name="connsiteX4" fmla="*/ 1444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16"/>
                  </a:moveTo>
                  <a:cubicBezTo>
                    <a:pt x="14443" y="11169"/>
                    <a:pt x="11239" y="14373"/>
                    <a:pt x="7286" y="14373"/>
                  </a:cubicBezTo>
                  <a:cubicBezTo>
                    <a:pt x="3334" y="14373"/>
                    <a:pt x="130" y="11169"/>
                    <a:pt x="130" y="7216"/>
                  </a:cubicBezTo>
                  <a:cubicBezTo>
                    <a:pt x="130" y="3264"/>
                    <a:pt x="3334" y="60"/>
                    <a:pt x="7286" y="60"/>
                  </a:cubicBezTo>
                  <a:cubicBezTo>
                    <a:pt x="11239" y="60"/>
                    <a:pt x="14443" y="3264"/>
                    <a:pt x="1444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68B07668-9C1C-D715-5A64-8EAAC855A3BC}"/>
                </a:ext>
              </a:extLst>
            </p:cNvPr>
            <p:cNvSpPr/>
            <p:nvPr/>
          </p:nvSpPr>
          <p:spPr>
            <a:xfrm>
              <a:off x="11702783" y="2702388"/>
              <a:ext cx="14312" cy="14312"/>
            </a:xfrm>
            <a:custGeom>
              <a:avLst/>
              <a:gdLst>
                <a:gd name="connsiteX0" fmla="*/ 14453 w 14312"/>
                <a:gd name="connsiteY0" fmla="*/ 7216 h 14312"/>
                <a:gd name="connsiteX1" fmla="*/ 7296 w 14312"/>
                <a:gd name="connsiteY1" fmla="*/ 14373 h 14312"/>
                <a:gd name="connsiteX2" fmla="*/ 140 w 14312"/>
                <a:gd name="connsiteY2" fmla="*/ 7216 h 14312"/>
                <a:gd name="connsiteX3" fmla="*/ 7296 w 14312"/>
                <a:gd name="connsiteY3" fmla="*/ 60 h 14312"/>
                <a:gd name="connsiteX4" fmla="*/ 1445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16"/>
                  </a:moveTo>
                  <a:cubicBezTo>
                    <a:pt x="14453" y="11169"/>
                    <a:pt x="11249" y="14373"/>
                    <a:pt x="7296" y="14373"/>
                  </a:cubicBezTo>
                  <a:cubicBezTo>
                    <a:pt x="3344" y="14373"/>
                    <a:pt x="140" y="11169"/>
                    <a:pt x="140" y="7216"/>
                  </a:cubicBezTo>
                  <a:cubicBezTo>
                    <a:pt x="140" y="3264"/>
                    <a:pt x="3344" y="60"/>
                    <a:pt x="7296" y="60"/>
                  </a:cubicBezTo>
                  <a:cubicBezTo>
                    <a:pt x="11249" y="60"/>
                    <a:pt x="14453" y="3264"/>
                    <a:pt x="1445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C27ED2-6C49-E511-52CB-1333CE5E8B02}"/>
                </a:ext>
              </a:extLst>
            </p:cNvPr>
            <p:cNvSpPr/>
            <p:nvPr/>
          </p:nvSpPr>
          <p:spPr>
            <a:xfrm>
              <a:off x="11774346" y="2702388"/>
              <a:ext cx="14312" cy="14312"/>
            </a:xfrm>
            <a:custGeom>
              <a:avLst/>
              <a:gdLst>
                <a:gd name="connsiteX0" fmla="*/ 14463 w 14312"/>
                <a:gd name="connsiteY0" fmla="*/ 7216 h 14312"/>
                <a:gd name="connsiteX1" fmla="*/ 7306 w 14312"/>
                <a:gd name="connsiteY1" fmla="*/ 14373 h 14312"/>
                <a:gd name="connsiteX2" fmla="*/ 150 w 14312"/>
                <a:gd name="connsiteY2" fmla="*/ 7216 h 14312"/>
                <a:gd name="connsiteX3" fmla="*/ 7306 w 14312"/>
                <a:gd name="connsiteY3" fmla="*/ 60 h 14312"/>
                <a:gd name="connsiteX4" fmla="*/ 1446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16"/>
                  </a:moveTo>
                  <a:cubicBezTo>
                    <a:pt x="14463" y="11169"/>
                    <a:pt x="11259" y="14373"/>
                    <a:pt x="7306" y="14373"/>
                  </a:cubicBezTo>
                  <a:cubicBezTo>
                    <a:pt x="3354" y="14373"/>
                    <a:pt x="150" y="11169"/>
                    <a:pt x="150" y="7216"/>
                  </a:cubicBezTo>
                  <a:cubicBezTo>
                    <a:pt x="150" y="3264"/>
                    <a:pt x="3354" y="60"/>
                    <a:pt x="7306" y="60"/>
                  </a:cubicBezTo>
                  <a:cubicBezTo>
                    <a:pt x="11259" y="60"/>
                    <a:pt x="14463" y="3264"/>
                    <a:pt x="1446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404D246-D219-751D-EBDD-2828DD504360}"/>
                </a:ext>
              </a:extLst>
            </p:cNvPr>
            <p:cNvSpPr/>
            <p:nvPr/>
          </p:nvSpPr>
          <p:spPr>
            <a:xfrm>
              <a:off x="11845908" y="2702388"/>
              <a:ext cx="14312" cy="14312"/>
            </a:xfrm>
            <a:custGeom>
              <a:avLst/>
              <a:gdLst>
                <a:gd name="connsiteX0" fmla="*/ 14473 w 14312"/>
                <a:gd name="connsiteY0" fmla="*/ 7216 h 14312"/>
                <a:gd name="connsiteX1" fmla="*/ 7316 w 14312"/>
                <a:gd name="connsiteY1" fmla="*/ 14373 h 14312"/>
                <a:gd name="connsiteX2" fmla="*/ 160 w 14312"/>
                <a:gd name="connsiteY2" fmla="*/ 7216 h 14312"/>
                <a:gd name="connsiteX3" fmla="*/ 7316 w 14312"/>
                <a:gd name="connsiteY3" fmla="*/ 60 h 14312"/>
                <a:gd name="connsiteX4" fmla="*/ 1447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16"/>
                  </a:moveTo>
                  <a:cubicBezTo>
                    <a:pt x="14473" y="11169"/>
                    <a:pt x="11269" y="14373"/>
                    <a:pt x="7316" y="14373"/>
                  </a:cubicBezTo>
                  <a:cubicBezTo>
                    <a:pt x="3364" y="14373"/>
                    <a:pt x="160" y="11169"/>
                    <a:pt x="160" y="7216"/>
                  </a:cubicBezTo>
                  <a:cubicBezTo>
                    <a:pt x="160" y="3264"/>
                    <a:pt x="3364" y="60"/>
                    <a:pt x="7316" y="60"/>
                  </a:cubicBezTo>
                  <a:cubicBezTo>
                    <a:pt x="11269" y="60"/>
                    <a:pt x="14473" y="3264"/>
                    <a:pt x="1447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6F859F2-7A6E-FD42-831E-083EAA9DF97A}"/>
                </a:ext>
              </a:extLst>
            </p:cNvPr>
            <p:cNvSpPr/>
            <p:nvPr/>
          </p:nvSpPr>
          <p:spPr>
            <a:xfrm>
              <a:off x="11917471" y="2702388"/>
              <a:ext cx="14312" cy="14312"/>
            </a:xfrm>
            <a:custGeom>
              <a:avLst/>
              <a:gdLst>
                <a:gd name="connsiteX0" fmla="*/ 14483 w 14312"/>
                <a:gd name="connsiteY0" fmla="*/ 7216 h 14312"/>
                <a:gd name="connsiteX1" fmla="*/ 7326 w 14312"/>
                <a:gd name="connsiteY1" fmla="*/ 14373 h 14312"/>
                <a:gd name="connsiteX2" fmla="*/ 170 w 14312"/>
                <a:gd name="connsiteY2" fmla="*/ 7216 h 14312"/>
                <a:gd name="connsiteX3" fmla="*/ 7326 w 14312"/>
                <a:gd name="connsiteY3" fmla="*/ 60 h 14312"/>
                <a:gd name="connsiteX4" fmla="*/ 1448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16"/>
                  </a:moveTo>
                  <a:cubicBezTo>
                    <a:pt x="14483" y="11169"/>
                    <a:pt x="11279" y="14373"/>
                    <a:pt x="7326" y="14373"/>
                  </a:cubicBezTo>
                  <a:cubicBezTo>
                    <a:pt x="3374" y="14373"/>
                    <a:pt x="170" y="11169"/>
                    <a:pt x="170" y="7216"/>
                  </a:cubicBezTo>
                  <a:cubicBezTo>
                    <a:pt x="170" y="3264"/>
                    <a:pt x="3374" y="60"/>
                    <a:pt x="7326" y="60"/>
                  </a:cubicBezTo>
                  <a:cubicBezTo>
                    <a:pt x="11279" y="60"/>
                    <a:pt x="14483" y="3264"/>
                    <a:pt x="1448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8F61125-6D88-9941-D6FB-6247120CA769}"/>
                </a:ext>
              </a:extLst>
            </p:cNvPr>
            <p:cNvSpPr/>
            <p:nvPr/>
          </p:nvSpPr>
          <p:spPr>
            <a:xfrm>
              <a:off x="11989034" y="2702388"/>
              <a:ext cx="14312" cy="14312"/>
            </a:xfrm>
            <a:custGeom>
              <a:avLst/>
              <a:gdLst>
                <a:gd name="connsiteX0" fmla="*/ 14493 w 14312"/>
                <a:gd name="connsiteY0" fmla="*/ 7216 h 14312"/>
                <a:gd name="connsiteX1" fmla="*/ 7336 w 14312"/>
                <a:gd name="connsiteY1" fmla="*/ 14373 h 14312"/>
                <a:gd name="connsiteX2" fmla="*/ 180 w 14312"/>
                <a:gd name="connsiteY2" fmla="*/ 7216 h 14312"/>
                <a:gd name="connsiteX3" fmla="*/ 7336 w 14312"/>
                <a:gd name="connsiteY3" fmla="*/ 60 h 14312"/>
                <a:gd name="connsiteX4" fmla="*/ 1449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16"/>
                  </a:moveTo>
                  <a:cubicBezTo>
                    <a:pt x="14493" y="11169"/>
                    <a:pt x="11289" y="14373"/>
                    <a:pt x="7336" y="14373"/>
                  </a:cubicBezTo>
                  <a:cubicBezTo>
                    <a:pt x="3384" y="14373"/>
                    <a:pt x="180" y="11169"/>
                    <a:pt x="180" y="7216"/>
                  </a:cubicBezTo>
                  <a:cubicBezTo>
                    <a:pt x="180" y="3264"/>
                    <a:pt x="3384" y="60"/>
                    <a:pt x="7336" y="60"/>
                  </a:cubicBezTo>
                  <a:cubicBezTo>
                    <a:pt x="11289" y="60"/>
                    <a:pt x="14493" y="3264"/>
                    <a:pt x="1449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3D24AF8-B3F7-9E12-8999-33B701D5EAAC}"/>
                </a:ext>
              </a:extLst>
            </p:cNvPr>
            <p:cNvSpPr/>
            <p:nvPr/>
          </p:nvSpPr>
          <p:spPr>
            <a:xfrm>
              <a:off x="12060597" y="2702388"/>
              <a:ext cx="14312" cy="14312"/>
            </a:xfrm>
            <a:custGeom>
              <a:avLst/>
              <a:gdLst>
                <a:gd name="connsiteX0" fmla="*/ 14503 w 14312"/>
                <a:gd name="connsiteY0" fmla="*/ 7216 h 14312"/>
                <a:gd name="connsiteX1" fmla="*/ 7346 w 14312"/>
                <a:gd name="connsiteY1" fmla="*/ 14373 h 14312"/>
                <a:gd name="connsiteX2" fmla="*/ 190 w 14312"/>
                <a:gd name="connsiteY2" fmla="*/ 7216 h 14312"/>
                <a:gd name="connsiteX3" fmla="*/ 7346 w 14312"/>
                <a:gd name="connsiteY3" fmla="*/ 60 h 14312"/>
                <a:gd name="connsiteX4" fmla="*/ 1450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16"/>
                  </a:moveTo>
                  <a:cubicBezTo>
                    <a:pt x="14503" y="11169"/>
                    <a:pt x="11299" y="14373"/>
                    <a:pt x="7346" y="14373"/>
                  </a:cubicBezTo>
                  <a:cubicBezTo>
                    <a:pt x="3394" y="14373"/>
                    <a:pt x="190" y="11169"/>
                    <a:pt x="190" y="7216"/>
                  </a:cubicBezTo>
                  <a:cubicBezTo>
                    <a:pt x="190" y="3264"/>
                    <a:pt x="3394" y="60"/>
                    <a:pt x="7346" y="60"/>
                  </a:cubicBezTo>
                  <a:cubicBezTo>
                    <a:pt x="11299" y="60"/>
                    <a:pt x="14503" y="3264"/>
                    <a:pt x="1450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4F18D49-4ECF-7671-E2BD-58197DD29790}"/>
                </a:ext>
              </a:extLst>
            </p:cNvPr>
            <p:cNvSpPr/>
            <p:nvPr/>
          </p:nvSpPr>
          <p:spPr>
            <a:xfrm>
              <a:off x="12132159" y="2702388"/>
              <a:ext cx="14312" cy="14312"/>
            </a:xfrm>
            <a:custGeom>
              <a:avLst/>
              <a:gdLst>
                <a:gd name="connsiteX0" fmla="*/ 14513 w 14312"/>
                <a:gd name="connsiteY0" fmla="*/ 7216 h 14312"/>
                <a:gd name="connsiteX1" fmla="*/ 7356 w 14312"/>
                <a:gd name="connsiteY1" fmla="*/ 14373 h 14312"/>
                <a:gd name="connsiteX2" fmla="*/ 200 w 14312"/>
                <a:gd name="connsiteY2" fmla="*/ 7216 h 14312"/>
                <a:gd name="connsiteX3" fmla="*/ 7356 w 14312"/>
                <a:gd name="connsiteY3" fmla="*/ 60 h 14312"/>
                <a:gd name="connsiteX4" fmla="*/ 1451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16"/>
                  </a:moveTo>
                  <a:cubicBezTo>
                    <a:pt x="14513" y="11169"/>
                    <a:pt x="11309" y="14373"/>
                    <a:pt x="7356" y="14373"/>
                  </a:cubicBezTo>
                  <a:cubicBezTo>
                    <a:pt x="3404" y="14373"/>
                    <a:pt x="200" y="11169"/>
                    <a:pt x="200" y="7216"/>
                  </a:cubicBezTo>
                  <a:cubicBezTo>
                    <a:pt x="200" y="3264"/>
                    <a:pt x="3404" y="60"/>
                    <a:pt x="7356" y="60"/>
                  </a:cubicBezTo>
                  <a:cubicBezTo>
                    <a:pt x="11309" y="60"/>
                    <a:pt x="14513" y="3264"/>
                    <a:pt x="1451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E971B80-DD79-3549-D224-B0ACF01E60B1}"/>
                </a:ext>
              </a:extLst>
            </p:cNvPr>
            <p:cNvSpPr/>
            <p:nvPr/>
          </p:nvSpPr>
          <p:spPr>
            <a:xfrm>
              <a:off x="10700905" y="2773950"/>
              <a:ext cx="14312" cy="14312"/>
            </a:xfrm>
            <a:custGeom>
              <a:avLst/>
              <a:gdLst>
                <a:gd name="connsiteX0" fmla="*/ 14313 w 14312"/>
                <a:gd name="connsiteY0" fmla="*/ 7226 h 14312"/>
                <a:gd name="connsiteX1" fmla="*/ 7156 w 14312"/>
                <a:gd name="connsiteY1" fmla="*/ 14383 h 14312"/>
                <a:gd name="connsiteX2" fmla="*/ 0 w 14312"/>
                <a:gd name="connsiteY2" fmla="*/ 7226 h 14312"/>
                <a:gd name="connsiteX3" fmla="*/ 7156 w 14312"/>
                <a:gd name="connsiteY3" fmla="*/ 70 h 14312"/>
                <a:gd name="connsiteX4" fmla="*/ 1431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26"/>
                  </a:moveTo>
                  <a:cubicBezTo>
                    <a:pt x="14313" y="11179"/>
                    <a:pt x="11109" y="14383"/>
                    <a:pt x="7156" y="14383"/>
                  </a:cubicBezTo>
                  <a:cubicBezTo>
                    <a:pt x="3204" y="14383"/>
                    <a:pt x="0" y="11179"/>
                    <a:pt x="0" y="7226"/>
                  </a:cubicBezTo>
                  <a:cubicBezTo>
                    <a:pt x="0" y="3274"/>
                    <a:pt x="3204" y="70"/>
                    <a:pt x="7156" y="70"/>
                  </a:cubicBezTo>
                  <a:cubicBezTo>
                    <a:pt x="11109" y="70"/>
                    <a:pt x="14313" y="3274"/>
                    <a:pt x="1431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5A447F5-51A4-E9E5-FAA4-A46DFC2759EE}"/>
                </a:ext>
              </a:extLst>
            </p:cNvPr>
            <p:cNvSpPr/>
            <p:nvPr/>
          </p:nvSpPr>
          <p:spPr>
            <a:xfrm>
              <a:off x="10772467" y="2773950"/>
              <a:ext cx="14312" cy="14312"/>
            </a:xfrm>
            <a:custGeom>
              <a:avLst/>
              <a:gdLst>
                <a:gd name="connsiteX0" fmla="*/ 14323 w 14312"/>
                <a:gd name="connsiteY0" fmla="*/ 7226 h 14312"/>
                <a:gd name="connsiteX1" fmla="*/ 7166 w 14312"/>
                <a:gd name="connsiteY1" fmla="*/ 14383 h 14312"/>
                <a:gd name="connsiteX2" fmla="*/ 10 w 14312"/>
                <a:gd name="connsiteY2" fmla="*/ 7226 h 14312"/>
                <a:gd name="connsiteX3" fmla="*/ 7166 w 14312"/>
                <a:gd name="connsiteY3" fmla="*/ 70 h 14312"/>
                <a:gd name="connsiteX4" fmla="*/ 1432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26"/>
                  </a:moveTo>
                  <a:cubicBezTo>
                    <a:pt x="14323" y="11179"/>
                    <a:pt x="11119" y="14383"/>
                    <a:pt x="7166" y="14383"/>
                  </a:cubicBezTo>
                  <a:cubicBezTo>
                    <a:pt x="3214" y="14383"/>
                    <a:pt x="10" y="11179"/>
                    <a:pt x="10" y="7226"/>
                  </a:cubicBezTo>
                  <a:cubicBezTo>
                    <a:pt x="10" y="3274"/>
                    <a:pt x="3214" y="70"/>
                    <a:pt x="7166" y="70"/>
                  </a:cubicBezTo>
                  <a:cubicBezTo>
                    <a:pt x="11119" y="70"/>
                    <a:pt x="14323" y="3274"/>
                    <a:pt x="1432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80E46C0-5D27-0C61-C05F-BD7938361752}"/>
                </a:ext>
              </a:extLst>
            </p:cNvPr>
            <p:cNvSpPr/>
            <p:nvPr/>
          </p:nvSpPr>
          <p:spPr>
            <a:xfrm>
              <a:off x="10844030" y="2773950"/>
              <a:ext cx="14312" cy="14312"/>
            </a:xfrm>
            <a:custGeom>
              <a:avLst/>
              <a:gdLst>
                <a:gd name="connsiteX0" fmla="*/ 14333 w 14312"/>
                <a:gd name="connsiteY0" fmla="*/ 7226 h 14312"/>
                <a:gd name="connsiteX1" fmla="*/ 7176 w 14312"/>
                <a:gd name="connsiteY1" fmla="*/ 14383 h 14312"/>
                <a:gd name="connsiteX2" fmla="*/ 20 w 14312"/>
                <a:gd name="connsiteY2" fmla="*/ 7226 h 14312"/>
                <a:gd name="connsiteX3" fmla="*/ 7176 w 14312"/>
                <a:gd name="connsiteY3" fmla="*/ 70 h 14312"/>
                <a:gd name="connsiteX4" fmla="*/ 1433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26"/>
                  </a:moveTo>
                  <a:cubicBezTo>
                    <a:pt x="14333" y="11179"/>
                    <a:pt x="11129" y="14383"/>
                    <a:pt x="7176" y="14383"/>
                  </a:cubicBezTo>
                  <a:cubicBezTo>
                    <a:pt x="3224" y="14383"/>
                    <a:pt x="20" y="11179"/>
                    <a:pt x="20" y="7226"/>
                  </a:cubicBezTo>
                  <a:cubicBezTo>
                    <a:pt x="20" y="3274"/>
                    <a:pt x="3224" y="70"/>
                    <a:pt x="7176" y="70"/>
                  </a:cubicBezTo>
                  <a:cubicBezTo>
                    <a:pt x="11129" y="70"/>
                    <a:pt x="14333" y="3274"/>
                    <a:pt x="1433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4463A09-7B93-6E57-0B28-CC701F7A1985}"/>
                </a:ext>
              </a:extLst>
            </p:cNvPr>
            <p:cNvSpPr/>
            <p:nvPr/>
          </p:nvSpPr>
          <p:spPr>
            <a:xfrm>
              <a:off x="10915593" y="2773950"/>
              <a:ext cx="14312" cy="14312"/>
            </a:xfrm>
            <a:custGeom>
              <a:avLst/>
              <a:gdLst>
                <a:gd name="connsiteX0" fmla="*/ 14343 w 14312"/>
                <a:gd name="connsiteY0" fmla="*/ 7226 h 14312"/>
                <a:gd name="connsiteX1" fmla="*/ 7186 w 14312"/>
                <a:gd name="connsiteY1" fmla="*/ 14383 h 14312"/>
                <a:gd name="connsiteX2" fmla="*/ 30 w 14312"/>
                <a:gd name="connsiteY2" fmla="*/ 7226 h 14312"/>
                <a:gd name="connsiteX3" fmla="*/ 7186 w 14312"/>
                <a:gd name="connsiteY3" fmla="*/ 70 h 14312"/>
                <a:gd name="connsiteX4" fmla="*/ 1434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26"/>
                  </a:moveTo>
                  <a:cubicBezTo>
                    <a:pt x="14343" y="11179"/>
                    <a:pt x="11139" y="14383"/>
                    <a:pt x="7186" y="14383"/>
                  </a:cubicBezTo>
                  <a:cubicBezTo>
                    <a:pt x="3234" y="14383"/>
                    <a:pt x="30" y="11179"/>
                    <a:pt x="30" y="7226"/>
                  </a:cubicBezTo>
                  <a:cubicBezTo>
                    <a:pt x="30" y="3274"/>
                    <a:pt x="3234" y="70"/>
                    <a:pt x="7186" y="70"/>
                  </a:cubicBezTo>
                  <a:cubicBezTo>
                    <a:pt x="11139" y="70"/>
                    <a:pt x="14343" y="3274"/>
                    <a:pt x="1434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C2AC299-2405-3269-0E35-A4C91B9A5ED0}"/>
                </a:ext>
              </a:extLst>
            </p:cNvPr>
            <p:cNvSpPr/>
            <p:nvPr/>
          </p:nvSpPr>
          <p:spPr>
            <a:xfrm>
              <a:off x="10987155" y="2773950"/>
              <a:ext cx="14312" cy="14312"/>
            </a:xfrm>
            <a:custGeom>
              <a:avLst/>
              <a:gdLst>
                <a:gd name="connsiteX0" fmla="*/ 14353 w 14312"/>
                <a:gd name="connsiteY0" fmla="*/ 7226 h 14312"/>
                <a:gd name="connsiteX1" fmla="*/ 7196 w 14312"/>
                <a:gd name="connsiteY1" fmla="*/ 14383 h 14312"/>
                <a:gd name="connsiteX2" fmla="*/ 40 w 14312"/>
                <a:gd name="connsiteY2" fmla="*/ 7226 h 14312"/>
                <a:gd name="connsiteX3" fmla="*/ 7196 w 14312"/>
                <a:gd name="connsiteY3" fmla="*/ 70 h 14312"/>
                <a:gd name="connsiteX4" fmla="*/ 1435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26"/>
                  </a:moveTo>
                  <a:cubicBezTo>
                    <a:pt x="14353" y="11179"/>
                    <a:pt x="11149" y="14383"/>
                    <a:pt x="7196" y="14383"/>
                  </a:cubicBezTo>
                  <a:cubicBezTo>
                    <a:pt x="3244" y="14383"/>
                    <a:pt x="40" y="11179"/>
                    <a:pt x="40" y="7226"/>
                  </a:cubicBezTo>
                  <a:cubicBezTo>
                    <a:pt x="40" y="3274"/>
                    <a:pt x="3244" y="70"/>
                    <a:pt x="7196" y="70"/>
                  </a:cubicBezTo>
                  <a:cubicBezTo>
                    <a:pt x="11149" y="70"/>
                    <a:pt x="14353" y="3274"/>
                    <a:pt x="1435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9F16385E-BF4E-CCD2-0CDA-11580015E13F}"/>
                </a:ext>
              </a:extLst>
            </p:cNvPr>
            <p:cNvSpPr/>
            <p:nvPr/>
          </p:nvSpPr>
          <p:spPr>
            <a:xfrm>
              <a:off x="11058718" y="2773950"/>
              <a:ext cx="14312" cy="14312"/>
            </a:xfrm>
            <a:custGeom>
              <a:avLst/>
              <a:gdLst>
                <a:gd name="connsiteX0" fmla="*/ 14363 w 14312"/>
                <a:gd name="connsiteY0" fmla="*/ 7226 h 14312"/>
                <a:gd name="connsiteX1" fmla="*/ 7206 w 14312"/>
                <a:gd name="connsiteY1" fmla="*/ 14383 h 14312"/>
                <a:gd name="connsiteX2" fmla="*/ 50 w 14312"/>
                <a:gd name="connsiteY2" fmla="*/ 7226 h 14312"/>
                <a:gd name="connsiteX3" fmla="*/ 7206 w 14312"/>
                <a:gd name="connsiteY3" fmla="*/ 70 h 14312"/>
                <a:gd name="connsiteX4" fmla="*/ 1436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26"/>
                  </a:moveTo>
                  <a:cubicBezTo>
                    <a:pt x="14363" y="11179"/>
                    <a:pt x="11159" y="14383"/>
                    <a:pt x="7206" y="14383"/>
                  </a:cubicBezTo>
                  <a:cubicBezTo>
                    <a:pt x="3254" y="14383"/>
                    <a:pt x="50" y="11179"/>
                    <a:pt x="50" y="7226"/>
                  </a:cubicBezTo>
                  <a:cubicBezTo>
                    <a:pt x="50" y="3274"/>
                    <a:pt x="3254" y="70"/>
                    <a:pt x="7206" y="70"/>
                  </a:cubicBezTo>
                  <a:cubicBezTo>
                    <a:pt x="11159" y="70"/>
                    <a:pt x="14363" y="3274"/>
                    <a:pt x="1436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DBA27A7E-8B5B-3D68-51AE-4B9BED0FC023}"/>
                </a:ext>
              </a:extLst>
            </p:cNvPr>
            <p:cNvSpPr/>
            <p:nvPr/>
          </p:nvSpPr>
          <p:spPr>
            <a:xfrm>
              <a:off x="11130281" y="2773950"/>
              <a:ext cx="14312" cy="14312"/>
            </a:xfrm>
            <a:custGeom>
              <a:avLst/>
              <a:gdLst>
                <a:gd name="connsiteX0" fmla="*/ 14373 w 14312"/>
                <a:gd name="connsiteY0" fmla="*/ 7226 h 14312"/>
                <a:gd name="connsiteX1" fmla="*/ 7216 w 14312"/>
                <a:gd name="connsiteY1" fmla="*/ 14383 h 14312"/>
                <a:gd name="connsiteX2" fmla="*/ 60 w 14312"/>
                <a:gd name="connsiteY2" fmla="*/ 7226 h 14312"/>
                <a:gd name="connsiteX3" fmla="*/ 7216 w 14312"/>
                <a:gd name="connsiteY3" fmla="*/ 70 h 14312"/>
                <a:gd name="connsiteX4" fmla="*/ 1437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26"/>
                  </a:moveTo>
                  <a:cubicBezTo>
                    <a:pt x="14373" y="11179"/>
                    <a:pt x="11169" y="14383"/>
                    <a:pt x="7216" y="14383"/>
                  </a:cubicBezTo>
                  <a:cubicBezTo>
                    <a:pt x="3264" y="14383"/>
                    <a:pt x="60" y="11179"/>
                    <a:pt x="60" y="7226"/>
                  </a:cubicBezTo>
                  <a:cubicBezTo>
                    <a:pt x="60" y="3274"/>
                    <a:pt x="3264" y="70"/>
                    <a:pt x="7216" y="70"/>
                  </a:cubicBezTo>
                  <a:cubicBezTo>
                    <a:pt x="11169" y="70"/>
                    <a:pt x="14373" y="3274"/>
                    <a:pt x="1437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8119049-26BD-954C-399F-3353BC5AF7EF}"/>
                </a:ext>
              </a:extLst>
            </p:cNvPr>
            <p:cNvSpPr/>
            <p:nvPr/>
          </p:nvSpPr>
          <p:spPr>
            <a:xfrm>
              <a:off x="11201844" y="2773950"/>
              <a:ext cx="14312" cy="14312"/>
            </a:xfrm>
            <a:custGeom>
              <a:avLst/>
              <a:gdLst>
                <a:gd name="connsiteX0" fmla="*/ 14383 w 14312"/>
                <a:gd name="connsiteY0" fmla="*/ 7226 h 14312"/>
                <a:gd name="connsiteX1" fmla="*/ 7226 w 14312"/>
                <a:gd name="connsiteY1" fmla="*/ 14383 h 14312"/>
                <a:gd name="connsiteX2" fmla="*/ 70 w 14312"/>
                <a:gd name="connsiteY2" fmla="*/ 7226 h 14312"/>
                <a:gd name="connsiteX3" fmla="*/ 7226 w 14312"/>
                <a:gd name="connsiteY3" fmla="*/ 70 h 14312"/>
                <a:gd name="connsiteX4" fmla="*/ 1438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26"/>
                  </a:moveTo>
                  <a:cubicBezTo>
                    <a:pt x="14383" y="11179"/>
                    <a:pt x="11179" y="14383"/>
                    <a:pt x="7226" y="14383"/>
                  </a:cubicBezTo>
                  <a:cubicBezTo>
                    <a:pt x="3274" y="14383"/>
                    <a:pt x="70" y="11179"/>
                    <a:pt x="70" y="7226"/>
                  </a:cubicBezTo>
                  <a:cubicBezTo>
                    <a:pt x="70" y="3274"/>
                    <a:pt x="3274" y="70"/>
                    <a:pt x="7226" y="70"/>
                  </a:cubicBezTo>
                  <a:cubicBezTo>
                    <a:pt x="11179" y="70"/>
                    <a:pt x="14383" y="3274"/>
                    <a:pt x="1438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47F9FF0-6385-8D7D-B7E6-5153C71D197C}"/>
                </a:ext>
              </a:extLst>
            </p:cNvPr>
            <p:cNvSpPr/>
            <p:nvPr/>
          </p:nvSpPr>
          <p:spPr>
            <a:xfrm>
              <a:off x="11273406" y="2773950"/>
              <a:ext cx="14312" cy="14312"/>
            </a:xfrm>
            <a:custGeom>
              <a:avLst/>
              <a:gdLst>
                <a:gd name="connsiteX0" fmla="*/ 14393 w 14312"/>
                <a:gd name="connsiteY0" fmla="*/ 7226 h 14312"/>
                <a:gd name="connsiteX1" fmla="*/ 7236 w 14312"/>
                <a:gd name="connsiteY1" fmla="*/ 14383 h 14312"/>
                <a:gd name="connsiteX2" fmla="*/ 80 w 14312"/>
                <a:gd name="connsiteY2" fmla="*/ 7226 h 14312"/>
                <a:gd name="connsiteX3" fmla="*/ 7236 w 14312"/>
                <a:gd name="connsiteY3" fmla="*/ 70 h 14312"/>
                <a:gd name="connsiteX4" fmla="*/ 1439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26"/>
                  </a:moveTo>
                  <a:cubicBezTo>
                    <a:pt x="14393" y="11179"/>
                    <a:pt x="11189" y="14383"/>
                    <a:pt x="7236" y="14383"/>
                  </a:cubicBezTo>
                  <a:cubicBezTo>
                    <a:pt x="3284" y="14383"/>
                    <a:pt x="80" y="11179"/>
                    <a:pt x="80" y="7226"/>
                  </a:cubicBezTo>
                  <a:cubicBezTo>
                    <a:pt x="80" y="3274"/>
                    <a:pt x="3284" y="70"/>
                    <a:pt x="7236" y="70"/>
                  </a:cubicBezTo>
                  <a:cubicBezTo>
                    <a:pt x="11189" y="70"/>
                    <a:pt x="14393" y="3274"/>
                    <a:pt x="1439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5987F27-9425-CDB7-2708-8BA5C51DBE05}"/>
                </a:ext>
              </a:extLst>
            </p:cNvPr>
            <p:cNvSpPr/>
            <p:nvPr/>
          </p:nvSpPr>
          <p:spPr>
            <a:xfrm>
              <a:off x="11344969" y="2773950"/>
              <a:ext cx="14312" cy="14312"/>
            </a:xfrm>
            <a:custGeom>
              <a:avLst/>
              <a:gdLst>
                <a:gd name="connsiteX0" fmla="*/ 14403 w 14312"/>
                <a:gd name="connsiteY0" fmla="*/ 7226 h 14312"/>
                <a:gd name="connsiteX1" fmla="*/ 7246 w 14312"/>
                <a:gd name="connsiteY1" fmla="*/ 14383 h 14312"/>
                <a:gd name="connsiteX2" fmla="*/ 90 w 14312"/>
                <a:gd name="connsiteY2" fmla="*/ 7226 h 14312"/>
                <a:gd name="connsiteX3" fmla="*/ 7246 w 14312"/>
                <a:gd name="connsiteY3" fmla="*/ 70 h 14312"/>
                <a:gd name="connsiteX4" fmla="*/ 1440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26"/>
                  </a:moveTo>
                  <a:cubicBezTo>
                    <a:pt x="14403" y="11179"/>
                    <a:pt x="11199" y="14383"/>
                    <a:pt x="7246" y="14383"/>
                  </a:cubicBezTo>
                  <a:cubicBezTo>
                    <a:pt x="3294" y="14383"/>
                    <a:pt x="90" y="11179"/>
                    <a:pt x="90" y="7226"/>
                  </a:cubicBezTo>
                  <a:cubicBezTo>
                    <a:pt x="90" y="3274"/>
                    <a:pt x="3294" y="70"/>
                    <a:pt x="7246" y="70"/>
                  </a:cubicBezTo>
                  <a:cubicBezTo>
                    <a:pt x="11199" y="70"/>
                    <a:pt x="14403" y="3274"/>
                    <a:pt x="1440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00C6ABE-8B71-6035-17C2-7BDBAC182E41}"/>
                </a:ext>
              </a:extLst>
            </p:cNvPr>
            <p:cNvSpPr/>
            <p:nvPr/>
          </p:nvSpPr>
          <p:spPr>
            <a:xfrm>
              <a:off x="11416532" y="2773950"/>
              <a:ext cx="14312" cy="14312"/>
            </a:xfrm>
            <a:custGeom>
              <a:avLst/>
              <a:gdLst>
                <a:gd name="connsiteX0" fmla="*/ 14413 w 14312"/>
                <a:gd name="connsiteY0" fmla="*/ 7226 h 14312"/>
                <a:gd name="connsiteX1" fmla="*/ 7256 w 14312"/>
                <a:gd name="connsiteY1" fmla="*/ 14383 h 14312"/>
                <a:gd name="connsiteX2" fmla="*/ 100 w 14312"/>
                <a:gd name="connsiteY2" fmla="*/ 7226 h 14312"/>
                <a:gd name="connsiteX3" fmla="*/ 7256 w 14312"/>
                <a:gd name="connsiteY3" fmla="*/ 70 h 14312"/>
                <a:gd name="connsiteX4" fmla="*/ 1441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26"/>
                  </a:moveTo>
                  <a:cubicBezTo>
                    <a:pt x="14413" y="11179"/>
                    <a:pt x="11209" y="14383"/>
                    <a:pt x="7256" y="14383"/>
                  </a:cubicBezTo>
                  <a:cubicBezTo>
                    <a:pt x="3304" y="14383"/>
                    <a:pt x="100" y="11179"/>
                    <a:pt x="100" y="7226"/>
                  </a:cubicBezTo>
                  <a:cubicBezTo>
                    <a:pt x="100" y="3274"/>
                    <a:pt x="3304" y="70"/>
                    <a:pt x="7256" y="70"/>
                  </a:cubicBezTo>
                  <a:cubicBezTo>
                    <a:pt x="11209" y="70"/>
                    <a:pt x="14413" y="3274"/>
                    <a:pt x="1441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8C85E82-F1A0-9F32-5860-5BE4336B9930}"/>
                </a:ext>
              </a:extLst>
            </p:cNvPr>
            <p:cNvSpPr/>
            <p:nvPr/>
          </p:nvSpPr>
          <p:spPr>
            <a:xfrm>
              <a:off x="11488095" y="2773950"/>
              <a:ext cx="14312" cy="14312"/>
            </a:xfrm>
            <a:custGeom>
              <a:avLst/>
              <a:gdLst>
                <a:gd name="connsiteX0" fmla="*/ 14423 w 14312"/>
                <a:gd name="connsiteY0" fmla="*/ 7226 h 14312"/>
                <a:gd name="connsiteX1" fmla="*/ 7266 w 14312"/>
                <a:gd name="connsiteY1" fmla="*/ 14383 h 14312"/>
                <a:gd name="connsiteX2" fmla="*/ 110 w 14312"/>
                <a:gd name="connsiteY2" fmla="*/ 7226 h 14312"/>
                <a:gd name="connsiteX3" fmla="*/ 7266 w 14312"/>
                <a:gd name="connsiteY3" fmla="*/ 70 h 14312"/>
                <a:gd name="connsiteX4" fmla="*/ 1442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26"/>
                  </a:moveTo>
                  <a:cubicBezTo>
                    <a:pt x="14423" y="11179"/>
                    <a:pt x="11219" y="14383"/>
                    <a:pt x="7266" y="14383"/>
                  </a:cubicBezTo>
                  <a:cubicBezTo>
                    <a:pt x="3314" y="14383"/>
                    <a:pt x="110" y="11179"/>
                    <a:pt x="110" y="7226"/>
                  </a:cubicBezTo>
                  <a:cubicBezTo>
                    <a:pt x="110" y="3274"/>
                    <a:pt x="3314" y="70"/>
                    <a:pt x="7266" y="70"/>
                  </a:cubicBezTo>
                  <a:cubicBezTo>
                    <a:pt x="11219" y="70"/>
                    <a:pt x="14423" y="3274"/>
                    <a:pt x="1442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EABAFF7-1678-3F28-F7AC-1933591833B3}"/>
                </a:ext>
              </a:extLst>
            </p:cNvPr>
            <p:cNvSpPr/>
            <p:nvPr/>
          </p:nvSpPr>
          <p:spPr>
            <a:xfrm>
              <a:off x="11559657" y="2773950"/>
              <a:ext cx="14312" cy="14312"/>
            </a:xfrm>
            <a:custGeom>
              <a:avLst/>
              <a:gdLst>
                <a:gd name="connsiteX0" fmla="*/ 14433 w 14312"/>
                <a:gd name="connsiteY0" fmla="*/ 7226 h 14312"/>
                <a:gd name="connsiteX1" fmla="*/ 7276 w 14312"/>
                <a:gd name="connsiteY1" fmla="*/ 14383 h 14312"/>
                <a:gd name="connsiteX2" fmla="*/ 120 w 14312"/>
                <a:gd name="connsiteY2" fmla="*/ 7226 h 14312"/>
                <a:gd name="connsiteX3" fmla="*/ 7276 w 14312"/>
                <a:gd name="connsiteY3" fmla="*/ 70 h 14312"/>
                <a:gd name="connsiteX4" fmla="*/ 1443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26"/>
                  </a:moveTo>
                  <a:cubicBezTo>
                    <a:pt x="14433" y="11179"/>
                    <a:pt x="11229" y="14383"/>
                    <a:pt x="7276" y="14383"/>
                  </a:cubicBezTo>
                  <a:cubicBezTo>
                    <a:pt x="3324" y="14383"/>
                    <a:pt x="120" y="11179"/>
                    <a:pt x="120" y="7226"/>
                  </a:cubicBezTo>
                  <a:cubicBezTo>
                    <a:pt x="120" y="3274"/>
                    <a:pt x="3324" y="70"/>
                    <a:pt x="7276" y="70"/>
                  </a:cubicBezTo>
                  <a:cubicBezTo>
                    <a:pt x="11229" y="70"/>
                    <a:pt x="14433" y="3274"/>
                    <a:pt x="1443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1070593-0F6E-D1FD-915E-F2A2A9AEA87A}"/>
                </a:ext>
              </a:extLst>
            </p:cNvPr>
            <p:cNvSpPr/>
            <p:nvPr/>
          </p:nvSpPr>
          <p:spPr>
            <a:xfrm>
              <a:off x="11631220" y="2773950"/>
              <a:ext cx="14312" cy="14312"/>
            </a:xfrm>
            <a:custGeom>
              <a:avLst/>
              <a:gdLst>
                <a:gd name="connsiteX0" fmla="*/ 14443 w 14312"/>
                <a:gd name="connsiteY0" fmla="*/ 7226 h 14312"/>
                <a:gd name="connsiteX1" fmla="*/ 7286 w 14312"/>
                <a:gd name="connsiteY1" fmla="*/ 14383 h 14312"/>
                <a:gd name="connsiteX2" fmla="*/ 130 w 14312"/>
                <a:gd name="connsiteY2" fmla="*/ 7226 h 14312"/>
                <a:gd name="connsiteX3" fmla="*/ 7286 w 14312"/>
                <a:gd name="connsiteY3" fmla="*/ 70 h 14312"/>
                <a:gd name="connsiteX4" fmla="*/ 1444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26"/>
                  </a:moveTo>
                  <a:cubicBezTo>
                    <a:pt x="14443" y="11179"/>
                    <a:pt x="11239" y="14383"/>
                    <a:pt x="7286" y="14383"/>
                  </a:cubicBezTo>
                  <a:cubicBezTo>
                    <a:pt x="3334" y="14383"/>
                    <a:pt x="130" y="11179"/>
                    <a:pt x="130" y="7226"/>
                  </a:cubicBezTo>
                  <a:cubicBezTo>
                    <a:pt x="130" y="3274"/>
                    <a:pt x="3334" y="70"/>
                    <a:pt x="7286" y="70"/>
                  </a:cubicBezTo>
                  <a:cubicBezTo>
                    <a:pt x="11239" y="70"/>
                    <a:pt x="14443" y="3274"/>
                    <a:pt x="1444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08DD56F-CB72-61F1-A8FA-CC9D80B240B5}"/>
                </a:ext>
              </a:extLst>
            </p:cNvPr>
            <p:cNvSpPr/>
            <p:nvPr/>
          </p:nvSpPr>
          <p:spPr>
            <a:xfrm>
              <a:off x="11702783" y="2773950"/>
              <a:ext cx="14312" cy="14312"/>
            </a:xfrm>
            <a:custGeom>
              <a:avLst/>
              <a:gdLst>
                <a:gd name="connsiteX0" fmla="*/ 14453 w 14312"/>
                <a:gd name="connsiteY0" fmla="*/ 7226 h 14312"/>
                <a:gd name="connsiteX1" fmla="*/ 7296 w 14312"/>
                <a:gd name="connsiteY1" fmla="*/ 14383 h 14312"/>
                <a:gd name="connsiteX2" fmla="*/ 140 w 14312"/>
                <a:gd name="connsiteY2" fmla="*/ 7226 h 14312"/>
                <a:gd name="connsiteX3" fmla="*/ 7296 w 14312"/>
                <a:gd name="connsiteY3" fmla="*/ 70 h 14312"/>
                <a:gd name="connsiteX4" fmla="*/ 1445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26"/>
                  </a:moveTo>
                  <a:cubicBezTo>
                    <a:pt x="14453" y="11179"/>
                    <a:pt x="11249" y="14383"/>
                    <a:pt x="7296" y="14383"/>
                  </a:cubicBezTo>
                  <a:cubicBezTo>
                    <a:pt x="3344" y="14383"/>
                    <a:pt x="140" y="11179"/>
                    <a:pt x="140" y="7226"/>
                  </a:cubicBezTo>
                  <a:cubicBezTo>
                    <a:pt x="140" y="3274"/>
                    <a:pt x="3344" y="70"/>
                    <a:pt x="7296" y="70"/>
                  </a:cubicBezTo>
                  <a:cubicBezTo>
                    <a:pt x="11249" y="70"/>
                    <a:pt x="14453" y="3274"/>
                    <a:pt x="1445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7FC77A6-B445-A8BA-3351-F133F883F14C}"/>
                </a:ext>
              </a:extLst>
            </p:cNvPr>
            <p:cNvSpPr/>
            <p:nvPr/>
          </p:nvSpPr>
          <p:spPr>
            <a:xfrm>
              <a:off x="11774346" y="2773950"/>
              <a:ext cx="14312" cy="14312"/>
            </a:xfrm>
            <a:custGeom>
              <a:avLst/>
              <a:gdLst>
                <a:gd name="connsiteX0" fmla="*/ 14463 w 14312"/>
                <a:gd name="connsiteY0" fmla="*/ 7226 h 14312"/>
                <a:gd name="connsiteX1" fmla="*/ 7306 w 14312"/>
                <a:gd name="connsiteY1" fmla="*/ 14383 h 14312"/>
                <a:gd name="connsiteX2" fmla="*/ 150 w 14312"/>
                <a:gd name="connsiteY2" fmla="*/ 7226 h 14312"/>
                <a:gd name="connsiteX3" fmla="*/ 7306 w 14312"/>
                <a:gd name="connsiteY3" fmla="*/ 70 h 14312"/>
                <a:gd name="connsiteX4" fmla="*/ 1446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26"/>
                  </a:moveTo>
                  <a:cubicBezTo>
                    <a:pt x="14463" y="11179"/>
                    <a:pt x="11259" y="14383"/>
                    <a:pt x="7306" y="14383"/>
                  </a:cubicBezTo>
                  <a:cubicBezTo>
                    <a:pt x="3354" y="14383"/>
                    <a:pt x="150" y="11179"/>
                    <a:pt x="150" y="7226"/>
                  </a:cubicBezTo>
                  <a:cubicBezTo>
                    <a:pt x="150" y="3274"/>
                    <a:pt x="3354" y="70"/>
                    <a:pt x="7306" y="70"/>
                  </a:cubicBezTo>
                  <a:cubicBezTo>
                    <a:pt x="11259" y="70"/>
                    <a:pt x="14463" y="3274"/>
                    <a:pt x="1446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407B3F7-37C8-0F18-963B-09AF9AEBD655}"/>
                </a:ext>
              </a:extLst>
            </p:cNvPr>
            <p:cNvSpPr/>
            <p:nvPr/>
          </p:nvSpPr>
          <p:spPr>
            <a:xfrm>
              <a:off x="11845908" y="2773950"/>
              <a:ext cx="14312" cy="14312"/>
            </a:xfrm>
            <a:custGeom>
              <a:avLst/>
              <a:gdLst>
                <a:gd name="connsiteX0" fmla="*/ 14473 w 14312"/>
                <a:gd name="connsiteY0" fmla="*/ 7226 h 14312"/>
                <a:gd name="connsiteX1" fmla="*/ 7316 w 14312"/>
                <a:gd name="connsiteY1" fmla="*/ 14383 h 14312"/>
                <a:gd name="connsiteX2" fmla="*/ 160 w 14312"/>
                <a:gd name="connsiteY2" fmla="*/ 7226 h 14312"/>
                <a:gd name="connsiteX3" fmla="*/ 7316 w 14312"/>
                <a:gd name="connsiteY3" fmla="*/ 70 h 14312"/>
                <a:gd name="connsiteX4" fmla="*/ 1447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26"/>
                  </a:moveTo>
                  <a:cubicBezTo>
                    <a:pt x="14473" y="11179"/>
                    <a:pt x="11269" y="14383"/>
                    <a:pt x="7316" y="14383"/>
                  </a:cubicBezTo>
                  <a:cubicBezTo>
                    <a:pt x="3364" y="14383"/>
                    <a:pt x="160" y="11179"/>
                    <a:pt x="160" y="7226"/>
                  </a:cubicBezTo>
                  <a:cubicBezTo>
                    <a:pt x="160" y="3274"/>
                    <a:pt x="3364" y="70"/>
                    <a:pt x="7316" y="70"/>
                  </a:cubicBezTo>
                  <a:cubicBezTo>
                    <a:pt x="11269" y="70"/>
                    <a:pt x="14473" y="3274"/>
                    <a:pt x="1447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6FD2B4F-E888-32FE-3E33-57A5C2FB0B3F}"/>
                </a:ext>
              </a:extLst>
            </p:cNvPr>
            <p:cNvSpPr/>
            <p:nvPr/>
          </p:nvSpPr>
          <p:spPr>
            <a:xfrm>
              <a:off x="11917471" y="2773950"/>
              <a:ext cx="14312" cy="14312"/>
            </a:xfrm>
            <a:custGeom>
              <a:avLst/>
              <a:gdLst>
                <a:gd name="connsiteX0" fmla="*/ 14483 w 14312"/>
                <a:gd name="connsiteY0" fmla="*/ 7226 h 14312"/>
                <a:gd name="connsiteX1" fmla="*/ 7326 w 14312"/>
                <a:gd name="connsiteY1" fmla="*/ 14383 h 14312"/>
                <a:gd name="connsiteX2" fmla="*/ 170 w 14312"/>
                <a:gd name="connsiteY2" fmla="*/ 7226 h 14312"/>
                <a:gd name="connsiteX3" fmla="*/ 7326 w 14312"/>
                <a:gd name="connsiteY3" fmla="*/ 70 h 14312"/>
                <a:gd name="connsiteX4" fmla="*/ 1448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26"/>
                  </a:moveTo>
                  <a:cubicBezTo>
                    <a:pt x="14483" y="11179"/>
                    <a:pt x="11279" y="14383"/>
                    <a:pt x="7326" y="14383"/>
                  </a:cubicBezTo>
                  <a:cubicBezTo>
                    <a:pt x="3374" y="14383"/>
                    <a:pt x="170" y="11179"/>
                    <a:pt x="170" y="7226"/>
                  </a:cubicBezTo>
                  <a:cubicBezTo>
                    <a:pt x="170" y="3274"/>
                    <a:pt x="3374" y="70"/>
                    <a:pt x="7326" y="70"/>
                  </a:cubicBezTo>
                  <a:cubicBezTo>
                    <a:pt x="11279" y="70"/>
                    <a:pt x="14483" y="3274"/>
                    <a:pt x="1448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23E0C85-88C1-4EA0-E6FA-BC56CD671112}"/>
                </a:ext>
              </a:extLst>
            </p:cNvPr>
            <p:cNvSpPr/>
            <p:nvPr/>
          </p:nvSpPr>
          <p:spPr>
            <a:xfrm>
              <a:off x="11989034" y="2773950"/>
              <a:ext cx="14312" cy="14312"/>
            </a:xfrm>
            <a:custGeom>
              <a:avLst/>
              <a:gdLst>
                <a:gd name="connsiteX0" fmla="*/ 14493 w 14312"/>
                <a:gd name="connsiteY0" fmla="*/ 7226 h 14312"/>
                <a:gd name="connsiteX1" fmla="*/ 7336 w 14312"/>
                <a:gd name="connsiteY1" fmla="*/ 14383 h 14312"/>
                <a:gd name="connsiteX2" fmla="*/ 180 w 14312"/>
                <a:gd name="connsiteY2" fmla="*/ 7226 h 14312"/>
                <a:gd name="connsiteX3" fmla="*/ 7336 w 14312"/>
                <a:gd name="connsiteY3" fmla="*/ 70 h 14312"/>
                <a:gd name="connsiteX4" fmla="*/ 1449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26"/>
                  </a:moveTo>
                  <a:cubicBezTo>
                    <a:pt x="14493" y="11179"/>
                    <a:pt x="11289" y="14383"/>
                    <a:pt x="7336" y="14383"/>
                  </a:cubicBezTo>
                  <a:cubicBezTo>
                    <a:pt x="3384" y="14383"/>
                    <a:pt x="180" y="11179"/>
                    <a:pt x="180" y="7226"/>
                  </a:cubicBezTo>
                  <a:cubicBezTo>
                    <a:pt x="180" y="3274"/>
                    <a:pt x="3384" y="70"/>
                    <a:pt x="7336" y="70"/>
                  </a:cubicBezTo>
                  <a:cubicBezTo>
                    <a:pt x="11289" y="70"/>
                    <a:pt x="14493" y="3274"/>
                    <a:pt x="1449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F58D594-DB27-D2B2-9D41-E525B8B61314}"/>
                </a:ext>
              </a:extLst>
            </p:cNvPr>
            <p:cNvSpPr/>
            <p:nvPr/>
          </p:nvSpPr>
          <p:spPr>
            <a:xfrm>
              <a:off x="12060597" y="2773950"/>
              <a:ext cx="14312" cy="14312"/>
            </a:xfrm>
            <a:custGeom>
              <a:avLst/>
              <a:gdLst>
                <a:gd name="connsiteX0" fmla="*/ 14503 w 14312"/>
                <a:gd name="connsiteY0" fmla="*/ 7226 h 14312"/>
                <a:gd name="connsiteX1" fmla="*/ 7346 w 14312"/>
                <a:gd name="connsiteY1" fmla="*/ 14383 h 14312"/>
                <a:gd name="connsiteX2" fmla="*/ 190 w 14312"/>
                <a:gd name="connsiteY2" fmla="*/ 7226 h 14312"/>
                <a:gd name="connsiteX3" fmla="*/ 7346 w 14312"/>
                <a:gd name="connsiteY3" fmla="*/ 70 h 14312"/>
                <a:gd name="connsiteX4" fmla="*/ 1450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26"/>
                  </a:moveTo>
                  <a:cubicBezTo>
                    <a:pt x="14503" y="11179"/>
                    <a:pt x="11299" y="14383"/>
                    <a:pt x="7346" y="14383"/>
                  </a:cubicBezTo>
                  <a:cubicBezTo>
                    <a:pt x="3394" y="14383"/>
                    <a:pt x="190" y="11179"/>
                    <a:pt x="190" y="7226"/>
                  </a:cubicBezTo>
                  <a:cubicBezTo>
                    <a:pt x="190" y="3274"/>
                    <a:pt x="3394" y="70"/>
                    <a:pt x="7346" y="70"/>
                  </a:cubicBezTo>
                  <a:cubicBezTo>
                    <a:pt x="11299" y="70"/>
                    <a:pt x="14503" y="3274"/>
                    <a:pt x="1450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ED3EDF1-7F28-15C7-95A7-89760C3475AC}"/>
                </a:ext>
              </a:extLst>
            </p:cNvPr>
            <p:cNvSpPr/>
            <p:nvPr/>
          </p:nvSpPr>
          <p:spPr>
            <a:xfrm>
              <a:off x="12132159" y="2773950"/>
              <a:ext cx="14312" cy="14312"/>
            </a:xfrm>
            <a:custGeom>
              <a:avLst/>
              <a:gdLst>
                <a:gd name="connsiteX0" fmla="*/ 14513 w 14312"/>
                <a:gd name="connsiteY0" fmla="*/ 7226 h 14312"/>
                <a:gd name="connsiteX1" fmla="*/ 7356 w 14312"/>
                <a:gd name="connsiteY1" fmla="*/ 14383 h 14312"/>
                <a:gd name="connsiteX2" fmla="*/ 200 w 14312"/>
                <a:gd name="connsiteY2" fmla="*/ 7226 h 14312"/>
                <a:gd name="connsiteX3" fmla="*/ 7356 w 14312"/>
                <a:gd name="connsiteY3" fmla="*/ 70 h 14312"/>
                <a:gd name="connsiteX4" fmla="*/ 1451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26"/>
                  </a:moveTo>
                  <a:cubicBezTo>
                    <a:pt x="14513" y="11179"/>
                    <a:pt x="11309" y="14383"/>
                    <a:pt x="7356" y="14383"/>
                  </a:cubicBezTo>
                  <a:cubicBezTo>
                    <a:pt x="3404" y="14383"/>
                    <a:pt x="200" y="11179"/>
                    <a:pt x="200" y="7226"/>
                  </a:cubicBezTo>
                  <a:cubicBezTo>
                    <a:pt x="200" y="3274"/>
                    <a:pt x="3404" y="70"/>
                    <a:pt x="7356" y="70"/>
                  </a:cubicBezTo>
                  <a:cubicBezTo>
                    <a:pt x="11309" y="70"/>
                    <a:pt x="14513" y="3274"/>
                    <a:pt x="1451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C169BBB-F38A-6C9A-3AC2-F646DED7D3CF}"/>
                </a:ext>
              </a:extLst>
            </p:cNvPr>
            <p:cNvSpPr/>
            <p:nvPr/>
          </p:nvSpPr>
          <p:spPr>
            <a:xfrm>
              <a:off x="10700905" y="2845513"/>
              <a:ext cx="14312" cy="14312"/>
            </a:xfrm>
            <a:custGeom>
              <a:avLst/>
              <a:gdLst>
                <a:gd name="connsiteX0" fmla="*/ 14313 w 14312"/>
                <a:gd name="connsiteY0" fmla="*/ 7236 h 14312"/>
                <a:gd name="connsiteX1" fmla="*/ 7156 w 14312"/>
                <a:gd name="connsiteY1" fmla="*/ 14393 h 14312"/>
                <a:gd name="connsiteX2" fmla="*/ 0 w 14312"/>
                <a:gd name="connsiteY2" fmla="*/ 7236 h 14312"/>
                <a:gd name="connsiteX3" fmla="*/ 7156 w 14312"/>
                <a:gd name="connsiteY3" fmla="*/ 80 h 14312"/>
                <a:gd name="connsiteX4" fmla="*/ 1431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36"/>
                  </a:moveTo>
                  <a:cubicBezTo>
                    <a:pt x="14313" y="11189"/>
                    <a:pt x="11109" y="14393"/>
                    <a:pt x="7156" y="14393"/>
                  </a:cubicBezTo>
                  <a:cubicBezTo>
                    <a:pt x="3204" y="14393"/>
                    <a:pt x="0" y="11189"/>
                    <a:pt x="0" y="7236"/>
                  </a:cubicBezTo>
                  <a:cubicBezTo>
                    <a:pt x="0" y="3284"/>
                    <a:pt x="3204" y="80"/>
                    <a:pt x="7156" y="80"/>
                  </a:cubicBezTo>
                  <a:cubicBezTo>
                    <a:pt x="11109" y="80"/>
                    <a:pt x="14313" y="3284"/>
                    <a:pt x="1431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4CDD09B-A9A8-AFD7-1710-634CFAC4BA7D}"/>
                </a:ext>
              </a:extLst>
            </p:cNvPr>
            <p:cNvSpPr/>
            <p:nvPr/>
          </p:nvSpPr>
          <p:spPr>
            <a:xfrm>
              <a:off x="10772467" y="2845513"/>
              <a:ext cx="14312" cy="14312"/>
            </a:xfrm>
            <a:custGeom>
              <a:avLst/>
              <a:gdLst>
                <a:gd name="connsiteX0" fmla="*/ 14323 w 14312"/>
                <a:gd name="connsiteY0" fmla="*/ 7236 h 14312"/>
                <a:gd name="connsiteX1" fmla="*/ 7166 w 14312"/>
                <a:gd name="connsiteY1" fmla="*/ 14393 h 14312"/>
                <a:gd name="connsiteX2" fmla="*/ 10 w 14312"/>
                <a:gd name="connsiteY2" fmla="*/ 7236 h 14312"/>
                <a:gd name="connsiteX3" fmla="*/ 7166 w 14312"/>
                <a:gd name="connsiteY3" fmla="*/ 80 h 14312"/>
                <a:gd name="connsiteX4" fmla="*/ 1432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36"/>
                  </a:moveTo>
                  <a:cubicBezTo>
                    <a:pt x="14323" y="11189"/>
                    <a:pt x="11119" y="14393"/>
                    <a:pt x="7166" y="14393"/>
                  </a:cubicBezTo>
                  <a:cubicBezTo>
                    <a:pt x="3214" y="14393"/>
                    <a:pt x="10" y="11189"/>
                    <a:pt x="10" y="7236"/>
                  </a:cubicBezTo>
                  <a:cubicBezTo>
                    <a:pt x="10" y="3284"/>
                    <a:pt x="3214" y="80"/>
                    <a:pt x="7166" y="80"/>
                  </a:cubicBezTo>
                  <a:cubicBezTo>
                    <a:pt x="11119" y="80"/>
                    <a:pt x="14323" y="3284"/>
                    <a:pt x="1432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DAC0757-6ACA-CA55-555F-7977F63CABB9}"/>
                </a:ext>
              </a:extLst>
            </p:cNvPr>
            <p:cNvSpPr/>
            <p:nvPr/>
          </p:nvSpPr>
          <p:spPr>
            <a:xfrm>
              <a:off x="10844030" y="2845513"/>
              <a:ext cx="14312" cy="14312"/>
            </a:xfrm>
            <a:custGeom>
              <a:avLst/>
              <a:gdLst>
                <a:gd name="connsiteX0" fmla="*/ 14333 w 14312"/>
                <a:gd name="connsiteY0" fmla="*/ 7236 h 14312"/>
                <a:gd name="connsiteX1" fmla="*/ 7176 w 14312"/>
                <a:gd name="connsiteY1" fmla="*/ 14393 h 14312"/>
                <a:gd name="connsiteX2" fmla="*/ 20 w 14312"/>
                <a:gd name="connsiteY2" fmla="*/ 7236 h 14312"/>
                <a:gd name="connsiteX3" fmla="*/ 7176 w 14312"/>
                <a:gd name="connsiteY3" fmla="*/ 80 h 14312"/>
                <a:gd name="connsiteX4" fmla="*/ 1433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36"/>
                  </a:moveTo>
                  <a:cubicBezTo>
                    <a:pt x="14333" y="11189"/>
                    <a:pt x="11129" y="14393"/>
                    <a:pt x="7176" y="14393"/>
                  </a:cubicBezTo>
                  <a:cubicBezTo>
                    <a:pt x="3224" y="14393"/>
                    <a:pt x="20" y="11189"/>
                    <a:pt x="20" y="7236"/>
                  </a:cubicBezTo>
                  <a:cubicBezTo>
                    <a:pt x="20" y="3284"/>
                    <a:pt x="3224" y="80"/>
                    <a:pt x="7176" y="80"/>
                  </a:cubicBezTo>
                  <a:cubicBezTo>
                    <a:pt x="11129" y="80"/>
                    <a:pt x="14333" y="3284"/>
                    <a:pt x="1433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05356CD-0AB7-C19A-065C-FCC831789519}"/>
                </a:ext>
              </a:extLst>
            </p:cNvPr>
            <p:cNvSpPr/>
            <p:nvPr/>
          </p:nvSpPr>
          <p:spPr>
            <a:xfrm>
              <a:off x="10915593" y="2845513"/>
              <a:ext cx="14312" cy="14312"/>
            </a:xfrm>
            <a:custGeom>
              <a:avLst/>
              <a:gdLst>
                <a:gd name="connsiteX0" fmla="*/ 14343 w 14312"/>
                <a:gd name="connsiteY0" fmla="*/ 7236 h 14312"/>
                <a:gd name="connsiteX1" fmla="*/ 7186 w 14312"/>
                <a:gd name="connsiteY1" fmla="*/ 14393 h 14312"/>
                <a:gd name="connsiteX2" fmla="*/ 30 w 14312"/>
                <a:gd name="connsiteY2" fmla="*/ 7236 h 14312"/>
                <a:gd name="connsiteX3" fmla="*/ 7186 w 14312"/>
                <a:gd name="connsiteY3" fmla="*/ 80 h 14312"/>
                <a:gd name="connsiteX4" fmla="*/ 1434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36"/>
                  </a:moveTo>
                  <a:cubicBezTo>
                    <a:pt x="14343" y="11189"/>
                    <a:pt x="11139" y="14393"/>
                    <a:pt x="7186" y="14393"/>
                  </a:cubicBezTo>
                  <a:cubicBezTo>
                    <a:pt x="3234" y="14393"/>
                    <a:pt x="30" y="11189"/>
                    <a:pt x="30" y="7236"/>
                  </a:cubicBezTo>
                  <a:cubicBezTo>
                    <a:pt x="30" y="3284"/>
                    <a:pt x="3234" y="80"/>
                    <a:pt x="7186" y="80"/>
                  </a:cubicBezTo>
                  <a:cubicBezTo>
                    <a:pt x="11139" y="80"/>
                    <a:pt x="14343" y="3284"/>
                    <a:pt x="1434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67546D-D281-6E4A-157A-A6EAB0BEF489}"/>
                </a:ext>
              </a:extLst>
            </p:cNvPr>
            <p:cNvSpPr/>
            <p:nvPr/>
          </p:nvSpPr>
          <p:spPr>
            <a:xfrm>
              <a:off x="10987155" y="2845513"/>
              <a:ext cx="14312" cy="14312"/>
            </a:xfrm>
            <a:custGeom>
              <a:avLst/>
              <a:gdLst>
                <a:gd name="connsiteX0" fmla="*/ 14353 w 14312"/>
                <a:gd name="connsiteY0" fmla="*/ 7236 h 14312"/>
                <a:gd name="connsiteX1" fmla="*/ 7196 w 14312"/>
                <a:gd name="connsiteY1" fmla="*/ 14393 h 14312"/>
                <a:gd name="connsiteX2" fmla="*/ 40 w 14312"/>
                <a:gd name="connsiteY2" fmla="*/ 7236 h 14312"/>
                <a:gd name="connsiteX3" fmla="*/ 7196 w 14312"/>
                <a:gd name="connsiteY3" fmla="*/ 80 h 14312"/>
                <a:gd name="connsiteX4" fmla="*/ 1435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36"/>
                  </a:moveTo>
                  <a:cubicBezTo>
                    <a:pt x="14353" y="11189"/>
                    <a:pt x="11149" y="14393"/>
                    <a:pt x="7196" y="14393"/>
                  </a:cubicBezTo>
                  <a:cubicBezTo>
                    <a:pt x="3244" y="14393"/>
                    <a:pt x="40" y="11189"/>
                    <a:pt x="40" y="7236"/>
                  </a:cubicBezTo>
                  <a:cubicBezTo>
                    <a:pt x="40" y="3284"/>
                    <a:pt x="3244" y="80"/>
                    <a:pt x="7196" y="80"/>
                  </a:cubicBezTo>
                  <a:cubicBezTo>
                    <a:pt x="11149" y="80"/>
                    <a:pt x="14353" y="3284"/>
                    <a:pt x="1435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837A3C5-0EC5-4DA4-C2FF-0EF957BE2649}"/>
                </a:ext>
              </a:extLst>
            </p:cNvPr>
            <p:cNvSpPr/>
            <p:nvPr/>
          </p:nvSpPr>
          <p:spPr>
            <a:xfrm>
              <a:off x="11058718" y="2845513"/>
              <a:ext cx="14312" cy="14312"/>
            </a:xfrm>
            <a:custGeom>
              <a:avLst/>
              <a:gdLst>
                <a:gd name="connsiteX0" fmla="*/ 14363 w 14312"/>
                <a:gd name="connsiteY0" fmla="*/ 7236 h 14312"/>
                <a:gd name="connsiteX1" fmla="*/ 7206 w 14312"/>
                <a:gd name="connsiteY1" fmla="*/ 14393 h 14312"/>
                <a:gd name="connsiteX2" fmla="*/ 50 w 14312"/>
                <a:gd name="connsiteY2" fmla="*/ 7236 h 14312"/>
                <a:gd name="connsiteX3" fmla="*/ 7206 w 14312"/>
                <a:gd name="connsiteY3" fmla="*/ 80 h 14312"/>
                <a:gd name="connsiteX4" fmla="*/ 1436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36"/>
                  </a:moveTo>
                  <a:cubicBezTo>
                    <a:pt x="14363" y="11189"/>
                    <a:pt x="11159" y="14393"/>
                    <a:pt x="7206" y="14393"/>
                  </a:cubicBezTo>
                  <a:cubicBezTo>
                    <a:pt x="3254" y="14393"/>
                    <a:pt x="50" y="11189"/>
                    <a:pt x="50" y="7236"/>
                  </a:cubicBezTo>
                  <a:cubicBezTo>
                    <a:pt x="50" y="3284"/>
                    <a:pt x="3254" y="80"/>
                    <a:pt x="7206" y="80"/>
                  </a:cubicBezTo>
                  <a:cubicBezTo>
                    <a:pt x="11159" y="80"/>
                    <a:pt x="14363" y="3284"/>
                    <a:pt x="1436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BAD8BE7-857A-4FF3-0E81-239DDBA9953A}"/>
                </a:ext>
              </a:extLst>
            </p:cNvPr>
            <p:cNvSpPr/>
            <p:nvPr/>
          </p:nvSpPr>
          <p:spPr>
            <a:xfrm>
              <a:off x="11130281" y="2845513"/>
              <a:ext cx="14312" cy="14312"/>
            </a:xfrm>
            <a:custGeom>
              <a:avLst/>
              <a:gdLst>
                <a:gd name="connsiteX0" fmla="*/ 14373 w 14312"/>
                <a:gd name="connsiteY0" fmla="*/ 7236 h 14312"/>
                <a:gd name="connsiteX1" fmla="*/ 7216 w 14312"/>
                <a:gd name="connsiteY1" fmla="*/ 14393 h 14312"/>
                <a:gd name="connsiteX2" fmla="*/ 60 w 14312"/>
                <a:gd name="connsiteY2" fmla="*/ 7236 h 14312"/>
                <a:gd name="connsiteX3" fmla="*/ 7216 w 14312"/>
                <a:gd name="connsiteY3" fmla="*/ 80 h 14312"/>
                <a:gd name="connsiteX4" fmla="*/ 1437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36"/>
                  </a:moveTo>
                  <a:cubicBezTo>
                    <a:pt x="14373" y="11189"/>
                    <a:pt x="11169" y="14393"/>
                    <a:pt x="7216" y="14393"/>
                  </a:cubicBezTo>
                  <a:cubicBezTo>
                    <a:pt x="3264" y="14393"/>
                    <a:pt x="60" y="11189"/>
                    <a:pt x="60" y="7236"/>
                  </a:cubicBezTo>
                  <a:cubicBezTo>
                    <a:pt x="60" y="3284"/>
                    <a:pt x="3264" y="80"/>
                    <a:pt x="7216" y="80"/>
                  </a:cubicBezTo>
                  <a:cubicBezTo>
                    <a:pt x="11169" y="80"/>
                    <a:pt x="14373" y="3284"/>
                    <a:pt x="1437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919873B-6528-ED7B-3516-5D0745F58E01}"/>
                </a:ext>
              </a:extLst>
            </p:cNvPr>
            <p:cNvSpPr/>
            <p:nvPr/>
          </p:nvSpPr>
          <p:spPr>
            <a:xfrm>
              <a:off x="11201844" y="2845513"/>
              <a:ext cx="14312" cy="14312"/>
            </a:xfrm>
            <a:custGeom>
              <a:avLst/>
              <a:gdLst>
                <a:gd name="connsiteX0" fmla="*/ 14383 w 14312"/>
                <a:gd name="connsiteY0" fmla="*/ 7236 h 14312"/>
                <a:gd name="connsiteX1" fmla="*/ 7226 w 14312"/>
                <a:gd name="connsiteY1" fmla="*/ 14393 h 14312"/>
                <a:gd name="connsiteX2" fmla="*/ 70 w 14312"/>
                <a:gd name="connsiteY2" fmla="*/ 7236 h 14312"/>
                <a:gd name="connsiteX3" fmla="*/ 7226 w 14312"/>
                <a:gd name="connsiteY3" fmla="*/ 80 h 14312"/>
                <a:gd name="connsiteX4" fmla="*/ 1438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36"/>
                  </a:moveTo>
                  <a:cubicBezTo>
                    <a:pt x="14383" y="11189"/>
                    <a:pt x="11179" y="14393"/>
                    <a:pt x="7226" y="14393"/>
                  </a:cubicBezTo>
                  <a:cubicBezTo>
                    <a:pt x="3274" y="14393"/>
                    <a:pt x="70" y="11189"/>
                    <a:pt x="70" y="7236"/>
                  </a:cubicBezTo>
                  <a:cubicBezTo>
                    <a:pt x="70" y="3284"/>
                    <a:pt x="3274" y="80"/>
                    <a:pt x="7226" y="80"/>
                  </a:cubicBezTo>
                  <a:cubicBezTo>
                    <a:pt x="11179" y="80"/>
                    <a:pt x="14383" y="3284"/>
                    <a:pt x="1438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F9C026B-18F0-CE72-54CB-F6318A35957E}"/>
                </a:ext>
              </a:extLst>
            </p:cNvPr>
            <p:cNvSpPr/>
            <p:nvPr/>
          </p:nvSpPr>
          <p:spPr>
            <a:xfrm>
              <a:off x="11273406" y="2845513"/>
              <a:ext cx="14312" cy="14312"/>
            </a:xfrm>
            <a:custGeom>
              <a:avLst/>
              <a:gdLst>
                <a:gd name="connsiteX0" fmla="*/ 14393 w 14312"/>
                <a:gd name="connsiteY0" fmla="*/ 7236 h 14312"/>
                <a:gd name="connsiteX1" fmla="*/ 7236 w 14312"/>
                <a:gd name="connsiteY1" fmla="*/ 14393 h 14312"/>
                <a:gd name="connsiteX2" fmla="*/ 80 w 14312"/>
                <a:gd name="connsiteY2" fmla="*/ 7236 h 14312"/>
                <a:gd name="connsiteX3" fmla="*/ 7236 w 14312"/>
                <a:gd name="connsiteY3" fmla="*/ 80 h 14312"/>
                <a:gd name="connsiteX4" fmla="*/ 1439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36"/>
                  </a:moveTo>
                  <a:cubicBezTo>
                    <a:pt x="14393" y="11189"/>
                    <a:pt x="11189" y="14393"/>
                    <a:pt x="7236" y="14393"/>
                  </a:cubicBezTo>
                  <a:cubicBezTo>
                    <a:pt x="3284" y="14393"/>
                    <a:pt x="80" y="11189"/>
                    <a:pt x="80" y="7236"/>
                  </a:cubicBezTo>
                  <a:cubicBezTo>
                    <a:pt x="80" y="3284"/>
                    <a:pt x="3284" y="80"/>
                    <a:pt x="7236" y="80"/>
                  </a:cubicBezTo>
                  <a:cubicBezTo>
                    <a:pt x="11189" y="80"/>
                    <a:pt x="14393" y="3284"/>
                    <a:pt x="1439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CA53CC3-BEC8-2666-75F7-3A29D30CB5DB}"/>
                </a:ext>
              </a:extLst>
            </p:cNvPr>
            <p:cNvSpPr/>
            <p:nvPr/>
          </p:nvSpPr>
          <p:spPr>
            <a:xfrm>
              <a:off x="11344969" y="2845513"/>
              <a:ext cx="14312" cy="14312"/>
            </a:xfrm>
            <a:custGeom>
              <a:avLst/>
              <a:gdLst>
                <a:gd name="connsiteX0" fmla="*/ 14403 w 14312"/>
                <a:gd name="connsiteY0" fmla="*/ 7236 h 14312"/>
                <a:gd name="connsiteX1" fmla="*/ 7246 w 14312"/>
                <a:gd name="connsiteY1" fmla="*/ 14393 h 14312"/>
                <a:gd name="connsiteX2" fmla="*/ 90 w 14312"/>
                <a:gd name="connsiteY2" fmla="*/ 7236 h 14312"/>
                <a:gd name="connsiteX3" fmla="*/ 7246 w 14312"/>
                <a:gd name="connsiteY3" fmla="*/ 80 h 14312"/>
                <a:gd name="connsiteX4" fmla="*/ 1440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36"/>
                  </a:moveTo>
                  <a:cubicBezTo>
                    <a:pt x="14403" y="11189"/>
                    <a:pt x="11199" y="14393"/>
                    <a:pt x="7246" y="14393"/>
                  </a:cubicBezTo>
                  <a:cubicBezTo>
                    <a:pt x="3294" y="14393"/>
                    <a:pt x="90" y="11189"/>
                    <a:pt x="90" y="7236"/>
                  </a:cubicBezTo>
                  <a:cubicBezTo>
                    <a:pt x="90" y="3284"/>
                    <a:pt x="3294" y="80"/>
                    <a:pt x="7246" y="80"/>
                  </a:cubicBezTo>
                  <a:cubicBezTo>
                    <a:pt x="11199" y="80"/>
                    <a:pt x="14403" y="3284"/>
                    <a:pt x="1440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E2FFA92-15B8-1EF6-03E9-9C5CBB36E7A9}"/>
                </a:ext>
              </a:extLst>
            </p:cNvPr>
            <p:cNvSpPr/>
            <p:nvPr/>
          </p:nvSpPr>
          <p:spPr>
            <a:xfrm>
              <a:off x="11416532" y="2845513"/>
              <a:ext cx="14312" cy="14312"/>
            </a:xfrm>
            <a:custGeom>
              <a:avLst/>
              <a:gdLst>
                <a:gd name="connsiteX0" fmla="*/ 14413 w 14312"/>
                <a:gd name="connsiteY0" fmla="*/ 7236 h 14312"/>
                <a:gd name="connsiteX1" fmla="*/ 7256 w 14312"/>
                <a:gd name="connsiteY1" fmla="*/ 14393 h 14312"/>
                <a:gd name="connsiteX2" fmla="*/ 100 w 14312"/>
                <a:gd name="connsiteY2" fmla="*/ 7236 h 14312"/>
                <a:gd name="connsiteX3" fmla="*/ 7256 w 14312"/>
                <a:gd name="connsiteY3" fmla="*/ 80 h 14312"/>
                <a:gd name="connsiteX4" fmla="*/ 1441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36"/>
                  </a:moveTo>
                  <a:cubicBezTo>
                    <a:pt x="14413" y="11189"/>
                    <a:pt x="11209" y="14393"/>
                    <a:pt x="7256" y="14393"/>
                  </a:cubicBezTo>
                  <a:cubicBezTo>
                    <a:pt x="3304" y="14393"/>
                    <a:pt x="100" y="11189"/>
                    <a:pt x="100" y="7236"/>
                  </a:cubicBezTo>
                  <a:cubicBezTo>
                    <a:pt x="100" y="3284"/>
                    <a:pt x="3304" y="80"/>
                    <a:pt x="7256" y="80"/>
                  </a:cubicBezTo>
                  <a:cubicBezTo>
                    <a:pt x="11209" y="80"/>
                    <a:pt x="14413" y="3284"/>
                    <a:pt x="1441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59C37E5-304A-865C-8071-59E1F633A4C6}"/>
                </a:ext>
              </a:extLst>
            </p:cNvPr>
            <p:cNvSpPr/>
            <p:nvPr/>
          </p:nvSpPr>
          <p:spPr>
            <a:xfrm>
              <a:off x="11488095" y="2845513"/>
              <a:ext cx="14312" cy="14312"/>
            </a:xfrm>
            <a:custGeom>
              <a:avLst/>
              <a:gdLst>
                <a:gd name="connsiteX0" fmla="*/ 14423 w 14312"/>
                <a:gd name="connsiteY0" fmla="*/ 7236 h 14312"/>
                <a:gd name="connsiteX1" fmla="*/ 7266 w 14312"/>
                <a:gd name="connsiteY1" fmla="*/ 14393 h 14312"/>
                <a:gd name="connsiteX2" fmla="*/ 110 w 14312"/>
                <a:gd name="connsiteY2" fmla="*/ 7236 h 14312"/>
                <a:gd name="connsiteX3" fmla="*/ 7266 w 14312"/>
                <a:gd name="connsiteY3" fmla="*/ 80 h 14312"/>
                <a:gd name="connsiteX4" fmla="*/ 1442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36"/>
                  </a:moveTo>
                  <a:cubicBezTo>
                    <a:pt x="14423" y="11189"/>
                    <a:pt x="11219" y="14393"/>
                    <a:pt x="7266" y="14393"/>
                  </a:cubicBezTo>
                  <a:cubicBezTo>
                    <a:pt x="3314" y="14393"/>
                    <a:pt x="110" y="11189"/>
                    <a:pt x="110" y="7236"/>
                  </a:cubicBezTo>
                  <a:cubicBezTo>
                    <a:pt x="110" y="3284"/>
                    <a:pt x="3314" y="80"/>
                    <a:pt x="7266" y="80"/>
                  </a:cubicBezTo>
                  <a:cubicBezTo>
                    <a:pt x="11219" y="80"/>
                    <a:pt x="14423" y="3284"/>
                    <a:pt x="1442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602CE64-8648-5A42-15F9-F7F884F468AA}"/>
                </a:ext>
              </a:extLst>
            </p:cNvPr>
            <p:cNvSpPr/>
            <p:nvPr/>
          </p:nvSpPr>
          <p:spPr>
            <a:xfrm>
              <a:off x="11559657" y="2845513"/>
              <a:ext cx="14312" cy="14312"/>
            </a:xfrm>
            <a:custGeom>
              <a:avLst/>
              <a:gdLst>
                <a:gd name="connsiteX0" fmla="*/ 14433 w 14312"/>
                <a:gd name="connsiteY0" fmla="*/ 7236 h 14312"/>
                <a:gd name="connsiteX1" fmla="*/ 7276 w 14312"/>
                <a:gd name="connsiteY1" fmla="*/ 14393 h 14312"/>
                <a:gd name="connsiteX2" fmla="*/ 120 w 14312"/>
                <a:gd name="connsiteY2" fmla="*/ 7236 h 14312"/>
                <a:gd name="connsiteX3" fmla="*/ 7276 w 14312"/>
                <a:gd name="connsiteY3" fmla="*/ 80 h 14312"/>
                <a:gd name="connsiteX4" fmla="*/ 1443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36"/>
                  </a:moveTo>
                  <a:cubicBezTo>
                    <a:pt x="14433" y="11189"/>
                    <a:pt x="11229" y="14393"/>
                    <a:pt x="7276" y="14393"/>
                  </a:cubicBezTo>
                  <a:cubicBezTo>
                    <a:pt x="3324" y="14393"/>
                    <a:pt x="120" y="11189"/>
                    <a:pt x="120" y="7236"/>
                  </a:cubicBezTo>
                  <a:cubicBezTo>
                    <a:pt x="120" y="3284"/>
                    <a:pt x="3324" y="80"/>
                    <a:pt x="7276" y="80"/>
                  </a:cubicBezTo>
                  <a:cubicBezTo>
                    <a:pt x="11229" y="80"/>
                    <a:pt x="14433" y="3284"/>
                    <a:pt x="1443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5607A6F-84A4-A114-644D-AD6968493BC4}"/>
                </a:ext>
              </a:extLst>
            </p:cNvPr>
            <p:cNvSpPr/>
            <p:nvPr/>
          </p:nvSpPr>
          <p:spPr>
            <a:xfrm>
              <a:off x="11631220" y="2845513"/>
              <a:ext cx="14312" cy="14312"/>
            </a:xfrm>
            <a:custGeom>
              <a:avLst/>
              <a:gdLst>
                <a:gd name="connsiteX0" fmla="*/ 14443 w 14312"/>
                <a:gd name="connsiteY0" fmla="*/ 7236 h 14312"/>
                <a:gd name="connsiteX1" fmla="*/ 7286 w 14312"/>
                <a:gd name="connsiteY1" fmla="*/ 14393 h 14312"/>
                <a:gd name="connsiteX2" fmla="*/ 130 w 14312"/>
                <a:gd name="connsiteY2" fmla="*/ 7236 h 14312"/>
                <a:gd name="connsiteX3" fmla="*/ 7286 w 14312"/>
                <a:gd name="connsiteY3" fmla="*/ 80 h 14312"/>
                <a:gd name="connsiteX4" fmla="*/ 1444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36"/>
                  </a:moveTo>
                  <a:cubicBezTo>
                    <a:pt x="14443" y="11189"/>
                    <a:pt x="11239" y="14393"/>
                    <a:pt x="7286" y="14393"/>
                  </a:cubicBezTo>
                  <a:cubicBezTo>
                    <a:pt x="3334" y="14393"/>
                    <a:pt x="130" y="11189"/>
                    <a:pt x="130" y="7236"/>
                  </a:cubicBezTo>
                  <a:cubicBezTo>
                    <a:pt x="130" y="3284"/>
                    <a:pt x="3334" y="80"/>
                    <a:pt x="7286" y="80"/>
                  </a:cubicBezTo>
                  <a:cubicBezTo>
                    <a:pt x="11239" y="80"/>
                    <a:pt x="14443" y="3284"/>
                    <a:pt x="1444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9507C7A-4092-7D11-50B2-5D65BD083CD2}"/>
                </a:ext>
              </a:extLst>
            </p:cNvPr>
            <p:cNvSpPr/>
            <p:nvPr/>
          </p:nvSpPr>
          <p:spPr>
            <a:xfrm>
              <a:off x="11702783" y="2845513"/>
              <a:ext cx="14312" cy="14312"/>
            </a:xfrm>
            <a:custGeom>
              <a:avLst/>
              <a:gdLst>
                <a:gd name="connsiteX0" fmla="*/ 14453 w 14312"/>
                <a:gd name="connsiteY0" fmla="*/ 7236 h 14312"/>
                <a:gd name="connsiteX1" fmla="*/ 7296 w 14312"/>
                <a:gd name="connsiteY1" fmla="*/ 14393 h 14312"/>
                <a:gd name="connsiteX2" fmla="*/ 140 w 14312"/>
                <a:gd name="connsiteY2" fmla="*/ 7236 h 14312"/>
                <a:gd name="connsiteX3" fmla="*/ 7296 w 14312"/>
                <a:gd name="connsiteY3" fmla="*/ 80 h 14312"/>
                <a:gd name="connsiteX4" fmla="*/ 1445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36"/>
                  </a:moveTo>
                  <a:cubicBezTo>
                    <a:pt x="14453" y="11189"/>
                    <a:pt x="11249" y="14393"/>
                    <a:pt x="7296" y="14393"/>
                  </a:cubicBezTo>
                  <a:cubicBezTo>
                    <a:pt x="3344" y="14393"/>
                    <a:pt x="140" y="11189"/>
                    <a:pt x="140" y="7236"/>
                  </a:cubicBezTo>
                  <a:cubicBezTo>
                    <a:pt x="140" y="3284"/>
                    <a:pt x="3344" y="80"/>
                    <a:pt x="7296" y="80"/>
                  </a:cubicBezTo>
                  <a:cubicBezTo>
                    <a:pt x="11249" y="80"/>
                    <a:pt x="14453" y="3284"/>
                    <a:pt x="1445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9997BF5-8FCB-62D2-E5DC-F0CDF965EE23}"/>
                </a:ext>
              </a:extLst>
            </p:cNvPr>
            <p:cNvSpPr/>
            <p:nvPr/>
          </p:nvSpPr>
          <p:spPr>
            <a:xfrm>
              <a:off x="11774346" y="2845513"/>
              <a:ext cx="14312" cy="14312"/>
            </a:xfrm>
            <a:custGeom>
              <a:avLst/>
              <a:gdLst>
                <a:gd name="connsiteX0" fmla="*/ 14463 w 14312"/>
                <a:gd name="connsiteY0" fmla="*/ 7236 h 14312"/>
                <a:gd name="connsiteX1" fmla="*/ 7306 w 14312"/>
                <a:gd name="connsiteY1" fmla="*/ 14393 h 14312"/>
                <a:gd name="connsiteX2" fmla="*/ 150 w 14312"/>
                <a:gd name="connsiteY2" fmla="*/ 7236 h 14312"/>
                <a:gd name="connsiteX3" fmla="*/ 7306 w 14312"/>
                <a:gd name="connsiteY3" fmla="*/ 80 h 14312"/>
                <a:gd name="connsiteX4" fmla="*/ 1446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36"/>
                  </a:moveTo>
                  <a:cubicBezTo>
                    <a:pt x="14463" y="11189"/>
                    <a:pt x="11259" y="14393"/>
                    <a:pt x="7306" y="14393"/>
                  </a:cubicBezTo>
                  <a:cubicBezTo>
                    <a:pt x="3354" y="14393"/>
                    <a:pt x="150" y="11189"/>
                    <a:pt x="150" y="7236"/>
                  </a:cubicBezTo>
                  <a:cubicBezTo>
                    <a:pt x="150" y="3284"/>
                    <a:pt x="3354" y="80"/>
                    <a:pt x="7306" y="80"/>
                  </a:cubicBezTo>
                  <a:cubicBezTo>
                    <a:pt x="11259" y="80"/>
                    <a:pt x="14463" y="3284"/>
                    <a:pt x="1446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C132C02-204B-3C31-025D-438C2792D036}"/>
                </a:ext>
              </a:extLst>
            </p:cNvPr>
            <p:cNvSpPr/>
            <p:nvPr/>
          </p:nvSpPr>
          <p:spPr>
            <a:xfrm>
              <a:off x="11845908" y="2845513"/>
              <a:ext cx="14312" cy="14312"/>
            </a:xfrm>
            <a:custGeom>
              <a:avLst/>
              <a:gdLst>
                <a:gd name="connsiteX0" fmla="*/ 14473 w 14312"/>
                <a:gd name="connsiteY0" fmla="*/ 7236 h 14312"/>
                <a:gd name="connsiteX1" fmla="*/ 7316 w 14312"/>
                <a:gd name="connsiteY1" fmla="*/ 14393 h 14312"/>
                <a:gd name="connsiteX2" fmla="*/ 160 w 14312"/>
                <a:gd name="connsiteY2" fmla="*/ 7236 h 14312"/>
                <a:gd name="connsiteX3" fmla="*/ 7316 w 14312"/>
                <a:gd name="connsiteY3" fmla="*/ 80 h 14312"/>
                <a:gd name="connsiteX4" fmla="*/ 1447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36"/>
                  </a:moveTo>
                  <a:cubicBezTo>
                    <a:pt x="14473" y="11189"/>
                    <a:pt x="11269" y="14393"/>
                    <a:pt x="7316" y="14393"/>
                  </a:cubicBezTo>
                  <a:cubicBezTo>
                    <a:pt x="3364" y="14393"/>
                    <a:pt x="160" y="11189"/>
                    <a:pt x="160" y="7236"/>
                  </a:cubicBezTo>
                  <a:cubicBezTo>
                    <a:pt x="160" y="3284"/>
                    <a:pt x="3364" y="80"/>
                    <a:pt x="7316" y="80"/>
                  </a:cubicBezTo>
                  <a:cubicBezTo>
                    <a:pt x="11269" y="80"/>
                    <a:pt x="14473" y="3284"/>
                    <a:pt x="1447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0F389FBE-406D-074D-C727-353ABD6F1BA4}"/>
                </a:ext>
              </a:extLst>
            </p:cNvPr>
            <p:cNvSpPr/>
            <p:nvPr/>
          </p:nvSpPr>
          <p:spPr>
            <a:xfrm>
              <a:off x="11917471" y="2845513"/>
              <a:ext cx="14312" cy="14312"/>
            </a:xfrm>
            <a:custGeom>
              <a:avLst/>
              <a:gdLst>
                <a:gd name="connsiteX0" fmla="*/ 14483 w 14312"/>
                <a:gd name="connsiteY0" fmla="*/ 7236 h 14312"/>
                <a:gd name="connsiteX1" fmla="*/ 7326 w 14312"/>
                <a:gd name="connsiteY1" fmla="*/ 14393 h 14312"/>
                <a:gd name="connsiteX2" fmla="*/ 170 w 14312"/>
                <a:gd name="connsiteY2" fmla="*/ 7236 h 14312"/>
                <a:gd name="connsiteX3" fmla="*/ 7326 w 14312"/>
                <a:gd name="connsiteY3" fmla="*/ 80 h 14312"/>
                <a:gd name="connsiteX4" fmla="*/ 1448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36"/>
                  </a:moveTo>
                  <a:cubicBezTo>
                    <a:pt x="14483" y="11189"/>
                    <a:pt x="11279" y="14393"/>
                    <a:pt x="7326" y="14393"/>
                  </a:cubicBezTo>
                  <a:cubicBezTo>
                    <a:pt x="3374" y="14393"/>
                    <a:pt x="170" y="11189"/>
                    <a:pt x="170" y="7236"/>
                  </a:cubicBezTo>
                  <a:cubicBezTo>
                    <a:pt x="170" y="3284"/>
                    <a:pt x="3374" y="80"/>
                    <a:pt x="7326" y="80"/>
                  </a:cubicBezTo>
                  <a:cubicBezTo>
                    <a:pt x="11279" y="80"/>
                    <a:pt x="14483" y="3284"/>
                    <a:pt x="1448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DA722B5-87AC-F499-A394-1DD8F956BA03}"/>
                </a:ext>
              </a:extLst>
            </p:cNvPr>
            <p:cNvSpPr/>
            <p:nvPr/>
          </p:nvSpPr>
          <p:spPr>
            <a:xfrm>
              <a:off x="11989034" y="2845513"/>
              <a:ext cx="14312" cy="14312"/>
            </a:xfrm>
            <a:custGeom>
              <a:avLst/>
              <a:gdLst>
                <a:gd name="connsiteX0" fmla="*/ 14493 w 14312"/>
                <a:gd name="connsiteY0" fmla="*/ 7236 h 14312"/>
                <a:gd name="connsiteX1" fmla="*/ 7336 w 14312"/>
                <a:gd name="connsiteY1" fmla="*/ 14393 h 14312"/>
                <a:gd name="connsiteX2" fmla="*/ 180 w 14312"/>
                <a:gd name="connsiteY2" fmla="*/ 7236 h 14312"/>
                <a:gd name="connsiteX3" fmla="*/ 7336 w 14312"/>
                <a:gd name="connsiteY3" fmla="*/ 80 h 14312"/>
                <a:gd name="connsiteX4" fmla="*/ 1449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36"/>
                  </a:moveTo>
                  <a:cubicBezTo>
                    <a:pt x="14493" y="11189"/>
                    <a:pt x="11289" y="14393"/>
                    <a:pt x="7336" y="14393"/>
                  </a:cubicBezTo>
                  <a:cubicBezTo>
                    <a:pt x="3384" y="14393"/>
                    <a:pt x="180" y="11189"/>
                    <a:pt x="180" y="7236"/>
                  </a:cubicBezTo>
                  <a:cubicBezTo>
                    <a:pt x="180" y="3284"/>
                    <a:pt x="3384" y="80"/>
                    <a:pt x="7336" y="80"/>
                  </a:cubicBezTo>
                  <a:cubicBezTo>
                    <a:pt x="11289" y="80"/>
                    <a:pt x="14493" y="3284"/>
                    <a:pt x="1449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6F23B29D-74CE-E59A-FC59-F1D2D67C7B8B}"/>
                </a:ext>
              </a:extLst>
            </p:cNvPr>
            <p:cNvSpPr/>
            <p:nvPr/>
          </p:nvSpPr>
          <p:spPr>
            <a:xfrm>
              <a:off x="12060597" y="2845513"/>
              <a:ext cx="14312" cy="14312"/>
            </a:xfrm>
            <a:custGeom>
              <a:avLst/>
              <a:gdLst>
                <a:gd name="connsiteX0" fmla="*/ 14503 w 14312"/>
                <a:gd name="connsiteY0" fmla="*/ 7236 h 14312"/>
                <a:gd name="connsiteX1" fmla="*/ 7346 w 14312"/>
                <a:gd name="connsiteY1" fmla="*/ 14393 h 14312"/>
                <a:gd name="connsiteX2" fmla="*/ 190 w 14312"/>
                <a:gd name="connsiteY2" fmla="*/ 7236 h 14312"/>
                <a:gd name="connsiteX3" fmla="*/ 7346 w 14312"/>
                <a:gd name="connsiteY3" fmla="*/ 80 h 14312"/>
                <a:gd name="connsiteX4" fmla="*/ 1450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36"/>
                  </a:moveTo>
                  <a:cubicBezTo>
                    <a:pt x="14503" y="11189"/>
                    <a:pt x="11299" y="14393"/>
                    <a:pt x="7346" y="14393"/>
                  </a:cubicBezTo>
                  <a:cubicBezTo>
                    <a:pt x="3394" y="14393"/>
                    <a:pt x="190" y="11189"/>
                    <a:pt x="190" y="7236"/>
                  </a:cubicBezTo>
                  <a:cubicBezTo>
                    <a:pt x="190" y="3284"/>
                    <a:pt x="3394" y="80"/>
                    <a:pt x="7346" y="80"/>
                  </a:cubicBezTo>
                  <a:cubicBezTo>
                    <a:pt x="11299" y="80"/>
                    <a:pt x="14503" y="3284"/>
                    <a:pt x="1450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BD647FD-4A42-1D33-7CB4-5D990FAA482A}"/>
                </a:ext>
              </a:extLst>
            </p:cNvPr>
            <p:cNvSpPr/>
            <p:nvPr/>
          </p:nvSpPr>
          <p:spPr>
            <a:xfrm>
              <a:off x="12132159" y="2845513"/>
              <a:ext cx="14312" cy="14312"/>
            </a:xfrm>
            <a:custGeom>
              <a:avLst/>
              <a:gdLst>
                <a:gd name="connsiteX0" fmla="*/ 14513 w 14312"/>
                <a:gd name="connsiteY0" fmla="*/ 7236 h 14312"/>
                <a:gd name="connsiteX1" fmla="*/ 7356 w 14312"/>
                <a:gd name="connsiteY1" fmla="*/ 14393 h 14312"/>
                <a:gd name="connsiteX2" fmla="*/ 200 w 14312"/>
                <a:gd name="connsiteY2" fmla="*/ 7236 h 14312"/>
                <a:gd name="connsiteX3" fmla="*/ 7356 w 14312"/>
                <a:gd name="connsiteY3" fmla="*/ 80 h 14312"/>
                <a:gd name="connsiteX4" fmla="*/ 1451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36"/>
                  </a:moveTo>
                  <a:cubicBezTo>
                    <a:pt x="14513" y="11189"/>
                    <a:pt x="11309" y="14393"/>
                    <a:pt x="7356" y="14393"/>
                  </a:cubicBezTo>
                  <a:cubicBezTo>
                    <a:pt x="3404" y="14393"/>
                    <a:pt x="200" y="11189"/>
                    <a:pt x="200" y="7236"/>
                  </a:cubicBezTo>
                  <a:cubicBezTo>
                    <a:pt x="200" y="3284"/>
                    <a:pt x="3404" y="80"/>
                    <a:pt x="7356" y="80"/>
                  </a:cubicBezTo>
                  <a:cubicBezTo>
                    <a:pt x="11309" y="80"/>
                    <a:pt x="14513" y="3284"/>
                    <a:pt x="1451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B92FA5-BE7A-5B96-6CAD-CD871AB53314}"/>
                </a:ext>
              </a:extLst>
            </p:cNvPr>
            <p:cNvSpPr/>
            <p:nvPr/>
          </p:nvSpPr>
          <p:spPr>
            <a:xfrm>
              <a:off x="10700905" y="2917076"/>
              <a:ext cx="14312" cy="14312"/>
            </a:xfrm>
            <a:custGeom>
              <a:avLst/>
              <a:gdLst>
                <a:gd name="connsiteX0" fmla="*/ 14313 w 14312"/>
                <a:gd name="connsiteY0" fmla="*/ 7246 h 14312"/>
                <a:gd name="connsiteX1" fmla="*/ 7156 w 14312"/>
                <a:gd name="connsiteY1" fmla="*/ 14403 h 14312"/>
                <a:gd name="connsiteX2" fmla="*/ 0 w 14312"/>
                <a:gd name="connsiteY2" fmla="*/ 7246 h 14312"/>
                <a:gd name="connsiteX3" fmla="*/ 7156 w 14312"/>
                <a:gd name="connsiteY3" fmla="*/ 90 h 14312"/>
                <a:gd name="connsiteX4" fmla="*/ 1431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46"/>
                  </a:moveTo>
                  <a:cubicBezTo>
                    <a:pt x="14313" y="11199"/>
                    <a:pt x="11109" y="14403"/>
                    <a:pt x="7156" y="14403"/>
                  </a:cubicBezTo>
                  <a:cubicBezTo>
                    <a:pt x="3204" y="14403"/>
                    <a:pt x="0" y="11199"/>
                    <a:pt x="0" y="7246"/>
                  </a:cubicBezTo>
                  <a:cubicBezTo>
                    <a:pt x="0" y="3294"/>
                    <a:pt x="3204" y="90"/>
                    <a:pt x="7156" y="90"/>
                  </a:cubicBezTo>
                  <a:cubicBezTo>
                    <a:pt x="11109" y="90"/>
                    <a:pt x="14313" y="3294"/>
                    <a:pt x="1431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D2571A9-90EE-2D44-6D97-48C5DFB24798}"/>
                </a:ext>
              </a:extLst>
            </p:cNvPr>
            <p:cNvSpPr/>
            <p:nvPr/>
          </p:nvSpPr>
          <p:spPr>
            <a:xfrm>
              <a:off x="10772467" y="2917076"/>
              <a:ext cx="14312" cy="14312"/>
            </a:xfrm>
            <a:custGeom>
              <a:avLst/>
              <a:gdLst>
                <a:gd name="connsiteX0" fmla="*/ 14323 w 14312"/>
                <a:gd name="connsiteY0" fmla="*/ 7246 h 14312"/>
                <a:gd name="connsiteX1" fmla="*/ 7166 w 14312"/>
                <a:gd name="connsiteY1" fmla="*/ 14403 h 14312"/>
                <a:gd name="connsiteX2" fmla="*/ 10 w 14312"/>
                <a:gd name="connsiteY2" fmla="*/ 7246 h 14312"/>
                <a:gd name="connsiteX3" fmla="*/ 7166 w 14312"/>
                <a:gd name="connsiteY3" fmla="*/ 90 h 14312"/>
                <a:gd name="connsiteX4" fmla="*/ 1432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46"/>
                  </a:moveTo>
                  <a:cubicBezTo>
                    <a:pt x="14323" y="11199"/>
                    <a:pt x="11119" y="14403"/>
                    <a:pt x="7166" y="14403"/>
                  </a:cubicBezTo>
                  <a:cubicBezTo>
                    <a:pt x="3214" y="14403"/>
                    <a:pt x="10" y="11199"/>
                    <a:pt x="10" y="7246"/>
                  </a:cubicBezTo>
                  <a:cubicBezTo>
                    <a:pt x="10" y="3294"/>
                    <a:pt x="3214" y="90"/>
                    <a:pt x="7166" y="90"/>
                  </a:cubicBezTo>
                  <a:cubicBezTo>
                    <a:pt x="11119" y="90"/>
                    <a:pt x="14323" y="3294"/>
                    <a:pt x="1432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427EB8C-C596-4145-330E-A888A299721C}"/>
                </a:ext>
              </a:extLst>
            </p:cNvPr>
            <p:cNvSpPr/>
            <p:nvPr/>
          </p:nvSpPr>
          <p:spPr>
            <a:xfrm>
              <a:off x="10844030" y="2917076"/>
              <a:ext cx="14312" cy="14312"/>
            </a:xfrm>
            <a:custGeom>
              <a:avLst/>
              <a:gdLst>
                <a:gd name="connsiteX0" fmla="*/ 14333 w 14312"/>
                <a:gd name="connsiteY0" fmla="*/ 7246 h 14312"/>
                <a:gd name="connsiteX1" fmla="*/ 7176 w 14312"/>
                <a:gd name="connsiteY1" fmla="*/ 14403 h 14312"/>
                <a:gd name="connsiteX2" fmla="*/ 20 w 14312"/>
                <a:gd name="connsiteY2" fmla="*/ 7246 h 14312"/>
                <a:gd name="connsiteX3" fmla="*/ 7176 w 14312"/>
                <a:gd name="connsiteY3" fmla="*/ 90 h 14312"/>
                <a:gd name="connsiteX4" fmla="*/ 1433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46"/>
                  </a:moveTo>
                  <a:cubicBezTo>
                    <a:pt x="14333" y="11199"/>
                    <a:pt x="11129" y="14403"/>
                    <a:pt x="7176" y="14403"/>
                  </a:cubicBezTo>
                  <a:cubicBezTo>
                    <a:pt x="3224" y="14403"/>
                    <a:pt x="20" y="11199"/>
                    <a:pt x="20" y="7246"/>
                  </a:cubicBezTo>
                  <a:cubicBezTo>
                    <a:pt x="20" y="3294"/>
                    <a:pt x="3224" y="90"/>
                    <a:pt x="7176" y="90"/>
                  </a:cubicBezTo>
                  <a:cubicBezTo>
                    <a:pt x="11129" y="90"/>
                    <a:pt x="14333" y="3294"/>
                    <a:pt x="1433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4025158-2B02-76C2-1C81-59E34AF91424}"/>
                </a:ext>
              </a:extLst>
            </p:cNvPr>
            <p:cNvSpPr/>
            <p:nvPr/>
          </p:nvSpPr>
          <p:spPr>
            <a:xfrm>
              <a:off x="10915593" y="2917076"/>
              <a:ext cx="14312" cy="14312"/>
            </a:xfrm>
            <a:custGeom>
              <a:avLst/>
              <a:gdLst>
                <a:gd name="connsiteX0" fmla="*/ 14343 w 14312"/>
                <a:gd name="connsiteY0" fmla="*/ 7246 h 14312"/>
                <a:gd name="connsiteX1" fmla="*/ 7186 w 14312"/>
                <a:gd name="connsiteY1" fmla="*/ 14403 h 14312"/>
                <a:gd name="connsiteX2" fmla="*/ 30 w 14312"/>
                <a:gd name="connsiteY2" fmla="*/ 7246 h 14312"/>
                <a:gd name="connsiteX3" fmla="*/ 7186 w 14312"/>
                <a:gd name="connsiteY3" fmla="*/ 90 h 14312"/>
                <a:gd name="connsiteX4" fmla="*/ 1434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46"/>
                  </a:moveTo>
                  <a:cubicBezTo>
                    <a:pt x="14343" y="11199"/>
                    <a:pt x="11139" y="14403"/>
                    <a:pt x="7186" y="14403"/>
                  </a:cubicBezTo>
                  <a:cubicBezTo>
                    <a:pt x="3234" y="14403"/>
                    <a:pt x="30" y="11199"/>
                    <a:pt x="30" y="7246"/>
                  </a:cubicBezTo>
                  <a:cubicBezTo>
                    <a:pt x="30" y="3294"/>
                    <a:pt x="3234" y="90"/>
                    <a:pt x="7186" y="90"/>
                  </a:cubicBezTo>
                  <a:cubicBezTo>
                    <a:pt x="11139" y="90"/>
                    <a:pt x="14343" y="3294"/>
                    <a:pt x="1434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0CF4147-6264-AC92-6BDB-9FA41B9E2F25}"/>
                </a:ext>
              </a:extLst>
            </p:cNvPr>
            <p:cNvSpPr/>
            <p:nvPr/>
          </p:nvSpPr>
          <p:spPr>
            <a:xfrm>
              <a:off x="10987155" y="2917076"/>
              <a:ext cx="14312" cy="14312"/>
            </a:xfrm>
            <a:custGeom>
              <a:avLst/>
              <a:gdLst>
                <a:gd name="connsiteX0" fmla="*/ 14353 w 14312"/>
                <a:gd name="connsiteY0" fmla="*/ 7246 h 14312"/>
                <a:gd name="connsiteX1" fmla="*/ 7196 w 14312"/>
                <a:gd name="connsiteY1" fmla="*/ 14403 h 14312"/>
                <a:gd name="connsiteX2" fmla="*/ 40 w 14312"/>
                <a:gd name="connsiteY2" fmla="*/ 7246 h 14312"/>
                <a:gd name="connsiteX3" fmla="*/ 7196 w 14312"/>
                <a:gd name="connsiteY3" fmla="*/ 90 h 14312"/>
                <a:gd name="connsiteX4" fmla="*/ 1435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46"/>
                  </a:moveTo>
                  <a:cubicBezTo>
                    <a:pt x="14353" y="11199"/>
                    <a:pt x="11149" y="14403"/>
                    <a:pt x="7196" y="14403"/>
                  </a:cubicBezTo>
                  <a:cubicBezTo>
                    <a:pt x="3244" y="14403"/>
                    <a:pt x="40" y="11199"/>
                    <a:pt x="40" y="7246"/>
                  </a:cubicBezTo>
                  <a:cubicBezTo>
                    <a:pt x="40" y="3294"/>
                    <a:pt x="3244" y="90"/>
                    <a:pt x="7196" y="90"/>
                  </a:cubicBezTo>
                  <a:cubicBezTo>
                    <a:pt x="11149" y="90"/>
                    <a:pt x="14353" y="3294"/>
                    <a:pt x="1435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CBF446AA-6C0C-9936-8E02-5378A3135050}"/>
                </a:ext>
              </a:extLst>
            </p:cNvPr>
            <p:cNvSpPr/>
            <p:nvPr/>
          </p:nvSpPr>
          <p:spPr>
            <a:xfrm>
              <a:off x="11058718" y="2917076"/>
              <a:ext cx="14312" cy="14312"/>
            </a:xfrm>
            <a:custGeom>
              <a:avLst/>
              <a:gdLst>
                <a:gd name="connsiteX0" fmla="*/ 14363 w 14312"/>
                <a:gd name="connsiteY0" fmla="*/ 7246 h 14312"/>
                <a:gd name="connsiteX1" fmla="*/ 7206 w 14312"/>
                <a:gd name="connsiteY1" fmla="*/ 14403 h 14312"/>
                <a:gd name="connsiteX2" fmla="*/ 50 w 14312"/>
                <a:gd name="connsiteY2" fmla="*/ 7246 h 14312"/>
                <a:gd name="connsiteX3" fmla="*/ 7206 w 14312"/>
                <a:gd name="connsiteY3" fmla="*/ 90 h 14312"/>
                <a:gd name="connsiteX4" fmla="*/ 1436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46"/>
                  </a:moveTo>
                  <a:cubicBezTo>
                    <a:pt x="14363" y="11199"/>
                    <a:pt x="11159" y="14403"/>
                    <a:pt x="7206" y="14403"/>
                  </a:cubicBezTo>
                  <a:cubicBezTo>
                    <a:pt x="3254" y="14403"/>
                    <a:pt x="50" y="11199"/>
                    <a:pt x="50" y="7246"/>
                  </a:cubicBezTo>
                  <a:cubicBezTo>
                    <a:pt x="50" y="3294"/>
                    <a:pt x="3254" y="90"/>
                    <a:pt x="7206" y="90"/>
                  </a:cubicBezTo>
                  <a:cubicBezTo>
                    <a:pt x="11159" y="90"/>
                    <a:pt x="14363" y="3294"/>
                    <a:pt x="1436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1ACB55A-5C63-10EE-8502-4454356A428D}"/>
                </a:ext>
              </a:extLst>
            </p:cNvPr>
            <p:cNvSpPr/>
            <p:nvPr/>
          </p:nvSpPr>
          <p:spPr>
            <a:xfrm>
              <a:off x="11130281" y="2917076"/>
              <a:ext cx="14312" cy="14312"/>
            </a:xfrm>
            <a:custGeom>
              <a:avLst/>
              <a:gdLst>
                <a:gd name="connsiteX0" fmla="*/ 14373 w 14312"/>
                <a:gd name="connsiteY0" fmla="*/ 7246 h 14312"/>
                <a:gd name="connsiteX1" fmla="*/ 7216 w 14312"/>
                <a:gd name="connsiteY1" fmla="*/ 14403 h 14312"/>
                <a:gd name="connsiteX2" fmla="*/ 60 w 14312"/>
                <a:gd name="connsiteY2" fmla="*/ 7246 h 14312"/>
                <a:gd name="connsiteX3" fmla="*/ 7216 w 14312"/>
                <a:gd name="connsiteY3" fmla="*/ 90 h 14312"/>
                <a:gd name="connsiteX4" fmla="*/ 1437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46"/>
                  </a:moveTo>
                  <a:cubicBezTo>
                    <a:pt x="14373" y="11199"/>
                    <a:pt x="11169" y="14403"/>
                    <a:pt x="7216" y="14403"/>
                  </a:cubicBezTo>
                  <a:cubicBezTo>
                    <a:pt x="3264" y="14403"/>
                    <a:pt x="60" y="11199"/>
                    <a:pt x="60" y="7246"/>
                  </a:cubicBezTo>
                  <a:cubicBezTo>
                    <a:pt x="60" y="3294"/>
                    <a:pt x="3264" y="90"/>
                    <a:pt x="7216" y="90"/>
                  </a:cubicBezTo>
                  <a:cubicBezTo>
                    <a:pt x="11169" y="90"/>
                    <a:pt x="14373" y="3294"/>
                    <a:pt x="1437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21525A2-7BC2-93C8-C5AE-AD90E98C97B3}"/>
                </a:ext>
              </a:extLst>
            </p:cNvPr>
            <p:cNvSpPr/>
            <p:nvPr/>
          </p:nvSpPr>
          <p:spPr>
            <a:xfrm>
              <a:off x="11201844" y="2917076"/>
              <a:ext cx="14312" cy="14312"/>
            </a:xfrm>
            <a:custGeom>
              <a:avLst/>
              <a:gdLst>
                <a:gd name="connsiteX0" fmla="*/ 14383 w 14312"/>
                <a:gd name="connsiteY0" fmla="*/ 7246 h 14312"/>
                <a:gd name="connsiteX1" fmla="*/ 7226 w 14312"/>
                <a:gd name="connsiteY1" fmla="*/ 14403 h 14312"/>
                <a:gd name="connsiteX2" fmla="*/ 70 w 14312"/>
                <a:gd name="connsiteY2" fmla="*/ 7246 h 14312"/>
                <a:gd name="connsiteX3" fmla="*/ 7226 w 14312"/>
                <a:gd name="connsiteY3" fmla="*/ 90 h 14312"/>
                <a:gd name="connsiteX4" fmla="*/ 1438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46"/>
                  </a:moveTo>
                  <a:cubicBezTo>
                    <a:pt x="14383" y="11199"/>
                    <a:pt x="11179" y="14403"/>
                    <a:pt x="7226" y="14403"/>
                  </a:cubicBezTo>
                  <a:cubicBezTo>
                    <a:pt x="3274" y="14403"/>
                    <a:pt x="70" y="11199"/>
                    <a:pt x="70" y="7246"/>
                  </a:cubicBezTo>
                  <a:cubicBezTo>
                    <a:pt x="70" y="3294"/>
                    <a:pt x="3274" y="90"/>
                    <a:pt x="7226" y="90"/>
                  </a:cubicBezTo>
                  <a:cubicBezTo>
                    <a:pt x="11179" y="90"/>
                    <a:pt x="14383" y="3294"/>
                    <a:pt x="1438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27E8CCEB-D4AB-14BF-77FD-BA99EAC224E1}"/>
                </a:ext>
              </a:extLst>
            </p:cNvPr>
            <p:cNvSpPr/>
            <p:nvPr/>
          </p:nvSpPr>
          <p:spPr>
            <a:xfrm>
              <a:off x="11273406" y="2917076"/>
              <a:ext cx="14312" cy="14312"/>
            </a:xfrm>
            <a:custGeom>
              <a:avLst/>
              <a:gdLst>
                <a:gd name="connsiteX0" fmla="*/ 14393 w 14312"/>
                <a:gd name="connsiteY0" fmla="*/ 7246 h 14312"/>
                <a:gd name="connsiteX1" fmla="*/ 7236 w 14312"/>
                <a:gd name="connsiteY1" fmla="*/ 14403 h 14312"/>
                <a:gd name="connsiteX2" fmla="*/ 80 w 14312"/>
                <a:gd name="connsiteY2" fmla="*/ 7246 h 14312"/>
                <a:gd name="connsiteX3" fmla="*/ 7236 w 14312"/>
                <a:gd name="connsiteY3" fmla="*/ 90 h 14312"/>
                <a:gd name="connsiteX4" fmla="*/ 1439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46"/>
                  </a:moveTo>
                  <a:cubicBezTo>
                    <a:pt x="14393" y="11199"/>
                    <a:pt x="11189" y="14403"/>
                    <a:pt x="7236" y="14403"/>
                  </a:cubicBezTo>
                  <a:cubicBezTo>
                    <a:pt x="3284" y="14403"/>
                    <a:pt x="80" y="11199"/>
                    <a:pt x="80" y="7246"/>
                  </a:cubicBezTo>
                  <a:cubicBezTo>
                    <a:pt x="80" y="3294"/>
                    <a:pt x="3284" y="90"/>
                    <a:pt x="7236" y="90"/>
                  </a:cubicBezTo>
                  <a:cubicBezTo>
                    <a:pt x="11189" y="90"/>
                    <a:pt x="14393" y="3294"/>
                    <a:pt x="1439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A5F6CD4-95EA-6ED7-46AE-ED3D92534265}"/>
                </a:ext>
              </a:extLst>
            </p:cNvPr>
            <p:cNvSpPr/>
            <p:nvPr/>
          </p:nvSpPr>
          <p:spPr>
            <a:xfrm>
              <a:off x="11344969" y="2917076"/>
              <a:ext cx="14312" cy="14312"/>
            </a:xfrm>
            <a:custGeom>
              <a:avLst/>
              <a:gdLst>
                <a:gd name="connsiteX0" fmla="*/ 14403 w 14312"/>
                <a:gd name="connsiteY0" fmla="*/ 7246 h 14312"/>
                <a:gd name="connsiteX1" fmla="*/ 7246 w 14312"/>
                <a:gd name="connsiteY1" fmla="*/ 14403 h 14312"/>
                <a:gd name="connsiteX2" fmla="*/ 90 w 14312"/>
                <a:gd name="connsiteY2" fmla="*/ 7246 h 14312"/>
                <a:gd name="connsiteX3" fmla="*/ 7246 w 14312"/>
                <a:gd name="connsiteY3" fmla="*/ 90 h 14312"/>
                <a:gd name="connsiteX4" fmla="*/ 1440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46"/>
                  </a:moveTo>
                  <a:cubicBezTo>
                    <a:pt x="14403" y="11199"/>
                    <a:pt x="11199" y="14403"/>
                    <a:pt x="7246" y="14403"/>
                  </a:cubicBezTo>
                  <a:cubicBezTo>
                    <a:pt x="3294" y="14403"/>
                    <a:pt x="90" y="11199"/>
                    <a:pt x="90" y="7246"/>
                  </a:cubicBezTo>
                  <a:cubicBezTo>
                    <a:pt x="90" y="3294"/>
                    <a:pt x="3294" y="90"/>
                    <a:pt x="7246" y="90"/>
                  </a:cubicBezTo>
                  <a:cubicBezTo>
                    <a:pt x="11199" y="90"/>
                    <a:pt x="14403" y="3294"/>
                    <a:pt x="1440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5871442-E42C-E11D-415B-4448F8C3F504}"/>
                </a:ext>
              </a:extLst>
            </p:cNvPr>
            <p:cNvSpPr/>
            <p:nvPr/>
          </p:nvSpPr>
          <p:spPr>
            <a:xfrm>
              <a:off x="11416532" y="2917076"/>
              <a:ext cx="14312" cy="14312"/>
            </a:xfrm>
            <a:custGeom>
              <a:avLst/>
              <a:gdLst>
                <a:gd name="connsiteX0" fmla="*/ 14413 w 14312"/>
                <a:gd name="connsiteY0" fmla="*/ 7246 h 14312"/>
                <a:gd name="connsiteX1" fmla="*/ 7256 w 14312"/>
                <a:gd name="connsiteY1" fmla="*/ 14403 h 14312"/>
                <a:gd name="connsiteX2" fmla="*/ 100 w 14312"/>
                <a:gd name="connsiteY2" fmla="*/ 7246 h 14312"/>
                <a:gd name="connsiteX3" fmla="*/ 7256 w 14312"/>
                <a:gd name="connsiteY3" fmla="*/ 90 h 14312"/>
                <a:gd name="connsiteX4" fmla="*/ 1441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46"/>
                  </a:moveTo>
                  <a:cubicBezTo>
                    <a:pt x="14413" y="11199"/>
                    <a:pt x="11209" y="14403"/>
                    <a:pt x="7256" y="14403"/>
                  </a:cubicBezTo>
                  <a:cubicBezTo>
                    <a:pt x="3304" y="14403"/>
                    <a:pt x="100" y="11199"/>
                    <a:pt x="100" y="7246"/>
                  </a:cubicBezTo>
                  <a:cubicBezTo>
                    <a:pt x="100" y="3294"/>
                    <a:pt x="3304" y="90"/>
                    <a:pt x="7256" y="90"/>
                  </a:cubicBezTo>
                  <a:cubicBezTo>
                    <a:pt x="11209" y="90"/>
                    <a:pt x="14413" y="3294"/>
                    <a:pt x="1441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D719CB01-66B1-AAE0-3E43-F1D6B2C0B8FD}"/>
                </a:ext>
              </a:extLst>
            </p:cNvPr>
            <p:cNvSpPr/>
            <p:nvPr/>
          </p:nvSpPr>
          <p:spPr>
            <a:xfrm>
              <a:off x="11488095" y="2917076"/>
              <a:ext cx="14312" cy="14312"/>
            </a:xfrm>
            <a:custGeom>
              <a:avLst/>
              <a:gdLst>
                <a:gd name="connsiteX0" fmla="*/ 14423 w 14312"/>
                <a:gd name="connsiteY0" fmla="*/ 7246 h 14312"/>
                <a:gd name="connsiteX1" fmla="*/ 7266 w 14312"/>
                <a:gd name="connsiteY1" fmla="*/ 14403 h 14312"/>
                <a:gd name="connsiteX2" fmla="*/ 110 w 14312"/>
                <a:gd name="connsiteY2" fmla="*/ 7246 h 14312"/>
                <a:gd name="connsiteX3" fmla="*/ 7266 w 14312"/>
                <a:gd name="connsiteY3" fmla="*/ 90 h 14312"/>
                <a:gd name="connsiteX4" fmla="*/ 1442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46"/>
                  </a:moveTo>
                  <a:cubicBezTo>
                    <a:pt x="14423" y="11199"/>
                    <a:pt x="11219" y="14403"/>
                    <a:pt x="7266" y="14403"/>
                  </a:cubicBezTo>
                  <a:cubicBezTo>
                    <a:pt x="3314" y="14403"/>
                    <a:pt x="110" y="11199"/>
                    <a:pt x="110" y="7246"/>
                  </a:cubicBezTo>
                  <a:cubicBezTo>
                    <a:pt x="110" y="3294"/>
                    <a:pt x="3314" y="90"/>
                    <a:pt x="7266" y="90"/>
                  </a:cubicBezTo>
                  <a:cubicBezTo>
                    <a:pt x="11219" y="90"/>
                    <a:pt x="14423" y="3294"/>
                    <a:pt x="1442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721CBA-4761-4547-7BC1-A1BC2E9FF1F3}"/>
                </a:ext>
              </a:extLst>
            </p:cNvPr>
            <p:cNvSpPr/>
            <p:nvPr/>
          </p:nvSpPr>
          <p:spPr>
            <a:xfrm>
              <a:off x="11559657" y="2917076"/>
              <a:ext cx="14312" cy="14312"/>
            </a:xfrm>
            <a:custGeom>
              <a:avLst/>
              <a:gdLst>
                <a:gd name="connsiteX0" fmla="*/ 14433 w 14312"/>
                <a:gd name="connsiteY0" fmla="*/ 7246 h 14312"/>
                <a:gd name="connsiteX1" fmla="*/ 7276 w 14312"/>
                <a:gd name="connsiteY1" fmla="*/ 14403 h 14312"/>
                <a:gd name="connsiteX2" fmla="*/ 120 w 14312"/>
                <a:gd name="connsiteY2" fmla="*/ 7246 h 14312"/>
                <a:gd name="connsiteX3" fmla="*/ 7276 w 14312"/>
                <a:gd name="connsiteY3" fmla="*/ 90 h 14312"/>
                <a:gd name="connsiteX4" fmla="*/ 1443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46"/>
                  </a:moveTo>
                  <a:cubicBezTo>
                    <a:pt x="14433" y="11199"/>
                    <a:pt x="11229" y="14403"/>
                    <a:pt x="7276" y="14403"/>
                  </a:cubicBezTo>
                  <a:cubicBezTo>
                    <a:pt x="3324" y="14403"/>
                    <a:pt x="120" y="11199"/>
                    <a:pt x="120" y="7246"/>
                  </a:cubicBezTo>
                  <a:cubicBezTo>
                    <a:pt x="120" y="3294"/>
                    <a:pt x="3324" y="90"/>
                    <a:pt x="7276" y="90"/>
                  </a:cubicBezTo>
                  <a:cubicBezTo>
                    <a:pt x="11229" y="90"/>
                    <a:pt x="14433" y="3294"/>
                    <a:pt x="1443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24434B3-ADFA-915F-A998-1AEECAA71C32}"/>
                </a:ext>
              </a:extLst>
            </p:cNvPr>
            <p:cNvSpPr/>
            <p:nvPr/>
          </p:nvSpPr>
          <p:spPr>
            <a:xfrm>
              <a:off x="11631220" y="2917076"/>
              <a:ext cx="14312" cy="14312"/>
            </a:xfrm>
            <a:custGeom>
              <a:avLst/>
              <a:gdLst>
                <a:gd name="connsiteX0" fmla="*/ 14443 w 14312"/>
                <a:gd name="connsiteY0" fmla="*/ 7246 h 14312"/>
                <a:gd name="connsiteX1" fmla="*/ 7286 w 14312"/>
                <a:gd name="connsiteY1" fmla="*/ 14403 h 14312"/>
                <a:gd name="connsiteX2" fmla="*/ 130 w 14312"/>
                <a:gd name="connsiteY2" fmla="*/ 7246 h 14312"/>
                <a:gd name="connsiteX3" fmla="*/ 7286 w 14312"/>
                <a:gd name="connsiteY3" fmla="*/ 90 h 14312"/>
                <a:gd name="connsiteX4" fmla="*/ 1444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46"/>
                  </a:moveTo>
                  <a:cubicBezTo>
                    <a:pt x="14443" y="11199"/>
                    <a:pt x="11239" y="14403"/>
                    <a:pt x="7286" y="14403"/>
                  </a:cubicBezTo>
                  <a:cubicBezTo>
                    <a:pt x="3334" y="14403"/>
                    <a:pt x="130" y="11199"/>
                    <a:pt x="130" y="7246"/>
                  </a:cubicBezTo>
                  <a:cubicBezTo>
                    <a:pt x="130" y="3294"/>
                    <a:pt x="3334" y="90"/>
                    <a:pt x="7286" y="90"/>
                  </a:cubicBezTo>
                  <a:cubicBezTo>
                    <a:pt x="11239" y="90"/>
                    <a:pt x="14443" y="3294"/>
                    <a:pt x="1444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A70EE76-B720-C761-5204-58435A28A7B2}"/>
                </a:ext>
              </a:extLst>
            </p:cNvPr>
            <p:cNvSpPr/>
            <p:nvPr/>
          </p:nvSpPr>
          <p:spPr>
            <a:xfrm>
              <a:off x="11702783" y="2917076"/>
              <a:ext cx="14312" cy="14312"/>
            </a:xfrm>
            <a:custGeom>
              <a:avLst/>
              <a:gdLst>
                <a:gd name="connsiteX0" fmla="*/ 14453 w 14312"/>
                <a:gd name="connsiteY0" fmla="*/ 7246 h 14312"/>
                <a:gd name="connsiteX1" fmla="*/ 7296 w 14312"/>
                <a:gd name="connsiteY1" fmla="*/ 14403 h 14312"/>
                <a:gd name="connsiteX2" fmla="*/ 140 w 14312"/>
                <a:gd name="connsiteY2" fmla="*/ 7246 h 14312"/>
                <a:gd name="connsiteX3" fmla="*/ 7296 w 14312"/>
                <a:gd name="connsiteY3" fmla="*/ 90 h 14312"/>
                <a:gd name="connsiteX4" fmla="*/ 1445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46"/>
                  </a:moveTo>
                  <a:cubicBezTo>
                    <a:pt x="14453" y="11199"/>
                    <a:pt x="11249" y="14403"/>
                    <a:pt x="7296" y="14403"/>
                  </a:cubicBezTo>
                  <a:cubicBezTo>
                    <a:pt x="3344" y="14403"/>
                    <a:pt x="140" y="11199"/>
                    <a:pt x="140" y="7246"/>
                  </a:cubicBezTo>
                  <a:cubicBezTo>
                    <a:pt x="140" y="3294"/>
                    <a:pt x="3344" y="90"/>
                    <a:pt x="7296" y="90"/>
                  </a:cubicBezTo>
                  <a:cubicBezTo>
                    <a:pt x="11249" y="90"/>
                    <a:pt x="14453" y="3294"/>
                    <a:pt x="1445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0B83D58-7948-7B00-236B-3760ECBF67E5}"/>
                </a:ext>
              </a:extLst>
            </p:cNvPr>
            <p:cNvSpPr/>
            <p:nvPr/>
          </p:nvSpPr>
          <p:spPr>
            <a:xfrm>
              <a:off x="11774346" y="2917076"/>
              <a:ext cx="14312" cy="14312"/>
            </a:xfrm>
            <a:custGeom>
              <a:avLst/>
              <a:gdLst>
                <a:gd name="connsiteX0" fmla="*/ 14463 w 14312"/>
                <a:gd name="connsiteY0" fmla="*/ 7246 h 14312"/>
                <a:gd name="connsiteX1" fmla="*/ 7306 w 14312"/>
                <a:gd name="connsiteY1" fmla="*/ 14403 h 14312"/>
                <a:gd name="connsiteX2" fmla="*/ 150 w 14312"/>
                <a:gd name="connsiteY2" fmla="*/ 7246 h 14312"/>
                <a:gd name="connsiteX3" fmla="*/ 7306 w 14312"/>
                <a:gd name="connsiteY3" fmla="*/ 90 h 14312"/>
                <a:gd name="connsiteX4" fmla="*/ 1446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46"/>
                  </a:moveTo>
                  <a:cubicBezTo>
                    <a:pt x="14463" y="11199"/>
                    <a:pt x="11259" y="14403"/>
                    <a:pt x="7306" y="14403"/>
                  </a:cubicBezTo>
                  <a:cubicBezTo>
                    <a:pt x="3354" y="14403"/>
                    <a:pt x="150" y="11199"/>
                    <a:pt x="150" y="7246"/>
                  </a:cubicBezTo>
                  <a:cubicBezTo>
                    <a:pt x="150" y="3294"/>
                    <a:pt x="3354" y="90"/>
                    <a:pt x="7306" y="90"/>
                  </a:cubicBezTo>
                  <a:cubicBezTo>
                    <a:pt x="11259" y="90"/>
                    <a:pt x="14463" y="3294"/>
                    <a:pt x="1446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D0602C9-B93A-2BB5-3BB2-3F20B7BB19B5}"/>
                </a:ext>
              </a:extLst>
            </p:cNvPr>
            <p:cNvSpPr/>
            <p:nvPr/>
          </p:nvSpPr>
          <p:spPr>
            <a:xfrm>
              <a:off x="11845908" y="2917076"/>
              <a:ext cx="14312" cy="14312"/>
            </a:xfrm>
            <a:custGeom>
              <a:avLst/>
              <a:gdLst>
                <a:gd name="connsiteX0" fmla="*/ 14473 w 14312"/>
                <a:gd name="connsiteY0" fmla="*/ 7246 h 14312"/>
                <a:gd name="connsiteX1" fmla="*/ 7316 w 14312"/>
                <a:gd name="connsiteY1" fmla="*/ 14403 h 14312"/>
                <a:gd name="connsiteX2" fmla="*/ 160 w 14312"/>
                <a:gd name="connsiteY2" fmla="*/ 7246 h 14312"/>
                <a:gd name="connsiteX3" fmla="*/ 7316 w 14312"/>
                <a:gd name="connsiteY3" fmla="*/ 90 h 14312"/>
                <a:gd name="connsiteX4" fmla="*/ 1447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46"/>
                  </a:moveTo>
                  <a:cubicBezTo>
                    <a:pt x="14473" y="11199"/>
                    <a:pt x="11269" y="14403"/>
                    <a:pt x="7316" y="14403"/>
                  </a:cubicBezTo>
                  <a:cubicBezTo>
                    <a:pt x="3364" y="14403"/>
                    <a:pt x="160" y="11199"/>
                    <a:pt x="160" y="7246"/>
                  </a:cubicBezTo>
                  <a:cubicBezTo>
                    <a:pt x="160" y="3294"/>
                    <a:pt x="3364" y="90"/>
                    <a:pt x="7316" y="90"/>
                  </a:cubicBezTo>
                  <a:cubicBezTo>
                    <a:pt x="11269" y="90"/>
                    <a:pt x="14473" y="3294"/>
                    <a:pt x="1447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5134048-E77E-3701-B912-F5D6B1870193}"/>
                </a:ext>
              </a:extLst>
            </p:cNvPr>
            <p:cNvSpPr/>
            <p:nvPr/>
          </p:nvSpPr>
          <p:spPr>
            <a:xfrm>
              <a:off x="11917471" y="2917076"/>
              <a:ext cx="14312" cy="14312"/>
            </a:xfrm>
            <a:custGeom>
              <a:avLst/>
              <a:gdLst>
                <a:gd name="connsiteX0" fmla="*/ 14483 w 14312"/>
                <a:gd name="connsiteY0" fmla="*/ 7246 h 14312"/>
                <a:gd name="connsiteX1" fmla="*/ 7326 w 14312"/>
                <a:gd name="connsiteY1" fmla="*/ 14403 h 14312"/>
                <a:gd name="connsiteX2" fmla="*/ 170 w 14312"/>
                <a:gd name="connsiteY2" fmla="*/ 7246 h 14312"/>
                <a:gd name="connsiteX3" fmla="*/ 7326 w 14312"/>
                <a:gd name="connsiteY3" fmla="*/ 90 h 14312"/>
                <a:gd name="connsiteX4" fmla="*/ 1448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46"/>
                  </a:moveTo>
                  <a:cubicBezTo>
                    <a:pt x="14483" y="11199"/>
                    <a:pt x="11279" y="14403"/>
                    <a:pt x="7326" y="14403"/>
                  </a:cubicBezTo>
                  <a:cubicBezTo>
                    <a:pt x="3374" y="14403"/>
                    <a:pt x="170" y="11199"/>
                    <a:pt x="170" y="7246"/>
                  </a:cubicBezTo>
                  <a:cubicBezTo>
                    <a:pt x="170" y="3294"/>
                    <a:pt x="3374" y="90"/>
                    <a:pt x="7326" y="90"/>
                  </a:cubicBezTo>
                  <a:cubicBezTo>
                    <a:pt x="11279" y="90"/>
                    <a:pt x="14483" y="3294"/>
                    <a:pt x="1448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06F77CA8-164D-09AD-7E13-C575EFE8E296}"/>
                </a:ext>
              </a:extLst>
            </p:cNvPr>
            <p:cNvSpPr/>
            <p:nvPr/>
          </p:nvSpPr>
          <p:spPr>
            <a:xfrm>
              <a:off x="11989034" y="2917076"/>
              <a:ext cx="14312" cy="14312"/>
            </a:xfrm>
            <a:custGeom>
              <a:avLst/>
              <a:gdLst>
                <a:gd name="connsiteX0" fmla="*/ 14493 w 14312"/>
                <a:gd name="connsiteY0" fmla="*/ 7246 h 14312"/>
                <a:gd name="connsiteX1" fmla="*/ 7336 w 14312"/>
                <a:gd name="connsiteY1" fmla="*/ 14403 h 14312"/>
                <a:gd name="connsiteX2" fmla="*/ 180 w 14312"/>
                <a:gd name="connsiteY2" fmla="*/ 7246 h 14312"/>
                <a:gd name="connsiteX3" fmla="*/ 7336 w 14312"/>
                <a:gd name="connsiteY3" fmla="*/ 90 h 14312"/>
                <a:gd name="connsiteX4" fmla="*/ 1449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46"/>
                  </a:moveTo>
                  <a:cubicBezTo>
                    <a:pt x="14493" y="11199"/>
                    <a:pt x="11289" y="14403"/>
                    <a:pt x="7336" y="14403"/>
                  </a:cubicBezTo>
                  <a:cubicBezTo>
                    <a:pt x="3384" y="14403"/>
                    <a:pt x="180" y="11199"/>
                    <a:pt x="180" y="7246"/>
                  </a:cubicBezTo>
                  <a:cubicBezTo>
                    <a:pt x="180" y="3294"/>
                    <a:pt x="3384" y="90"/>
                    <a:pt x="7336" y="90"/>
                  </a:cubicBezTo>
                  <a:cubicBezTo>
                    <a:pt x="11289" y="90"/>
                    <a:pt x="14493" y="3294"/>
                    <a:pt x="1449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784451A-C368-3EE8-3B80-34DA5E3299EC}"/>
                </a:ext>
              </a:extLst>
            </p:cNvPr>
            <p:cNvSpPr/>
            <p:nvPr/>
          </p:nvSpPr>
          <p:spPr>
            <a:xfrm>
              <a:off x="12060597" y="2917076"/>
              <a:ext cx="14312" cy="14312"/>
            </a:xfrm>
            <a:custGeom>
              <a:avLst/>
              <a:gdLst>
                <a:gd name="connsiteX0" fmla="*/ 14503 w 14312"/>
                <a:gd name="connsiteY0" fmla="*/ 7246 h 14312"/>
                <a:gd name="connsiteX1" fmla="*/ 7346 w 14312"/>
                <a:gd name="connsiteY1" fmla="*/ 14403 h 14312"/>
                <a:gd name="connsiteX2" fmla="*/ 190 w 14312"/>
                <a:gd name="connsiteY2" fmla="*/ 7246 h 14312"/>
                <a:gd name="connsiteX3" fmla="*/ 7346 w 14312"/>
                <a:gd name="connsiteY3" fmla="*/ 90 h 14312"/>
                <a:gd name="connsiteX4" fmla="*/ 1450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46"/>
                  </a:moveTo>
                  <a:cubicBezTo>
                    <a:pt x="14503" y="11199"/>
                    <a:pt x="11299" y="14403"/>
                    <a:pt x="7346" y="14403"/>
                  </a:cubicBezTo>
                  <a:cubicBezTo>
                    <a:pt x="3394" y="14403"/>
                    <a:pt x="190" y="11199"/>
                    <a:pt x="190" y="7246"/>
                  </a:cubicBezTo>
                  <a:cubicBezTo>
                    <a:pt x="190" y="3294"/>
                    <a:pt x="3394" y="90"/>
                    <a:pt x="7346" y="90"/>
                  </a:cubicBezTo>
                  <a:cubicBezTo>
                    <a:pt x="11299" y="90"/>
                    <a:pt x="14503" y="3294"/>
                    <a:pt x="1450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BE603BF-B52A-D08E-7291-2BCECAE737B8}"/>
                </a:ext>
              </a:extLst>
            </p:cNvPr>
            <p:cNvSpPr/>
            <p:nvPr/>
          </p:nvSpPr>
          <p:spPr>
            <a:xfrm>
              <a:off x="12132159" y="2917076"/>
              <a:ext cx="14312" cy="14312"/>
            </a:xfrm>
            <a:custGeom>
              <a:avLst/>
              <a:gdLst>
                <a:gd name="connsiteX0" fmla="*/ 14513 w 14312"/>
                <a:gd name="connsiteY0" fmla="*/ 7246 h 14312"/>
                <a:gd name="connsiteX1" fmla="*/ 7356 w 14312"/>
                <a:gd name="connsiteY1" fmla="*/ 14403 h 14312"/>
                <a:gd name="connsiteX2" fmla="*/ 200 w 14312"/>
                <a:gd name="connsiteY2" fmla="*/ 7246 h 14312"/>
                <a:gd name="connsiteX3" fmla="*/ 7356 w 14312"/>
                <a:gd name="connsiteY3" fmla="*/ 90 h 14312"/>
                <a:gd name="connsiteX4" fmla="*/ 1451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46"/>
                  </a:moveTo>
                  <a:cubicBezTo>
                    <a:pt x="14513" y="11199"/>
                    <a:pt x="11309" y="14403"/>
                    <a:pt x="7356" y="14403"/>
                  </a:cubicBezTo>
                  <a:cubicBezTo>
                    <a:pt x="3404" y="14403"/>
                    <a:pt x="200" y="11199"/>
                    <a:pt x="200" y="7246"/>
                  </a:cubicBezTo>
                  <a:cubicBezTo>
                    <a:pt x="200" y="3294"/>
                    <a:pt x="3404" y="90"/>
                    <a:pt x="7356" y="90"/>
                  </a:cubicBezTo>
                  <a:cubicBezTo>
                    <a:pt x="11309" y="90"/>
                    <a:pt x="14513" y="3294"/>
                    <a:pt x="1451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F4975B8-50ED-FD0E-ED73-0C63D2660D29}"/>
                </a:ext>
              </a:extLst>
            </p:cNvPr>
            <p:cNvSpPr/>
            <p:nvPr/>
          </p:nvSpPr>
          <p:spPr>
            <a:xfrm>
              <a:off x="10700905" y="2988639"/>
              <a:ext cx="14312" cy="14312"/>
            </a:xfrm>
            <a:custGeom>
              <a:avLst/>
              <a:gdLst>
                <a:gd name="connsiteX0" fmla="*/ 14313 w 14312"/>
                <a:gd name="connsiteY0" fmla="*/ 7256 h 14312"/>
                <a:gd name="connsiteX1" fmla="*/ 7156 w 14312"/>
                <a:gd name="connsiteY1" fmla="*/ 14413 h 14312"/>
                <a:gd name="connsiteX2" fmla="*/ 0 w 14312"/>
                <a:gd name="connsiteY2" fmla="*/ 7256 h 14312"/>
                <a:gd name="connsiteX3" fmla="*/ 7156 w 14312"/>
                <a:gd name="connsiteY3" fmla="*/ 100 h 14312"/>
                <a:gd name="connsiteX4" fmla="*/ 1431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56"/>
                  </a:moveTo>
                  <a:cubicBezTo>
                    <a:pt x="14313" y="11209"/>
                    <a:pt x="11109" y="14413"/>
                    <a:pt x="7156" y="14413"/>
                  </a:cubicBezTo>
                  <a:cubicBezTo>
                    <a:pt x="3204" y="14413"/>
                    <a:pt x="0" y="11209"/>
                    <a:pt x="0" y="7256"/>
                  </a:cubicBezTo>
                  <a:cubicBezTo>
                    <a:pt x="0" y="3304"/>
                    <a:pt x="3204" y="100"/>
                    <a:pt x="7156" y="100"/>
                  </a:cubicBezTo>
                  <a:cubicBezTo>
                    <a:pt x="11109" y="100"/>
                    <a:pt x="14313" y="3304"/>
                    <a:pt x="1431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AA6E69D-6B05-400E-C964-EDC37F152E8C}"/>
                </a:ext>
              </a:extLst>
            </p:cNvPr>
            <p:cNvSpPr/>
            <p:nvPr/>
          </p:nvSpPr>
          <p:spPr>
            <a:xfrm>
              <a:off x="10772467" y="2988639"/>
              <a:ext cx="14312" cy="14312"/>
            </a:xfrm>
            <a:custGeom>
              <a:avLst/>
              <a:gdLst>
                <a:gd name="connsiteX0" fmla="*/ 14323 w 14312"/>
                <a:gd name="connsiteY0" fmla="*/ 7256 h 14312"/>
                <a:gd name="connsiteX1" fmla="*/ 7166 w 14312"/>
                <a:gd name="connsiteY1" fmla="*/ 14413 h 14312"/>
                <a:gd name="connsiteX2" fmla="*/ 10 w 14312"/>
                <a:gd name="connsiteY2" fmla="*/ 7256 h 14312"/>
                <a:gd name="connsiteX3" fmla="*/ 7166 w 14312"/>
                <a:gd name="connsiteY3" fmla="*/ 100 h 14312"/>
                <a:gd name="connsiteX4" fmla="*/ 1432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56"/>
                  </a:moveTo>
                  <a:cubicBezTo>
                    <a:pt x="14323" y="11209"/>
                    <a:pt x="11119" y="14413"/>
                    <a:pt x="7166" y="14413"/>
                  </a:cubicBezTo>
                  <a:cubicBezTo>
                    <a:pt x="3214" y="14413"/>
                    <a:pt x="10" y="11209"/>
                    <a:pt x="10" y="7256"/>
                  </a:cubicBezTo>
                  <a:cubicBezTo>
                    <a:pt x="10" y="3304"/>
                    <a:pt x="3214" y="100"/>
                    <a:pt x="7166" y="100"/>
                  </a:cubicBezTo>
                  <a:cubicBezTo>
                    <a:pt x="11119" y="100"/>
                    <a:pt x="14323" y="3304"/>
                    <a:pt x="1432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EA071EA-8928-17B4-5013-5B40D7B51D59}"/>
                </a:ext>
              </a:extLst>
            </p:cNvPr>
            <p:cNvSpPr/>
            <p:nvPr/>
          </p:nvSpPr>
          <p:spPr>
            <a:xfrm>
              <a:off x="10844030" y="2988639"/>
              <a:ext cx="14312" cy="14312"/>
            </a:xfrm>
            <a:custGeom>
              <a:avLst/>
              <a:gdLst>
                <a:gd name="connsiteX0" fmla="*/ 14333 w 14312"/>
                <a:gd name="connsiteY0" fmla="*/ 7256 h 14312"/>
                <a:gd name="connsiteX1" fmla="*/ 7176 w 14312"/>
                <a:gd name="connsiteY1" fmla="*/ 14413 h 14312"/>
                <a:gd name="connsiteX2" fmla="*/ 20 w 14312"/>
                <a:gd name="connsiteY2" fmla="*/ 7256 h 14312"/>
                <a:gd name="connsiteX3" fmla="*/ 7176 w 14312"/>
                <a:gd name="connsiteY3" fmla="*/ 100 h 14312"/>
                <a:gd name="connsiteX4" fmla="*/ 1433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56"/>
                  </a:moveTo>
                  <a:cubicBezTo>
                    <a:pt x="14333" y="11209"/>
                    <a:pt x="11129" y="14413"/>
                    <a:pt x="7176" y="14413"/>
                  </a:cubicBezTo>
                  <a:cubicBezTo>
                    <a:pt x="3224" y="14413"/>
                    <a:pt x="20" y="11209"/>
                    <a:pt x="20" y="7256"/>
                  </a:cubicBezTo>
                  <a:cubicBezTo>
                    <a:pt x="20" y="3304"/>
                    <a:pt x="3224" y="100"/>
                    <a:pt x="7176" y="100"/>
                  </a:cubicBezTo>
                  <a:cubicBezTo>
                    <a:pt x="11129" y="100"/>
                    <a:pt x="14333" y="3304"/>
                    <a:pt x="1433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1AAAFE8-EDF9-736D-B04D-F7EF18753506}"/>
                </a:ext>
              </a:extLst>
            </p:cNvPr>
            <p:cNvSpPr/>
            <p:nvPr/>
          </p:nvSpPr>
          <p:spPr>
            <a:xfrm>
              <a:off x="10915593" y="2988639"/>
              <a:ext cx="14312" cy="14312"/>
            </a:xfrm>
            <a:custGeom>
              <a:avLst/>
              <a:gdLst>
                <a:gd name="connsiteX0" fmla="*/ 14343 w 14312"/>
                <a:gd name="connsiteY0" fmla="*/ 7256 h 14312"/>
                <a:gd name="connsiteX1" fmla="*/ 7186 w 14312"/>
                <a:gd name="connsiteY1" fmla="*/ 14413 h 14312"/>
                <a:gd name="connsiteX2" fmla="*/ 30 w 14312"/>
                <a:gd name="connsiteY2" fmla="*/ 7256 h 14312"/>
                <a:gd name="connsiteX3" fmla="*/ 7186 w 14312"/>
                <a:gd name="connsiteY3" fmla="*/ 100 h 14312"/>
                <a:gd name="connsiteX4" fmla="*/ 1434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56"/>
                  </a:moveTo>
                  <a:cubicBezTo>
                    <a:pt x="14343" y="11209"/>
                    <a:pt x="11139" y="14413"/>
                    <a:pt x="7186" y="14413"/>
                  </a:cubicBezTo>
                  <a:cubicBezTo>
                    <a:pt x="3234" y="14413"/>
                    <a:pt x="30" y="11209"/>
                    <a:pt x="30" y="7256"/>
                  </a:cubicBezTo>
                  <a:cubicBezTo>
                    <a:pt x="30" y="3304"/>
                    <a:pt x="3234" y="100"/>
                    <a:pt x="7186" y="100"/>
                  </a:cubicBezTo>
                  <a:cubicBezTo>
                    <a:pt x="11139" y="100"/>
                    <a:pt x="14343" y="3304"/>
                    <a:pt x="1434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104B16B-F108-0B35-F02E-458D6D4D6E4B}"/>
                </a:ext>
              </a:extLst>
            </p:cNvPr>
            <p:cNvSpPr/>
            <p:nvPr/>
          </p:nvSpPr>
          <p:spPr>
            <a:xfrm>
              <a:off x="10987155" y="2988639"/>
              <a:ext cx="14312" cy="14312"/>
            </a:xfrm>
            <a:custGeom>
              <a:avLst/>
              <a:gdLst>
                <a:gd name="connsiteX0" fmla="*/ 14353 w 14312"/>
                <a:gd name="connsiteY0" fmla="*/ 7256 h 14312"/>
                <a:gd name="connsiteX1" fmla="*/ 7196 w 14312"/>
                <a:gd name="connsiteY1" fmla="*/ 14413 h 14312"/>
                <a:gd name="connsiteX2" fmla="*/ 40 w 14312"/>
                <a:gd name="connsiteY2" fmla="*/ 7256 h 14312"/>
                <a:gd name="connsiteX3" fmla="*/ 7196 w 14312"/>
                <a:gd name="connsiteY3" fmla="*/ 100 h 14312"/>
                <a:gd name="connsiteX4" fmla="*/ 1435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56"/>
                  </a:moveTo>
                  <a:cubicBezTo>
                    <a:pt x="14353" y="11209"/>
                    <a:pt x="11149" y="14413"/>
                    <a:pt x="7196" y="14413"/>
                  </a:cubicBezTo>
                  <a:cubicBezTo>
                    <a:pt x="3244" y="14413"/>
                    <a:pt x="40" y="11209"/>
                    <a:pt x="40" y="7256"/>
                  </a:cubicBezTo>
                  <a:cubicBezTo>
                    <a:pt x="40" y="3304"/>
                    <a:pt x="3244" y="100"/>
                    <a:pt x="7196" y="100"/>
                  </a:cubicBezTo>
                  <a:cubicBezTo>
                    <a:pt x="11149" y="100"/>
                    <a:pt x="14353" y="3304"/>
                    <a:pt x="1435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AC71A91-E513-13D3-E086-ECCD0DE70F0C}"/>
                </a:ext>
              </a:extLst>
            </p:cNvPr>
            <p:cNvSpPr/>
            <p:nvPr/>
          </p:nvSpPr>
          <p:spPr>
            <a:xfrm>
              <a:off x="11058718" y="2988639"/>
              <a:ext cx="14312" cy="14312"/>
            </a:xfrm>
            <a:custGeom>
              <a:avLst/>
              <a:gdLst>
                <a:gd name="connsiteX0" fmla="*/ 14363 w 14312"/>
                <a:gd name="connsiteY0" fmla="*/ 7256 h 14312"/>
                <a:gd name="connsiteX1" fmla="*/ 7206 w 14312"/>
                <a:gd name="connsiteY1" fmla="*/ 14413 h 14312"/>
                <a:gd name="connsiteX2" fmla="*/ 50 w 14312"/>
                <a:gd name="connsiteY2" fmla="*/ 7256 h 14312"/>
                <a:gd name="connsiteX3" fmla="*/ 7206 w 14312"/>
                <a:gd name="connsiteY3" fmla="*/ 100 h 14312"/>
                <a:gd name="connsiteX4" fmla="*/ 1436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56"/>
                  </a:moveTo>
                  <a:cubicBezTo>
                    <a:pt x="14363" y="11209"/>
                    <a:pt x="11159" y="14413"/>
                    <a:pt x="7206" y="14413"/>
                  </a:cubicBezTo>
                  <a:cubicBezTo>
                    <a:pt x="3254" y="14413"/>
                    <a:pt x="50" y="11209"/>
                    <a:pt x="50" y="7256"/>
                  </a:cubicBezTo>
                  <a:cubicBezTo>
                    <a:pt x="50" y="3304"/>
                    <a:pt x="3254" y="100"/>
                    <a:pt x="7206" y="100"/>
                  </a:cubicBezTo>
                  <a:cubicBezTo>
                    <a:pt x="11159" y="100"/>
                    <a:pt x="14363" y="3304"/>
                    <a:pt x="1436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208BA69-BBA1-4484-6961-1B1F86450F70}"/>
                </a:ext>
              </a:extLst>
            </p:cNvPr>
            <p:cNvSpPr/>
            <p:nvPr/>
          </p:nvSpPr>
          <p:spPr>
            <a:xfrm>
              <a:off x="11130281" y="2988639"/>
              <a:ext cx="14312" cy="14312"/>
            </a:xfrm>
            <a:custGeom>
              <a:avLst/>
              <a:gdLst>
                <a:gd name="connsiteX0" fmla="*/ 14373 w 14312"/>
                <a:gd name="connsiteY0" fmla="*/ 7256 h 14312"/>
                <a:gd name="connsiteX1" fmla="*/ 7216 w 14312"/>
                <a:gd name="connsiteY1" fmla="*/ 14413 h 14312"/>
                <a:gd name="connsiteX2" fmla="*/ 60 w 14312"/>
                <a:gd name="connsiteY2" fmla="*/ 7256 h 14312"/>
                <a:gd name="connsiteX3" fmla="*/ 7216 w 14312"/>
                <a:gd name="connsiteY3" fmla="*/ 100 h 14312"/>
                <a:gd name="connsiteX4" fmla="*/ 1437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56"/>
                  </a:moveTo>
                  <a:cubicBezTo>
                    <a:pt x="14373" y="11209"/>
                    <a:pt x="11169" y="14413"/>
                    <a:pt x="7216" y="14413"/>
                  </a:cubicBezTo>
                  <a:cubicBezTo>
                    <a:pt x="3264" y="14413"/>
                    <a:pt x="60" y="11209"/>
                    <a:pt x="60" y="7256"/>
                  </a:cubicBezTo>
                  <a:cubicBezTo>
                    <a:pt x="60" y="3304"/>
                    <a:pt x="3264" y="100"/>
                    <a:pt x="7216" y="100"/>
                  </a:cubicBezTo>
                  <a:cubicBezTo>
                    <a:pt x="11169" y="100"/>
                    <a:pt x="14373" y="3304"/>
                    <a:pt x="1437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F1ACB6B-645E-9A05-AC88-F94CAE11FFA4}"/>
                </a:ext>
              </a:extLst>
            </p:cNvPr>
            <p:cNvSpPr/>
            <p:nvPr/>
          </p:nvSpPr>
          <p:spPr>
            <a:xfrm>
              <a:off x="11201844" y="2988639"/>
              <a:ext cx="14312" cy="14312"/>
            </a:xfrm>
            <a:custGeom>
              <a:avLst/>
              <a:gdLst>
                <a:gd name="connsiteX0" fmla="*/ 14383 w 14312"/>
                <a:gd name="connsiteY0" fmla="*/ 7256 h 14312"/>
                <a:gd name="connsiteX1" fmla="*/ 7226 w 14312"/>
                <a:gd name="connsiteY1" fmla="*/ 14413 h 14312"/>
                <a:gd name="connsiteX2" fmla="*/ 70 w 14312"/>
                <a:gd name="connsiteY2" fmla="*/ 7256 h 14312"/>
                <a:gd name="connsiteX3" fmla="*/ 7226 w 14312"/>
                <a:gd name="connsiteY3" fmla="*/ 100 h 14312"/>
                <a:gd name="connsiteX4" fmla="*/ 1438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56"/>
                  </a:moveTo>
                  <a:cubicBezTo>
                    <a:pt x="14383" y="11209"/>
                    <a:pt x="11179" y="14413"/>
                    <a:pt x="7226" y="14413"/>
                  </a:cubicBezTo>
                  <a:cubicBezTo>
                    <a:pt x="3274" y="14413"/>
                    <a:pt x="70" y="11209"/>
                    <a:pt x="70" y="7256"/>
                  </a:cubicBezTo>
                  <a:cubicBezTo>
                    <a:pt x="70" y="3304"/>
                    <a:pt x="3274" y="100"/>
                    <a:pt x="7226" y="100"/>
                  </a:cubicBezTo>
                  <a:cubicBezTo>
                    <a:pt x="11179" y="100"/>
                    <a:pt x="14383" y="3304"/>
                    <a:pt x="1438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21CD595-03F4-58CC-062A-D7022CCB067A}"/>
                </a:ext>
              </a:extLst>
            </p:cNvPr>
            <p:cNvSpPr/>
            <p:nvPr/>
          </p:nvSpPr>
          <p:spPr>
            <a:xfrm>
              <a:off x="11273406" y="2988639"/>
              <a:ext cx="14312" cy="14312"/>
            </a:xfrm>
            <a:custGeom>
              <a:avLst/>
              <a:gdLst>
                <a:gd name="connsiteX0" fmla="*/ 14393 w 14312"/>
                <a:gd name="connsiteY0" fmla="*/ 7256 h 14312"/>
                <a:gd name="connsiteX1" fmla="*/ 7236 w 14312"/>
                <a:gd name="connsiteY1" fmla="*/ 14413 h 14312"/>
                <a:gd name="connsiteX2" fmla="*/ 80 w 14312"/>
                <a:gd name="connsiteY2" fmla="*/ 7256 h 14312"/>
                <a:gd name="connsiteX3" fmla="*/ 7236 w 14312"/>
                <a:gd name="connsiteY3" fmla="*/ 100 h 14312"/>
                <a:gd name="connsiteX4" fmla="*/ 1439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56"/>
                  </a:moveTo>
                  <a:cubicBezTo>
                    <a:pt x="14393" y="11209"/>
                    <a:pt x="11189" y="14413"/>
                    <a:pt x="7236" y="14413"/>
                  </a:cubicBezTo>
                  <a:cubicBezTo>
                    <a:pt x="3284" y="14413"/>
                    <a:pt x="80" y="11209"/>
                    <a:pt x="80" y="7256"/>
                  </a:cubicBezTo>
                  <a:cubicBezTo>
                    <a:pt x="80" y="3304"/>
                    <a:pt x="3284" y="100"/>
                    <a:pt x="7236" y="100"/>
                  </a:cubicBezTo>
                  <a:cubicBezTo>
                    <a:pt x="11189" y="100"/>
                    <a:pt x="14393" y="3304"/>
                    <a:pt x="1439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F707759-49DB-D87F-934B-2D8184A360F0}"/>
                </a:ext>
              </a:extLst>
            </p:cNvPr>
            <p:cNvSpPr/>
            <p:nvPr/>
          </p:nvSpPr>
          <p:spPr>
            <a:xfrm>
              <a:off x="11344969" y="2988639"/>
              <a:ext cx="14312" cy="14312"/>
            </a:xfrm>
            <a:custGeom>
              <a:avLst/>
              <a:gdLst>
                <a:gd name="connsiteX0" fmla="*/ 14403 w 14312"/>
                <a:gd name="connsiteY0" fmla="*/ 7256 h 14312"/>
                <a:gd name="connsiteX1" fmla="*/ 7246 w 14312"/>
                <a:gd name="connsiteY1" fmla="*/ 14413 h 14312"/>
                <a:gd name="connsiteX2" fmla="*/ 90 w 14312"/>
                <a:gd name="connsiteY2" fmla="*/ 7256 h 14312"/>
                <a:gd name="connsiteX3" fmla="*/ 7246 w 14312"/>
                <a:gd name="connsiteY3" fmla="*/ 100 h 14312"/>
                <a:gd name="connsiteX4" fmla="*/ 1440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56"/>
                  </a:moveTo>
                  <a:cubicBezTo>
                    <a:pt x="14403" y="11209"/>
                    <a:pt x="11199" y="14413"/>
                    <a:pt x="7246" y="14413"/>
                  </a:cubicBezTo>
                  <a:cubicBezTo>
                    <a:pt x="3294" y="14413"/>
                    <a:pt x="90" y="11209"/>
                    <a:pt x="90" y="7256"/>
                  </a:cubicBezTo>
                  <a:cubicBezTo>
                    <a:pt x="90" y="3304"/>
                    <a:pt x="3294" y="100"/>
                    <a:pt x="7246" y="100"/>
                  </a:cubicBezTo>
                  <a:cubicBezTo>
                    <a:pt x="11199" y="100"/>
                    <a:pt x="14403" y="3304"/>
                    <a:pt x="1440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FCD085A-AABC-D4DE-F1D4-1ACDF375626A}"/>
                </a:ext>
              </a:extLst>
            </p:cNvPr>
            <p:cNvSpPr/>
            <p:nvPr/>
          </p:nvSpPr>
          <p:spPr>
            <a:xfrm>
              <a:off x="11416532" y="2988639"/>
              <a:ext cx="14312" cy="14312"/>
            </a:xfrm>
            <a:custGeom>
              <a:avLst/>
              <a:gdLst>
                <a:gd name="connsiteX0" fmla="*/ 14413 w 14312"/>
                <a:gd name="connsiteY0" fmla="*/ 7256 h 14312"/>
                <a:gd name="connsiteX1" fmla="*/ 7256 w 14312"/>
                <a:gd name="connsiteY1" fmla="*/ 14413 h 14312"/>
                <a:gd name="connsiteX2" fmla="*/ 100 w 14312"/>
                <a:gd name="connsiteY2" fmla="*/ 7256 h 14312"/>
                <a:gd name="connsiteX3" fmla="*/ 7256 w 14312"/>
                <a:gd name="connsiteY3" fmla="*/ 100 h 14312"/>
                <a:gd name="connsiteX4" fmla="*/ 1441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56"/>
                  </a:moveTo>
                  <a:cubicBezTo>
                    <a:pt x="14413" y="11209"/>
                    <a:pt x="11209" y="14413"/>
                    <a:pt x="7256" y="14413"/>
                  </a:cubicBezTo>
                  <a:cubicBezTo>
                    <a:pt x="3304" y="14413"/>
                    <a:pt x="100" y="11209"/>
                    <a:pt x="100" y="7256"/>
                  </a:cubicBezTo>
                  <a:cubicBezTo>
                    <a:pt x="100" y="3304"/>
                    <a:pt x="3304" y="100"/>
                    <a:pt x="7256" y="100"/>
                  </a:cubicBezTo>
                  <a:cubicBezTo>
                    <a:pt x="11209" y="100"/>
                    <a:pt x="14413" y="3304"/>
                    <a:pt x="1441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CB13CD-2CCC-DC9A-7315-AB18292AB12D}"/>
                </a:ext>
              </a:extLst>
            </p:cNvPr>
            <p:cNvSpPr/>
            <p:nvPr/>
          </p:nvSpPr>
          <p:spPr>
            <a:xfrm>
              <a:off x="11488095" y="2988639"/>
              <a:ext cx="14312" cy="14312"/>
            </a:xfrm>
            <a:custGeom>
              <a:avLst/>
              <a:gdLst>
                <a:gd name="connsiteX0" fmla="*/ 14423 w 14312"/>
                <a:gd name="connsiteY0" fmla="*/ 7256 h 14312"/>
                <a:gd name="connsiteX1" fmla="*/ 7266 w 14312"/>
                <a:gd name="connsiteY1" fmla="*/ 14413 h 14312"/>
                <a:gd name="connsiteX2" fmla="*/ 110 w 14312"/>
                <a:gd name="connsiteY2" fmla="*/ 7256 h 14312"/>
                <a:gd name="connsiteX3" fmla="*/ 7266 w 14312"/>
                <a:gd name="connsiteY3" fmla="*/ 100 h 14312"/>
                <a:gd name="connsiteX4" fmla="*/ 1442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56"/>
                  </a:moveTo>
                  <a:cubicBezTo>
                    <a:pt x="14423" y="11209"/>
                    <a:pt x="11219" y="14413"/>
                    <a:pt x="7266" y="14413"/>
                  </a:cubicBezTo>
                  <a:cubicBezTo>
                    <a:pt x="3314" y="14413"/>
                    <a:pt x="110" y="11209"/>
                    <a:pt x="110" y="7256"/>
                  </a:cubicBezTo>
                  <a:cubicBezTo>
                    <a:pt x="110" y="3304"/>
                    <a:pt x="3314" y="100"/>
                    <a:pt x="7266" y="100"/>
                  </a:cubicBezTo>
                  <a:cubicBezTo>
                    <a:pt x="11219" y="100"/>
                    <a:pt x="14423" y="3304"/>
                    <a:pt x="1442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DD4B9C09-FDF5-7C13-AA45-F2C44C75A727}"/>
                </a:ext>
              </a:extLst>
            </p:cNvPr>
            <p:cNvSpPr/>
            <p:nvPr/>
          </p:nvSpPr>
          <p:spPr>
            <a:xfrm>
              <a:off x="11559657" y="2988639"/>
              <a:ext cx="14312" cy="14312"/>
            </a:xfrm>
            <a:custGeom>
              <a:avLst/>
              <a:gdLst>
                <a:gd name="connsiteX0" fmla="*/ 14433 w 14312"/>
                <a:gd name="connsiteY0" fmla="*/ 7256 h 14312"/>
                <a:gd name="connsiteX1" fmla="*/ 7276 w 14312"/>
                <a:gd name="connsiteY1" fmla="*/ 14413 h 14312"/>
                <a:gd name="connsiteX2" fmla="*/ 120 w 14312"/>
                <a:gd name="connsiteY2" fmla="*/ 7256 h 14312"/>
                <a:gd name="connsiteX3" fmla="*/ 7276 w 14312"/>
                <a:gd name="connsiteY3" fmla="*/ 100 h 14312"/>
                <a:gd name="connsiteX4" fmla="*/ 1443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56"/>
                  </a:moveTo>
                  <a:cubicBezTo>
                    <a:pt x="14433" y="11209"/>
                    <a:pt x="11229" y="14413"/>
                    <a:pt x="7276" y="14413"/>
                  </a:cubicBezTo>
                  <a:cubicBezTo>
                    <a:pt x="3324" y="14413"/>
                    <a:pt x="120" y="11209"/>
                    <a:pt x="120" y="7256"/>
                  </a:cubicBezTo>
                  <a:cubicBezTo>
                    <a:pt x="120" y="3304"/>
                    <a:pt x="3324" y="100"/>
                    <a:pt x="7276" y="100"/>
                  </a:cubicBezTo>
                  <a:cubicBezTo>
                    <a:pt x="11229" y="100"/>
                    <a:pt x="14433" y="3304"/>
                    <a:pt x="1443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CEDAAB06-D680-5DBF-427C-4CDEFB9BD124}"/>
                </a:ext>
              </a:extLst>
            </p:cNvPr>
            <p:cNvSpPr/>
            <p:nvPr/>
          </p:nvSpPr>
          <p:spPr>
            <a:xfrm>
              <a:off x="11631220" y="2988639"/>
              <a:ext cx="14312" cy="14312"/>
            </a:xfrm>
            <a:custGeom>
              <a:avLst/>
              <a:gdLst>
                <a:gd name="connsiteX0" fmla="*/ 14443 w 14312"/>
                <a:gd name="connsiteY0" fmla="*/ 7256 h 14312"/>
                <a:gd name="connsiteX1" fmla="*/ 7286 w 14312"/>
                <a:gd name="connsiteY1" fmla="*/ 14413 h 14312"/>
                <a:gd name="connsiteX2" fmla="*/ 130 w 14312"/>
                <a:gd name="connsiteY2" fmla="*/ 7256 h 14312"/>
                <a:gd name="connsiteX3" fmla="*/ 7286 w 14312"/>
                <a:gd name="connsiteY3" fmla="*/ 100 h 14312"/>
                <a:gd name="connsiteX4" fmla="*/ 1444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56"/>
                  </a:moveTo>
                  <a:cubicBezTo>
                    <a:pt x="14443" y="11209"/>
                    <a:pt x="11239" y="14413"/>
                    <a:pt x="7286" y="14413"/>
                  </a:cubicBezTo>
                  <a:cubicBezTo>
                    <a:pt x="3334" y="14413"/>
                    <a:pt x="130" y="11209"/>
                    <a:pt x="130" y="7256"/>
                  </a:cubicBezTo>
                  <a:cubicBezTo>
                    <a:pt x="130" y="3304"/>
                    <a:pt x="3334" y="100"/>
                    <a:pt x="7286" y="100"/>
                  </a:cubicBezTo>
                  <a:cubicBezTo>
                    <a:pt x="11239" y="100"/>
                    <a:pt x="14443" y="3304"/>
                    <a:pt x="1444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55FDF71-CA0E-D677-B42C-AA1CD4D96817}"/>
                </a:ext>
              </a:extLst>
            </p:cNvPr>
            <p:cNvSpPr/>
            <p:nvPr/>
          </p:nvSpPr>
          <p:spPr>
            <a:xfrm>
              <a:off x="11702783" y="2988639"/>
              <a:ext cx="14312" cy="14312"/>
            </a:xfrm>
            <a:custGeom>
              <a:avLst/>
              <a:gdLst>
                <a:gd name="connsiteX0" fmla="*/ 14453 w 14312"/>
                <a:gd name="connsiteY0" fmla="*/ 7256 h 14312"/>
                <a:gd name="connsiteX1" fmla="*/ 7296 w 14312"/>
                <a:gd name="connsiteY1" fmla="*/ 14413 h 14312"/>
                <a:gd name="connsiteX2" fmla="*/ 140 w 14312"/>
                <a:gd name="connsiteY2" fmla="*/ 7256 h 14312"/>
                <a:gd name="connsiteX3" fmla="*/ 7296 w 14312"/>
                <a:gd name="connsiteY3" fmla="*/ 100 h 14312"/>
                <a:gd name="connsiteX4" fmla="*/ 1445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56"/>
                  </a:moveTo>
                  <a:cubicBezTo>
                    <a:pt x="14453" y="11209"/>
                    <a:pt x="11249" y="14413"/>
                    <a:pt x="7296" y="14413"/>
                  </a:cubicBezTo>
                  <a:cubicBezTo>
                    <a:pt x="3344" y="14413"/>
                    <a:pt x="140" y="11209"/>
                    <a:pt x="140" y="7256"/>
                  </a:cubicBezTo>
                  <a:cubicBezTo>
                    <a:pt x="140" y="3304"/>
                    <a:pt x="3344" y="100"/>
                    <a:pt x="7296" y="100"/>
                  </a:cubicBezTo>
                  <a:cubicBezTo>
                    <a:pt x="11249" y="100"/>
                    <a:pt x="14453" y="3304"/>
                    <a:pt x="1445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F30C2A1-C571-EA58-AC14-AFC464DDBFBA}"/>
                </a:ext>
              </a:extLst>
            </p:cNvPr>
            <p:cNvSpPr/>
            <p:nvPr/>
          </p:nvSpPr>
          <p:spPr>
            <a:xfrm>
              <a:off x="11774346" y="2988639"/>
              <a:ext cx="14312" cy="14312"/>
            </a:xfrm>
            <a:custGeom>
              <a:avLst/>
              <a:gdLst>
                <a:gd name="connsiteX0" fmla="*/ 14463 w 14312"/>
                <a:gd name="connsiteY0" fmla="*/ 7256 h 14312"/>
                <a:gd name="connsiteX1" fmla="*/ 7306 w 14312"/>
                <a:gd name="connsiteY1" fmla="*/ 14413 h 14312"/>
                <a:gd name="connsiteX2" fmla="*/ 150 w 14312"/>
                <a:gd name="connsiteY2" fmla="*/ 7256 h 14312"/>
                <a:gd name="connsiteX3" fmla="*/ 7306 w 14312"/>
                <a:gd name="connsiteY3" fmla="*/ 100 h 14312"/>
                <a:gd name="connsiteX4" fmla="*/ 1446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56"/>
                  </a:moveTo>
                  <a:cubicBezTo>
                    <a:pt x="14463" y="11209"/>
                    <a:pt x="11259" y="14413"/>
                    <a:pt x="7306" y="14413"/>
                  </a:cubicBezTo>
                  <a:cubicBezTo>
                    <a:pt x="3354" y="14413"/>
                    <a:pt x="150" y="11209"/>
                    <a:pt x="150" y="7256"/>
                  </a:cubicBezTo>
                  <a:cubicBezTo>
                    <a:pt x="150" y="3304"/>
                    <a:pt x="3354" y="100"/>
                    <a:pt x="7306" y="100"/>
                  </a:cubicBezTo>
                  <a:cubicBezTo>
                    <a:pt x="11259" y="100"/>
                    <a:pt x="14463" y="3304"/>
                    <a:pt x="1446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E91B403-A446-FFDD-5EFF-7A3E69FFB561}"/>
                </a:ext>
              </a:extLst>
            </p:cNvPr>
            <p:cNvSpPr/>
            <p:nvPr/>
          </p:nvSpPr>
          <p:spPr>
            <a:xfrm>
              <a:off x="11845908" y="2988639"/>
              <a:ext cx="14312" cy="14312"/>
            </a:xfrm>
            <a:custGeom>
              <a:avLst/>
              <a:gdLst>
                <a:gd name="connsiteX0" fmla="*/ 14473 w 14312"/>
                <a:gd name="connsiteY0" fmla="*/ 7256 h 14312"/>
                <a:gd name="connsiteX1" fmla="*/ 7316 w 14312"/>
                <a:gd name="connsiteY1" fmla="*/ 14413 h 14312"/>
                <a:gd name="connsiteX2" fmla="*/ 160 w 14312"/>
                <a:gd name="connsiteY2" fmla="*/ 7256 h 14312"/>
                <a:gd name="connsiteX3" fmla="*/ 7316 w 14312"/>
                <a:gd name="connsiteY3" fmla="*/ 100 h 14312"/>
                <a:gd name="connsiteX4" fmla="*/ 1447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56"/>
                  </a:moveTo>
                  <a:cubicBezTo>
                    <a:pt x="14473" y="11209"/>
                    <a:pt x="11269" y="14413"/>
                    <a:pt x="7316" y="14413"/>
                  </a:cubicBezTo>
                  <a:cubicBezTo>
                    <a:pt x="3364" y="14413"/>
                    <a:pt x="160" y="11209"/>
                    <a:pt x="160" y="7256"/>
                  </a:cubicBezTo>
                  <a:cubicBezTo>
                    <a:pt x="160" y="3304"/>
                    <a:pt x="3364" y="100"/>
                    <a:pt x="7316" y="100"/>
                  </a:cubicBezTo>
                  <a:cubicBezTo>
                    <a:pt x="11269" y="100"/>
                    <a:pt x="14473" y="3304"/>
                    <a:pt x="1447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182B783-8AD0-FD1C-CC81-BD63D90389A3}"/>
                </a:ext>
              </a:extLst>
            </p:cNvPr>
            <p:cNvSpPr/>
            <p:nvPr/>
          </p:nvSpPr>
          <p:spPr>
            <a:xfrm>
              <a:off x="11917471" y="2988639"/>
              <a:ext cx="14312" cy="14312"/>
            </a:xfrm>
            <a:custGeom>
              <a:avLst/>
              <a:gdLst>
                <a:gd name="connsiteX0" fmla="*/ 14483 w 14312"/>
                <a:gd name="connsiteY0" fmla="*/ 7256 h 14312"/>
                <a:gd name="connsiteX1" fmla="*/ 7326 w 14312"/>
                <a:gd name="connsiteY1" fmla="*/ 14413 h 14312"/>
                <a:gd name="connsiteX2" fmla="*/ 170 w 14312"/>
                <a:gd name="connsiteY2" fmla="*/ 7256 h 14312"/>
                <a:gd name="connsiteX3" fmla="*/ 7326 w 14312"/>
                <a:gd name="connsiteY3" fmla="*/ 100 h 14312"/>
                <a:gd name="connsiteX4" fmla="*/ 1448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56"/>
                  </a:moveTo>
                  <a:cubicBezTo>
                    <a:pt x="14483" y="11209"/>
                    <a:pt x="11279" y="14413"/>
                    <a:pt x="7326" y="14413"/>
                  </a:cubicBezTo>
                  <a:cubicBezTo>
                    <a:pt x="3374" y="14413"/>
                    <a:pt x="170" y="11209"/>
                    <a:pt x="170" y="7256"/>
                  </a:cubicBezTo>
                  <a:cubicBezTo>
                    <a:pt x="170" y="3304"/>
                    <a:pt x="3374" y="100"/>
                    <a:pt x="7326" y="100"/>
                  </a:cubicBezTo>
                  <a:cubicBezTo>
                    <a:pt x="11279" y="100"/>
                    <a:pt x="14483" y="3304"/>
                    <a:pt x="1448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786D809-242B-50EF-43A6-108D635E37EB}"/>
                </a:ext>
              </a:extLst>
            </p:cNvPr>
            <p:cNvSpPr/>
            <p:nvPr/>
          </p:nvSpPr>
          <p:spPr>
            <a:xfrm>
              <a:off x="11989034" y="2988639"/>
              <a:ext cx="14312" cy="14312"/>
            </a:xfrm>
            <a:custGeom>
              <a:avLst/>
              <a:gdLst>
                <a:gd name="connsiteX0" fmla="*/ 14493 w 14312"/>
                <a:gd name="connsiteY0" fmla="*/ 7256 h 14312"/>
                <a:gd name="connsiteX1" fmla="*/ 7336 w 14312"/>
                <a:gd name="connsiteY1" fmla="*/ 14413 h 14312"/>
                <a:gd name="connsiteX2" fmla="*/ 180 w 14312"/>
                <a:gd name="connsiteY2" fmla="*/ 7256 h 14312"/>
                <a:gd name="connsiteX3" fmla="*/ 7336 w 14312"/>
                <a:gd name="connsiteY3" fmla="*/ 100 h 14312"/>
                <a:gd name="connsiteX4" fmla="*/ 1449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56"/>
                  </a:moveTo>
                  <a:cubicBezTo>
                    <a:pt x="14493" y="11209"/>
                    <a:pt x="11289" y="14413"/>
                    <a:pt x="7336" y="14413"/>
                  </a:cubicBezTo>
                  <a:cubicBezTo>
                    <a:pt x="3384" y="14413"/>
                    <a:pt x="180" y="11209"/>
                    <a:pt x="180" y="7256"/>
                  </a:cubicBezTo>
                  <a:cubicBezTo>
                    <a:pt x="180" y="3304"/>
                    <a:pt x="3384" y="100"/>
                    <a:pt x="7336" y="100"/>
                  </a:cubicBezTo>
                  <a:cubicBezTo>
                    <a:pt x="11289" y="100"/>
                    <a:pt x="14493" y="3304"/>
                    <a:pt x="1449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624DAFBB-4C1C-0A02-1A72-DF0F125E6318}"/>
                </a:ext>
              </a:extLst>
            </p:cNvPr>
            <p:cNvSpPr/>
            <p:nvPr/>
          </p:nvSpPr>
          <p:spPr>
            <a:xfrm>
              <a:off x="12060597" y="2988639"/>
              <a:ext cx="14312" cy="14312"/>
            </a:xfrm>
            <a:custGeom>
              <a:avLst/>
              <a:gdLst>
                <a:gd name="connsiteX0" fmla="*/ 14503 w 14312"/>
                <a:gd name="connsiteY0" fmla="*/ 7256 h 14312"/>
                <a:gd name="connsiteX1" fmla="*/ 7346 w 14312"/>
                <a:gd name="connsiteY1" fmla="*/ 14413 h 14312"/>
                <a:gd name="connsiteX2" fmla="*/ 190 w 14312"/>
                <a:gd name="connsiteY2" fmla="*/ 7256 h 14312"/>
                <a:gd name="connsiteX3" fmla="*/ 7346 w 14312"/>
                <a:gd name="connsiteY3" fmla="*/ 100 h 14312"/>
                <a:gd name="connsiteX4" fmla="*/ 1450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56"/>
                  </a:moveTo>
                  <a:cubicBezTo>
                    <a:pt x="14503" y="11209"/>
                    <a:pt x="11299" y="14413"/>
                    <a:pt x="7346" y="14413"/>
                  </a:cubicBezTo>
                  <a:cubicBezTo>
                    <a:pt x="3394" y="14413"/>
                    <a:pt x="190" y="11209"/>
                    <a:pt x="190" y="7256"/>
                  </a:cubicBezTo>
                  <a:cubicBezTo>
                    <a:pt x="190" y="3304"/>
                    <a:pt x="3394" y="100"/>
                    <a:pt x="7346" y="100"/>
                  </a:cubicBezTo>
                  <a:cubicBezTo>
                    <a:pt x="11299" y="100"/>
                    <a:pt x="14503" y="3304"/>
                    <a:pt x="1450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0E243553-8202-39FE-8914-724294BE3896}"/>
                </a:ext>
              </a:extLst>
            </p:cNvPr>
            <p:cNvSpPr/>
            <p:nvPr/>
          </p:nvSpPr>
          <p:spPr>
            <a:xfrm>
              <a:off x="12132159" y="2988639"/>
              <a:ext cx="14312" cy="14312"/>
            </a:xfrm>
            <a:custGeom>
              <a:avLst/>
              <a:gdLst>
                <a:gd name="connsiteX0" fmla="*/ 14513 w 14312"/>
                <a:gd name="connsiteY0" fmla="*/ 7256 h 14312"/>
                <a:gd name="connsiteX1" fmla="*/ 7356 w 14312"/>
                <a:gd name="connsiteY1" fmla="*/ 14413 h 14312"/>
                <a:gd name="connsiteX2" fmla="*/ 200 w 14312"/>
                <a:gd name="connsiteY2" fmla="*/ 7256 h 14312"/>
                <a:gd name="connsiteX3" fmla="*/ 7356 w 14312"/>
                <a:gd name="connsiteY3" fmla="*/ 100 h 14312"/>
                <a:gd name="connsiteX4" fmla="*/ 1451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56"/>
                  </a:moveTo>
                  <a:cubicBezTo>
                    <a:pt x="14513" y="11209"/>
                    <a:pt x="11309" y="14413"/>
                    <a:pt x="7356" y="14413"/>
                  </a:cubicBezTo>
                  <a:cubicBezTo>
                    <a:pt x="3404" y="14413"/>
                    <a:pt x="200" y="11209"/>
                    <a:pt x="200" y="7256"/>
                  </a:cubicBezTo>
                  <a:cubicBezTo>
                    <a:pt x="200" y="3304"/>
                    <a:pt x="3404" y="100"/>
                    <a:pt x="7356" y="100"/>
                  </a:cubicBezTo>
                  <a:cubicBezTo>
                    <a:pt x="11309" y="100"/>
                    <a:pt x="14513" y="3304"/>
                    <a:pt x="1451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7E64622-99DE-587D-CA8B-21F12B96931E}"/>
                </a:ext>
              </a:extLst>
            </p:cNvPr>
            <p:cNvSpPr/>
            <p:nvPr/>
          </p:nvSpPr>
          <p:spPr>
            <a:xfrm>
              <a:off x="10700905" y="3060201"/>
              <a:ext cx="14312" cy="14312"/>
            </a:xfrm>
            <a:custGeom>
              <a:avLst/>
              <a:gdLst>
                <a:gd name="connsiteX0" fmla="*/ 14313 w 14312"/>
                <a:gd name="connsiteY0" fmla="*/ 7266 h 14312"/>
                <a:gd name="connsiteX1" fmla="*/ 7156 w 14312"/>
                <a:gd name="connsiteY1" fmla="*/ 14423 h 14312"/>
                <a:gd name="connsiteX2" fmla="*/ 0 w 14312"/>
                <a:gd name="connsiteY2" fmla="*/ 7266 h 14312"/>
                <a:gd name="connsiteX3" fmla="*/ 7156 w 14312"/>
                <a:gd name="connsiteY3" fmla="*/ 110 h 14312"/>
                <a:gd name="connsiteX4" fmla="*/ 1431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66"/>
                  </a:moveTo>
                  <a:cubicBezTo>
                    <a:pt x="14313" y="11219"/>
                    <a:pt x="11109" y="14423"/>
                    <a:pt x="7156" y="14423"/>
                  </a:cubicBezTo>
                  <a:cubicBezTo>
                    <a:pt x="3204" y="14423"/>
                    <a:pt x="0" y="11219"/>
                    <a:pt x="0" y="7266"/>
                  </a:cubicBezTo>
                  <a:cubicBezTo>
                    <a:pt x="0" y="3314"/>
                    <a:pt x="3204" y="110"/>
                    <a:pt x="7156" y="110"/>
                  </a:cubicBezTo>
                  <a:cubicBezTo>
                    <a:pt x="11109" y="110"/>
                    <a:pt x="14313" y="3314"/>
                    <a:pt x="1431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C6E720C-4B4E-099C-C345-3259FEDAC9BA}"/>
                </a:ext>
              </a:extLst>
            </p:cNvPr>
            <p:cNvSpPr/>
            <p:nvPr/>
          </p:nvSpPr>
          <p:spPr>
            <a:xfrm>
              <a:off x="10772467" y="3060201"/>
              <a:ext cx="14312" cy="14312"/>
            </a:xfrm>
            <a:custGeom>
              <a:avLst/>
              <a:gdLst>
                <a:gd name="connsiteX0" fmla="*/ 14323 w 14312"/>
                <a:gd name="connsiteY0" fmla="*/ 7266 h 14312"/>
                <a:gd name="connsiteX1" fmla="*/ 7166 w 14312"/>
                <a:gd name="connsiteY1" fmla="*/ 14423 h 14312"/>
                <a:gd name="connsiteX2" fmla="*/ 10 w 14312"/>
                <a:gd name="connsiteY2" fmla="*/ 7266 h 14312"/>
                <a:gd name="connsiteX3" fmla="*/ 7166 w 14312"/>
                <a:gd name="connsiteY3" fmla="*/ 110 h 14312"/>
                <a:gd name="connsiteX4" fmla="*/ 1432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66"/>
                  </a:moveTo>
                  <a:cubicBezTo>
                    <a:pt x="14323" y="11219"/>
                    <a:pt x="11119" y="14423"/>
                    <a:pt x="7166" y="14423"/>
                  </a:cubicBezTo>
                  <a:cubicBezTo>
                    <a:pt x="3214" y="14423"/>
                    <a:pt x="10" y="11219"/>
                    <a:pt x="10" y="7266"/>
                  </a:cubicBezTo>
                  <a:cubicBezTo>
                    <a:pt x="10" y="3314"/>
                    <a:pt x="3214" y="110"/>
                    <a:pt x="7166" y="110"/>
                  </a:cubicBezTo>
                  <a:cubicBezTo>
                    <a:pt x="11119" y="110"/>
                    <a:pt x="14323" y="3314"/>
                    <a:pt x="1432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028E8CFA-4479-3A6F-533D-73F7CD209CFA}"/>
                </a:ext>
              </a:extLst>
            </p:cNvPr>
            <p:cNvSpPr/>
            <p:nvPr/>
          </p:nvSpPr>
          <p:spPr>
            <a:xfrm>
              <a:off x="10844030" y="3060201"/>
              <a:ext cx="14312" cy="14312"/>
            </a:xfrm>
            <a:custGeom>
              <a:avLst/>
              <a:gdLst>
                <a:gd name="connsiteX0" fmla="*/ 14333 w 14312"/>
                <a:gd name="connsiteY0" fmla="*/ 7266 h 14312"/>
                <a:gd name="connsiteX1" fmla="*/ 7176 w 14312"/>
                <a:gd name="connsiteY1" fmla="*/ 14423 h 14312"/>
                <a:gd name="connsiteX2" fmla="*/ 20 w 14312"/>
                <a:gd name="connsiteY2" fmla="*/ 7266 h 14312"/>
                <a:gd name="connsiteX3" fmla="*/ 7176 w 14312"/>
                <a:gd name="connsiteY3" fmla="*/ 110 h 14312"/>
                <a:gd name="connsiteX4" fmla="*/ 1433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66"/>
                  </a:moveTo>
                  <a:cubicBezTo>
                    <a:pt x="14333" y="11219"/>
                    <a:pt x="11129" y="14423"/>
                    <a:pt x="7176" y="14423"/>
                  </a:cubicBezTo>
                  <a:cubicBezTo>
                    <a:pt x="3224" y="14423"/>
                    <a:pt x="20" y="11219"/>
                    <a:pt x="20" y="7266"/>
                  </a:cubicBezTo>
                  <a:cubicBezTo>
                    <a:pt x="20" y="3314"/>
                    <a:pt x="3224" y="110"/>
                    <a:pt x="7176" y="110"/>
                  </a:cubicBezTo>
                  <a:cubicBezTo>
                    <a:pt x="11129" y="110"/>
                    <a:pt x="14333" y="3314"/>
                    <a:pt x="1433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418147B-5AB8-1EF9-1B07-736D1271F439}"/>
                </a:ext>
              </a:extLst>
            </p:cNvPr>
            <p:cNvSpPr/>
            <p:nvPr/>
          </p:nvSpPr>
          <p:spPr>
            <a:xfrm>
              <a:off x="10915593" y="3060201"/>
              <a:ext cx="14312" cy="14312"/>
            </a:xfrm>
            <a:custGeom>
              <a:avLst/>
              <a:gdLst>
                <a:gd name="connsiteX0" fmla="*/ 14343 w 14312"/>
                <a:gd name="connsiteY0" fmla="*/ 7266 h 14312"/>
                <a:gd name="connsiteX1" fmla="*/ 7186 w 14312"/>
                <a:gd name="connsiteY1" fmla="*/ 14423 h 14312"/>
                <a:gd name="connsiteX2" fmla="*/ 30 w 14312"/>
                <a:gd name="connsiteY2" fmla="*/ 7266 h 14312"/>
                <a:gd name="connsiteX3" fmla="*/ 7186 w 14312"/>
                <a:gd name="connsiteY3" fmla="*/ 110 h 14312"/>
                <a:gd name="connsiteX4" fmla="*/ 1434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66"/>
                  </a:moveTo>
                  <a:cubicBezTo>
                    <a:pt x="14343" y="11219"/>
                    <a:pt x="11139" y="14423"/>
                    <a:pt x="7186" y="14423"/>
                  </a:cubicBezTo>
                  <a:cubicBezTo>
                    <a:pt x="3234" y="14423"/>
                    <a:pt x="30" y="11219"/>
                    <a:pt x="30" y="7266"/>
                  </a:cubicBezTo>
                  <a:cubicBezTo>
                    <a:pt x="30" y="3314"/>
                    <a:pt x="3234" y="110"/>
                    <a:pt x="7186" y="110"/>
                  </a:cubicBezTo>
                  <a:cubicBezTo>
                    <a:pt x="11139" y="110"/>
                    <a:pt x="14343" y="3314"/>
                    <a:pt x="1434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260EEB29-6162-8541-83D7-D9B4A634565B}"/>
                </a:ext>
              </a:extLst>
            </p:cNvPr>
            <p:cNvSpPr/>
            <p:nvPr/>
          </p:nvSpPr>
          <p:spPr>
            <a:xfrm>
              <a:off x="10987155" y="3060201"/>
              <a:ext cx="14312" cy="14312"/>
            </a:xfrm>
            <a:custGeom>
              <a:avLst/>
              <a:gdLst>
                <a:gd name="connsiteX0" fmla="*/ 14353 w 14312"/>
                <a:gd name="connsiteY0" fmla="*/ 7266 h 14312"/>
                <a:gd name="connsiteX1" fmla="*/ 7196 w 14312"/>
                <a:gd name="connsiteY1" fmla="*/ 14423 h 14312"/>
                <a:gd name="connsiteX2" fmla="*/ 40 w 14312"/>
                <a:gd name="connsiteY2" fmla="*/ 7266 h 14312"/>
                <a:gd name="connsiteX3" fmla="*/ 7196 w 14312"/>
                <a:gd name="connsiteY3" fmla="*/ 110 h 14312"/>
                <a:gd name="connsiteX4" fmla="*/ 1435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66"/>
                  </a:moveTo>
                  <a:cubicBezTo>
                    <a:pt x="14353" y="11219"/>
                    <a:pt x="11149" y="14423"/>
                    <a:pt x="7196" y="14423"/>
                  </a:cubicBezTo>
                  <a:cubicBezTo>
                    <a:pt x="3244" y="14423"/>
                    <a:pt x="40" y="11219"/>
                    <a:pt x="40" y="7266"/>
                  </a:cubicBezTo>
                  <a:cubicBezTo>
                    <a:pt x="40" y="3314"/>
                    <a:pt x="3244" y="110"/>
                    <a:pt x="7196" y="110"/>
                  </a:cubicBezTo>
                  <a:cubicBezTo>
                    <a:pt x="11149" y="110"/>
                    <a:pt x="14353" y="3314"/>
                    <a:pt x="1435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52938ED0-6EB7-4C57-D378-BEDFFF68418C}"/>
                </a:ext>
              </a:extLst>
            </p:cNvPr>
            <p:cNvSpPr/>
            <p:nvPr/>
          </p:nvSpPr>
          <p:spPr>
            <a:xfrm>
              <a:off x="11058718" y="3060201"/>
              <a:ext cx="14312" cy="14312"/>
            </a:xfrm>
            <a:custGeom>
              <a:avLst/>
              <a:gdLst>
                <a:gd name="connsiteX0" fmla="*/ 14363 w 14312"/>
                <a:gd name="connsiteY0" fmla="*/ 7266 h 14312"/>
                <a:gd name="connsiteX1" fmla="*/ 7206 w 14312"/>
                <a:gd name="connsiteY1" fmla="*/ 14423 h 14312"/>
                <a:gd name="connsiteX2" fmla="*/ 50 w 14312"/>
                <a:gd name="connsiteY2" fmla="*/ 7266 h 14312"/>
                <a:gd name="connsiteX3" fmla="*/ 7206 w 14312"/>
                <a:gd name="connsiteY3" fmla="*/ 110 h 14312"/>
                <a:gd name="connsiteX4" fmla="*/ 1436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66"/>
                  </a:moveTo>
                  <a:cubicBezTo>
                    <a:pt x="14363" y="11219"/>
                    <a:pt x="11159" y="14423"/>
                    <a:pt x="7206" y="14423"/>
                  </a:cubicBezTo>
                  <a:cubicBezTo>
                    <a:pt x="3254" y="14423"/>
                    <a:pt x="50" y="11219"/>
                    <a:pt x="50" y="7266"/>
                  </a:cubicBezTo>
                  <a:cubicBezTo>
                    <a:pt x="50" y="3314"/>
                    <a:pt x="3254" y="110"/>
                    <a:pt x="7206" y="110"/>
                  </a:cubicBezTo>
                  <a:cubicBezTo>
                    <a:pt x="11159" y="110"/>
                    <a:pt x="14363" y="3314"/>
                    <a:pt x="1436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1B7D628-D2C1-8957-8CF3-28BEEB0029D0}"/>
                </a:ext>
              </a:extLst>
            </p:cNvPr>
            <p:cNvSpPr/>
            <p:nvPr/>
          </p:nvSpPr>
          <p:spPr>
            <a:xfrm>
              <a:off x="11130281" y="3060201"/>
              <a:ext cx="14312" cy="14312"/>
            </a:xfrm>
            <a:custGeom>
              <a:avLst/>
              <a:gdLst>
                <a:gd name="connsiteX0" fmla="*/ 14373 w 14312"/>
                <a:gd name="connsiteY0" fmla="*/ 7266 h 14312"/>
                <a:gd name="connsiteX1" fmla="*/ 7216 w 14312"/>
                <a:gd name="connsiteY1" fmla="*/ 14423 h 14312"/>
                <a:gd name="connsiteX2" fmla="*/ 60 w 14312"/>
                <a:gd name="connsiteY2" fmla="*/ 7266 h 14312"/>
                <a:gd name="connsiteX3" fmla="*/ 7216 w 14312"/>
                <a:gd name="connsiteY3" fmla="*/ 110 h 14312"/>
                <a:gd name="connsiteX4" fmla="*/ 1437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66"/>
                  </a:moveTo>
                  <a:cubicBezTo>
                    <a:pt x="14373" y="11219"/>
                    <a:pt x="11169" y="14423"/>
                    <a:pt x="7216" y="14423"/>
                  </a:cubicBezTo>
                  <a:cubicBezTo>
                    <a:pt x="3264" y="14423"/>
                    <a:pt x="60" y="11219"/>
                    <a:pt x="60" y="7266"/>
                  </a:cubicBezTo>
                  <a:cubicBezTo>
                    <a:pt x="60" y="3314"/>
                    <a:pt x="3264" y="110"/>
                    <a:pt x="7216" y="110"/>
                  </a:cubicBezTo>
                  <a:cubicBezTo>
                    <a:pt x="11169" y="110"/>
                    <a:pt x="14373" y="3314"/>
                    <a:pt x="1437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9C510B8A-06E6-5D87-9506-78FB3A32CC85}"/>
                </a:ext>
              </a:extLst>
            </p:cNvPr>
            <p:cNvSpPr/>
            <p:nvPr/>
          </p:nvSpPr>
          <p:spPr>
            <a:xfrm>
              <a:off x="11201844" y="3060201"/>
              <a:ext cx="14312" cy="14312"/>
            </a:xfrm>
            <a:custGeom>
              <a:avLst/>
              <a:gdLst>
                <a:gd name="connsiteX0" fmla="*/ 14383 w 14312"/>
                <a:gd name="connsiteY0" fmla="*/ 7266 h 14312"/>
                <a:gd name="connsiteX1" fmla="*/ 7226 w 14312"/>
                <a:gd name="connsiteY1" fmla="*/ 14423 h 14312"/>
                <a:gd name="connsiteX2" fmla="*/ 70 w 14312"/>
                <a:gd name="connsiteY2" fmla="*/ 7266 h 14312"/>
                <a:gd name="connsiteX3" fmla="*/ 7226 w 14312"/>
                <a:gd name="connsiteY3" fmla="*/ 110 h 14312"/>
                <a:gd name="connsiteX4" fmla="*/ 1438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66"/>
                  </a:moveTo>
                  <a:cubicBezTo>
                    <a:pt x="14383" y="11219"/>
                    <a:pt x="11179" y="14423"/>
                    <a:pt x="7226" y="14423"/>
                  </a:cubicBezTo>
                  <a:cubicBezTo>
                    <a:pt x="3274" y="14423"/>
                    <a:pt x="70" y="11219"/>
                    <a:pt x="70" y="7266"/>
                  </a:cubicBezTo>
                  <a:cubicBezTo>
                    <a:pt x="70" y="3314"/>
                    <a:pt x="3274" y="110"/>
                    <a:pt x="7226" y="110"/>
                  </a:cubicBezTo>
                  <a:cubicBezTo>
                    <a:pt x="11179" y="110"/>
                    <a:pt x="14383" y="3314"/>
                    <a:pt x="1438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063C5CC-9707-F27A-ED8B-FEAAAAB1F671}"/>
                </a:ext>
              </a:extLst>
            </p:cNvPr>
            <p:cNvSpPr/>
            <p:nvPr/>
          </p:nvSpPr>
          <p:spPr>
            <a:xfrm>
              <a:off x="11273406" y="3060201"/>
              <a:ext cx="14312" cy="14312"/>
            </a:xfrm>
            <a:custGeom>
              <a:avLst/>
              <a:gdLst>
                <a:gd name="connsiteX0" fmla="*/ 14393 w 14312"/>
                <a:gd name="connsiteY0" fmla="*/ 7266 h 14312"/>
                <a:gd name="connsiteX1" fmla="*/ 7236 w 14312"/>
                <a:gd name="connsiteY1" fmla="*/ 14423 h 14312"/>
                <a:gd name="connsiteX2" fmla="*/ 80 w 14312"/>
                <a:gd name="connsiteY2" fmla="*/ 7266 h 14312"/>
                <a:gd name="connsiteX3" fmla="*/ 7236 w 14312"/>
                <a:gd name="connsiteY3" fmla="*/ 110 h 14312"/>
                <a:gd name="connsiteX4" fmla="*/ 1439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66"/>
                  </a:moveTo>
                  <a:cubicBezTo>
                    <a:pt x="14393" y="11219"/>
                    <a:pt x="11189" y="14423"/>
                    <a:pt x="7236" y="14423"/>
                  </a:cubicBezTo>
                  <a:cubicBezTo>
                    <a:pt x="3284" y="14423"/>
                    <a:pt x="80" y="11219"/>
                    <a:pt x="80" y="7266"/>
                  </a:cubicBezTo>
                  <a:cubicBezTo>
                    <a:pt x="80" y="3314"/>
                    <a:pt x="3284" y="110"/>
                    <a:pt x="7236" y="110"/>
                  </a:cubicBezTo>
                  <a:cubicBezTo>
                    <a:pt x="11189" y="110"/>
                    <a:pt x="14393" y="3314"/>
                    <a:pt x="1439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BC64717-B6C3-8899-F585-8E923A699980}"/>
                </a:ext>
              </a:extLst>
            </p:cNvPr>
            <p:cNvSpPr/>
            <p:nvPr/>
          </p:nvSpPr>
          <p:spPr>
            <a:xfrm>
              <a:off x="11344969" y="3060201"/>
              <a:ext cx="14312" cy="14312"/>
            </a:xfrm>
            <a:custGeom>
              <a:avLst/>
              <a:gdLst>
                <a:gd name="connsiteX0" fmla="*/ 14403 w 14312"/>
                <a:gd name="connsiteY0" fmla="*/ 7266 h 14312"/>
                <a:gd name="connsiteX1" fmla="*/ 7246 w 14312"/>
                <a:gd name="connsiteY1" fmla="*/ 14423 h 14312"/>
                <a:gd name="connsiteX2" fmla="*/ 90 w 14312"/>
                <a:gd name="connsiteY2" fmla="*/ 7266 h 14312"/>
                <a:gd name="connsiteX3" fmla="*/ 7246 w 14312"/>
                <a:gd name="connsiteY3" fmla="*/ 110 h 14312"/>
                <a:gd name="connsiteX4" fmla="*/ 1440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66"/>
                  </a:moveTo>
                  <a:cubicBezTo>
                    <a:pt x="14403" y="11219"/>
                    <a:pt x="11199" y="14423"/>
                    <a:pt x="7246" y="14423"/>
                  </a:cubicBezTo>
                  <a:cubicBezTo>
                    <a:pt x="3294" y="14423"/>
                    <a:pt x="90" y="11219"/>
                    <a:pt x="90" y="7266"/>
                  </a:cubicBezTo>
                  <a:cubicBezTo>
                    <a:pt x="90" y="3314"/>
                    <a:pt x="3294" y="110"/>
                    <a:pt x="7246" y="110"/>
                  </a:cubicBezTo>
                  <a:cubicBezTo>
                    <a:pt x="11199" y="110"/>
                    <a:pt x="14403" y="3314"/>
                    <a:pt x="1440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991EFED-F36C-3102-2A81-C80E7819ADDF}"/>
                </a:ext>
              </a:extLst>
            </p:cNvPr>
            <p:cNvSpPr/>
            <p:nvPr/>
          </p:nvSpPr>
          <p:spPr>
            <a:xfrm>
              <a:off x="11416532" y="3060201"/>
              <a:ext cx="14312" cy="14312"/>
            </a:xfrm>
            <a:custGeom>
              <a:avLst/>
              <a:gdLst>
                <a:gd name="connsiteX0" fmla="*/ 14413 w 14312"/>
                <a:gd name="connsiteY0" fmla="*/ 7266 h 14312"/>
                <a:gd name="connsiteX1" fmla="*/ 7256 w 14312"/>
                <a:gd name="connsiteY1" fmla="*/ 14423 h 14312"/>
                <a:gd name="connsiteX2" fmla="*/ 100 w 14312"/>
                <a:gd name="connsiteY2" fmla="*/ 7266 h 14312"/>
                <a:gd name="connsiteX3" fmla="*/ 7256 w 14312"/>
                <a:gd name="connsiteY3" fmla="*/ 110 h 14312"/>
                <a:gd name="connsiteX4" fmla="*/ 1441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66"/>
                  </a:moveTo>
                  <a:cubicBezTo>
                    <a:pt x="14413" y="11219"/>
                    <a:pt x="11209" y="14423"/>
                    <a:pt x="7256" y="14423"/>
                  </a:cubicBezTo>
                  <a:cubicBezTo>
                    <a:pt x="3304" y="14423"/>
                    <a:pt x="100" y="11219"/>
                    <a:pt x="100" y="7266"/>
                  </a:cubicBezTo>
                  <a:cubicBezTo>
                    <a:pt x="100" y="3314"/>
                    <a:pt x="3304" y="110"/>
                    <a:pt x="7256" y="110"/>
                  </a:cubicBezTo>
                  <a:cubicBezTo>
                    <a:pt x="11209" y="110"/>
                    <a:pt x="14413" y="3314"/>
                    <a:pt x="1441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B06783A-0092-A477-2D43-39D8EDABE2A4}"/>
                </a:ext>
              </a:extLst>
            </p:cNvPr>
            <p:cNvSpPr/>
            <p:nvPr/>
          </p:nvSpPr>
          <p:spPr>
            <a:xfrm>
              <a:off x="11488095" y="3060201"/>
              <a:ext cx="14312" cy="14312"/>
            </a:xfrm>
            <a:custGeom>
              <a:avLst/>
              <a:gdLst>
                <a:gd name="connsiteX0" fmla="*/ 14423 w 14312"/>
                <a:gd name="connsiteY0" fmla="*/ 7266 h 14312"/>
                <a:gd name="connsiteX1" fmla="*/ 7266 w 14312"/>
                <a:gd name="connsiteY1" fmla="*/ 14423 h 14312"/>
                <a:gd name="connsiteX2" fmla="*/ 110 w 14312"/>
                <a:gd name="connsiteY2" fmla="*/ 7266 h 14312"/>
                <a:gd name="connsiteX3" fmla="*/ 7266 w 14312"/>
                <a:gd name="connsiteY3" fmla="*/ 110 h 14312"/>
                <a:gd name="connsiteX4" fmla="*/ 1442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66"/>
                  </a:moveTo>
                  <a:cubicBezTo>
                    <a:pt x="14423" y="11219"/>
                    <a:pt x="11219" y="14423"/>
                    <a:pt x="7266" y="14423"/>
                  </a:cubicBezTo>
                  <a:cubicBezTo>
                    <a:pt x="3314" y="14423"/>
                    <a:pt x="110" y="11219"/>
                    <a:pt x="110" y="7266"/>
                  </a:cubicBezTo>
                  <a:cubicBezTo>
                    <a:pt x="110" y="3314"/>
                    <a:pt x="3314" y="110"/>
                    <a:pt x="7266" y="110"/>
                  </a:cubicBezTo>
                  <a:cubicBezTo>
                    <a:pt x="11219" y="110"/>
                    <a:pt x="14423" y="3314"/>
                    <a:pt x="1442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F018F3C3-E298-4827-DB42-1142353F5A09}"/>
                </a:ext>
              </a:extLst>
            </p:cNvPr>
            <p:cNvSpPr/>
            <p:nvPr/>
          </p:nvSpPr>
          <p:spPr>
            <a:xfrm>
              <a:off x="11559657" y="3060201"/>
              <a:ext cx="14312" cy="14312"/>
            </a:xfrm>
            <a:custGeom>
              <a:avLst/>
              <a:gdLst>
                <a:gd name="connsiteX0" fmla="*/ 14433 w 14312"/>
                <a:gd name="connsiteY0" fmla="*/ 7266 h 14312"/>
                <a:gd name="connsiteX1" fmla="*/ 7276 w 14312"/>
                <a:gd name="connsiteY1" fmla="*/ 14423 h 14312"/>
                <a:gd name="connsiteX2" fmla="*/ 120 w 14312"/>
                <a:gd name="connsiteY2" fmla="*/ 7266 h 14312"/>
                <a:gd name="connsiteX3" fmla="*/ 7276 w 14312"/>
                <a:gd name="connsiteY3" fmla="*/ 110 h 14312"/>
                <a:gd name="connsiteX4" fmla="*/ 1443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66"/>
                  </a:moveTo>
                  <a:cubicBezTo>
                    <a:pt x="14433" y="11219"/>
                    <a:pt x="11229" y="14423"/>
                    <a:pt x="7276" y="14423"/>
                  </a:cubicBezTo>
                  <a:cubicBezTo>
                    <a:pt x="3324" y="14423"/>
                    <a:pt x="120" y="11219"/>
                    <a:pt x="120" y="7266"/>
                  </a:cubicBezTo>
                  <a:cubicBezTo>
                    <a:pt x="120" y="3314"/>
                    <a:pt x="3324" y="110"/>
                    <a:pt x="7276" y="110"/>
                  </a:cubicBezTo>
                  <a:cubicBezTo>
                    <a:pt x="11229" y="110"/>
                    <a:pt x="14433" y="3314"/>
                    <a:pt x="1443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5AA34A43-97CC-E1DA-DC7A-BBC12D6602E3}"/>
                </a:ext>
              </a:extLst>
            </p:cNvPr>
            <p:cNvSpPr/>
            <p:nvPr/>
          </p:nvSpPr>
          <p:spPr>
            <a:xfrm>
              <a:off x="11631220" y="3060201"/>
              <a:ext cx="14312" cy="14312"/>
            </a:xfrm>
            <a:custGeom>
              <a:avLst/>
              <a:gdLst>
                <a:gd name="connsiteX0" fmla="*/ 14443 w 14312"/>
                <a:gd name="connsiteY0" fmla="*/ 7266 h 14312"/>
                <a:gd name="connsiteX1" fmla="*/ 7286 w 14312"/>
                <a:gd name="connsiteY1" fmla="*/ 14423 h 14312"/>
                <a:gd name="connsiteX2" fmla="*/ 130 w 14312"/>
                <a:gd name="connsiteY2" fmla="*/ 7266 h 14312"/>
                <a:gd name="connsiteX3" fmla="*/ 7286 w 14312"/>
                <a:gd name="connsiteY3" fmla="*/ 110 h 14312"/>
                <a:gd name="connsiteX4" fmla="*/ 1444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66"/>
                  </a:moveTo>
                  <a:cubicBezTo>
                    <a:pt x="14443" y="11219"/>
                    <a:pt x="11239" y="14423"/>
                    <a:pt x="7286" y="14423"/>
                  </a:cubicBezTo>
                  <a:cubicBezTo>
                    <a:pt x="3334" y="14423"/>
                    <a:pt x="130" y="11219"/>
                    <a:pt x="130" y="7266"/>
                  </a:cubicBezTo>
                  <a:cubicBezTo>
                    <a:pt x="130" y="3314"/>
                    <a:pt x="3334" y="110"/>
                    <a:pt x="7286" y="110"/>
                  </a:cubicBezTo>
                  <a:cubicBezTo>
                    <a:pt x="11239" y="110"/>
                    <a:pt x="14443" y="3314"/>
                    <a:pt x="1444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24DA40F4-AEE1-9C6E-AB56-74FEA035521F}"/>
                </a:ext>
              </a:extLst>
            </p:cNvPr>
            <p:cNvSpPr/>
            <p:nvPr/>
          </p:nvSpPr>
          <p:spPr>
            <a:xfrm>
              <a:off x="11702783" y="3060201"/>
              <a:ext cx="14312" cy="14312"/>
            </a:xfrm>
            <a:custGeom>
              <a:avLst/>
              <a:gdLst>
                <a:gd name="connsiteX0" fmla="*/ 14453 w 14312"/>
                <a:gd name="connsiteY0" fmla="*/ 7266 h 14312"/>
                <a:gd name="connsiteX1" fmla="*/ 7296 w 14312"/>
                <a:gd name="connsiteY1" fmla="*/ 14423 h 14312"/>
                <a:gd name="connsiteX2" fmla="*/ 140 w 14312"/>
                <a:gd name="connsiteY2" fmla="*/ 7266 h 14312"/>
                <a:gd name="connsiteX3" fmla="*/ 7296 w 14312"/>
                <a:gd name="connsiteY3" fmla="*/ 110 h 14312"/>
                <a:gd name="connsiteX4" fmla="*/ 1445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66"/>
                  </a:moveTo>
                  <a:cubicBezTo>
                    <a:pt x="14453" y="11219"/>
                    <a:pt x="11249" y="14423"/>
                    <a:pt x="7296" y="14423"/>
                  </a:cubicBezTo>
                  <a:cubicBezTo>
                    <a:pt x="3344" y="14423"/>
                    <a:pt x="140" y="11219"/>
                    <a:pt x="140" y="7266"/>
                  </a:cubicBezTo>
                  <a:cubicBezTo>
                    <a:pt x="140" y="3314"/>
                    <a:pt x="3344" y="110"/>
                    <a:pt x="7296" y="110"/>
                  </a:cubicBezTo>
                  <a:cubicBezTo>
                    <a:pt x="11249" y="110"/>
                    <a:pt x="14453" y="3314"/>
                    <a:pt x="1445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7666D64A-6793-323A-BFE5-6C9F2C2E3807}"/>
                </a:ext>
              </a:extLst>
            </p:cNvPr>
            <p:cNvSpPr/>
            <p:nvPr/>
          </p:nvSpPr>
          <p:spPr>
            <a:xfrm>
              <a:off x="11774346" y="3060201"/>
              <a:ext cx="14312" cy="14312"/>
            </a:xfrm>
            <a:custGeom>
              <a:avLst/>
              <a:gdLst>
                <a:gd name="connsiteX0" fmla="*/ 14463 w 14312"/>
                <a:gd name="connsiteY0" fmla="*/ 7266 h 14312"/>
                <a:gd name="connsiteX1" fmla="*/ 7306 w 14312"/>
                <a:gd name="connsiteY1" fmla="*/ 14423 h 14312"/>
                <a:gd name="connsiteX2" fmla="*/ 150 w 14312"/>
                <a:gd name="connsiteY2" fmla="*/ 7266 h 14312"/>
                <a:gd name="connsiteX3" fmla="*/ 7306 w 14312"/>
                <a:gd name="connsiteY3" fmla="*/ 110 h 14312"/>
                <a:gd name="connsiteX4" fmla="*/ 1446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66"/>
                  </a:moveTo>
                  <a:cubicBezTo>
                    <a:pt x="14463" y="11219"/>
                    <a:pt x="11259" y="14423"/>
                    <a:pt x="7306" y="14423"/>
                  </a:cubicBezTo>
                  <a:cubicBezTo>
                    <a:pt x="3354" y="14423"/>
                    <a:pt x="150" y="11219"/>
                    <a:pt x="150" y="7266"/>
                  </a:cubicBezTo>
                  <a:cubicBezTo>
                    <a:pt x="150" y="3314"/>
                    <a:pt x="3354" y="110"/>
                    <a:pt x="7306" y="110"/>
                  </a:cubicBezTo>
                  <a:cubicBezTo>
                    <a:pt x="11259" y="110"/>
                    <a:pt x="14463" y="3314"/>
                    <a:pt x="1446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79862AC-0D86-2763-FA83-8AF36E9E3A83}"/>
                </a:ext>
              </a:extLst>
            </p:cNvPr>
            <p:cNvSpPr/>
            <p:nvPr/>
          </p:nvSpPr>
          <p:spPr>
            <a:xfrm>
              <a:off x="11845908" y="3060201"/>
              <a:ext cx="14312" cy="14312"/>
            </a:xfrm>
            <a:custGeom>
              <a:avLst/>
              <a:gdLst>
                <a:gd name="connsiteX0" fmla="*/ 14473 w 14312"/>
                <a:gd name="connsiteY0" fmla="*/ 7266 h 14312"/>
                <a:gd name="connsiteX1" fmla="*/ 7316 w 14312"/>
                <a:gd name="connsiteY1" fmla="*/ 14423 h 14312"/>
                <a:gd name="connsiteX2" fmla="*/ 160 w 14312"/>
                <a:gd name="connsiteY2" fmla="*/ 7266 h 14312"/>
                <a:gd name="connsiteX3" fmla="*/ 7316 w 14312"/>
                <a:gd name="connsiteY3" fmla="*/ 110 h 14312"/>
                <a:gd name="connsiteX4" fmla="*/ 1447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66"/>
                  </a:moveTo>
                  <a:cubicBezTo>
                    <a:pt x="14473" y="11219"/>
                    <a:pt x="11269" y="14423"/>
                    <a:pt x="7316" y="14423"/>
                  </a:cubicBezTo>
                  <a:cubicBezTo>
                    <a:pt x="3364" y="14423"/>
                    <a:pt x="160" y="11219"/>
                    <a:pt x="160" y="7266"/>
                  </a:cubicBezTo>
                  <a:cubicBezTo>
                    <a:pt x="160" y="3314"/>
                    <a:pt x="3364" y="110"/>
                    <a:pt x="7316" y="110"/>
                  </a:cubicBezTo>
                  <a:cubicBezTo>
                    <a:pt x="11269" y="110"/>
                    <a:pt x="14473" y="3314"/>
                    <a:pt x="1447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7886F11F-1522-C4E0-F676-BC3219130909}"/>
                </a:ext>
              </a:extLst>
            </p:cNvPr>
            <p:cNvSpPr/>
            <p:nvPr/>
          </p:nvSpPr>
          <p:spPr>
            <a:xfrm>
              <a:off x="11917471" y="3060201"/>
              <a:ext cx="14312" cy="14312"/>
            </a:xfrm>
            <a:custGeom>
              <a:avLst/>
              <a:gdLst>
                <a:gd name="connsiteX0" fmla="*/ 14483 w 14312"/>
                <a:gd name="connsiteY0" fmla="*/ 7266 h 14312"/>
                <a:gd name="connsiteX1" fmla="*/ 7326 w 14312"/>
                <a:gd name="connsiteY1" fmla="*/ 14423 h 14312"/>
                <a:gd name="connsiteX2" fmla="*/ 170 w 14312"/>
                <a:gd name="connsiteY2" fmla="*/ 7266 h 14312"/>
                <a:gd name="connsiteX3" fmla="*/ 7326 w 14312"/>
                <a:gd name="connsiteY3" fmla="*/ 110 h 14312"/>
                <a:gd name="connsiteX4" fmla="*/ 1448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66"/>
                  </a:moveTo>
                  <a:cubicBezTo>
                    <a:pt x="14483" y="11219"/>
                    <a:pt x="11279" y="14423"/>
                    <a:pt x="7326" y="14423"/>
                  </a:cubicBezTo>
                  <a:cubicBezTo>
                    <a:pt x="3374" y="14423"/>
                    <a:pt x="170" y="11219"/>
                    <a:pt x="170" y="7266"/>
                  </a:cubicBezTo>
                  <a:cubicBezTo>
                    <a:pt x="170" y="3314"/>
                    <a:pt x="3374" y="110"/>
                    <a:pt x="7326" y="110"/>
                  </a:cubicBezTo>
                  <a:cubicBezTo>
                    <a:pt x="11279" y="110"/>
                    <a:pt x="14483" y="3314"/>
                    <a:pt x="1448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81EA664-635A-A4B0-0216-3B29D70B7494}"/>
                </a:ext>
              </a:extLst>
            </p:cNvPr>
            <p:cNvSpPr/>
            <p:nvPr/>
          </p:nvSpPr>
          <p:spPr>
            <a:xfrm>
              <a:off x="11989034" y="3060201"/>
              <a:ext cx="14312" cy="14312"/>
            </a:xfrm>
            <a:custGeom>
              <a:avLst/>
              <a:gdLst>
                <a:gd name="connsiteX0" fmla="*/ 14493 w 14312"/>
                <a:gd name="connsiteY0" fmla="*/ 7266 h 14312"/>
                <a:gd name="connsiteX1" fmla="*/ 7336 w 14312"/>
                <a:gd name="connsiteY1" fmla="*/ 14423 h 14312"/>
                <a:gd name="connsiteX2" fmla="*/ 180 w 14312"/>
                <a:gd name="connsiteY2" fmla="*/ 7266 h 14312"/>
                <a:gd name="connsiteX3" fmla="*/ 7336 w 14312"/>
                <a:gd name="connsiteY3" fmla="*/ 110 h 14312"/>
                <a:gd name="connsiteX4" fmla="*/ 1449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66"/>
                  </a:moveTo>
                  <a:cubicBezTo>
                    <a:pt x="14493" y="11219"/>
                    <a:pt x="11289" y="14423"/>
                    <a:pt x="7336" y="14423"/>
                  </a:cubicBezTo>
                  <a:cubicBezTo>
                    <a:pt x="3384" y="14423"/>
                    <a:pt x="180" y="11219"/>
                    <a:pt x="180" y="7266"/>
                  </a:cubicBezTo>
                  <a:cubicBezTo>
                    <a:pt x="180" y="3314"/>
                    <a:pt x="3384" y="110"/>
                    <a:pt x="7336" y="110"/>
                  </a:cubicBezTo>
                  <a:cubicBezTo>
                    <a:pt x="11289" y="110"/>
                    <a:pt x="14493" y="3314"/>
                    <a:pt x="1449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CF05230-8359-E38A-DDFD-206DB50AC9C2}"/>
                </a:ext>
              </a:extLst>
            </p:cNvPr>
            <p:cNvSpPr/>
            <p:nvPr/>
          </p:nvSpPr>
          <p:spPr>
            <a:xfrm>
              <a:off x="12060597" y="3060201"/>
              <a:ext cx="14312" cy="14312"/>
            </a:xfrm>
            <a:custGeom>
              <a:avLst/>
              <a:gdLst>
                <a:gd name="connsiteX0" fmla="*/ 14503 w 14312"/>
                <a:gd name="connsiteY0" fmla="*/ 7266 h 14312"/>
                <a:gd name="connsiteX1" fmla="*/ 7346 w 14312"/>
                <a:gd name="connsiteY1" fmla="*/ 14423 h 14312"/>
                <a:gd name="connsiteX2" fmla="*/ 190 w 14312"/>
                <a:gd name="connsiteY2" fmla="*/ 7266 h 14312"/>
                <a:gd name="connsiteX3" fmla="*/ 7346 w 14312"/>
                <a:gd name="connsiteY3" fmla="*/ 110 h 14312"/>
                <a:gd name="connsiteX4" fmla="*/ 1450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66"/>
                  </a:moveTo>
                  <a:cubicBezTo>
                    <a:pt x="14503" y="11219"/>
                    <a:pt x="11299" y="14423"/>
                    <a:pt x="7346" y="14423"/>
                  </a:cubicBezTo>
                  <a:cubicBezTo>
                    <a:pt x="3394" y="14423"/>
                    <a:pt x="190" y="11219"/>
                    <a:pt x="190" y="7266"/>
                  </a:cubicBezTo>
                  <a:cubicBezTo>
                    <a:pt x="190" y="3314"/>
                    <a:pt x="3394" y="110"/>
                    <a:pt x="7346" y="110"/>
                  </a:cubicBezTo>
                  <a:cubicBezTo>
                    <a:pt x="11299" y="110"/>
                    <a:pt x="14503" y="3314"/>
                    <a:pt x="1450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4A2ADB8-A070-7DB7-E526-F69DBEE49C33}"/>
                </a:ext>
              </a:extLst>
            </p:cNvPr>
            <p:cNvSpPr/>
            <p:nvPr/>
          </p:nvSpPr>
          <p:spPr>
            <a:xfrm>
              <a:off x="12132159" y="3060201"/>
              <a:ext cx="14312" cy="14312"/>
            </a:xfrm>
            <a:custGeom>
              <a:avLst/>
              <a:gdLst>
                <a:gd name="connsiteX0" fmla="*/ 14513 w 14312"/>
                <a:gd name="connsiteY0" fmla="*/ 7266 h 14312"/>
                <a:gd name="connsiteX1" fmla="*/ 7356 w 14312"/>
                <a:gd name="connsiteY1" fmla="*/ 14423 h 14312"/>
                <a:gd name="connsiteX2" fmla="*/ 200 w 14312"/>
                <a:gd name="connsiteY2" fmla="*/ 7266 h 14312"/>
                <a:gd name="connsiteX3" fmla="*/ 7356 w 14312"/>
                <a:gd name="connsiteY3" fmla="*/ 110 h 14312"/>
                <a:gd name="connsiteX4" fmla="*/ 1451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66"/>
                  </a:moveTo>
                  <a:cubicBezTo>
                    <a:pt x="14513" y="11219"/>
                    <a:pt x="11309" y="14423"/>
                    <a:pt x="7356" y="14423"/>
                  </a:cubicBezTo>
                  <a:cubicBezTo>
                    <a:pt x="3404" y="14423"/>
                    <a:pt x="200" y="11219"/>
                    <a:pt x="200" y="7266"/>
                  </a:cubicBezTo>
                  <a:cubicBezTo>
                    <a:pt x="200" y="3314"/>
                    <a:pt x="3404" y="110"/>
                    <a:pt x="7356" y="110"/>
                  </a:cubicBezTo>
                  <a:cubicBezTo>
                    <a:pt x="11309" y="110"/>
                    <a:pt x="14513" y="3314"/>
                    <a:pt x="1451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EDA4DA2-5735-2615-B2A2-75395EC837F6}"/>
                </a:ext>
              </a:extLst>
            </p:cNvPr>
            <p:cNvSpPr/>
            <p:nvPr/>
          </p:nvSpPr>
          <p:spPr>
            <a:xfrm>
              <a:off x="10700905" y="3131764"/>
              <a:ext cx="14312" cy="14312"/>
            </a:xfrm>
            <a:custGeom>
              <a:avLst/>
              <a:gdLst>
                <a:gd name="connsiteX0" fmla="*/ 14313 w 14312"/>
                <a:gd name="connsiteY0" fmla="*/ 7276 h 14312"/>
                <a:gd name="connsiteX1" fmla="*/ 7156 w 14312"/>
                <a:gd name="connsiteY1" fmla="*/ 14433 h 14312"/>
                <a:gd name="connsiteX2" fmla="*/ 0 w 14312"/>
                <a:gd name="connsiteY2" fmla="*/ 7276 h 14312"/>
                <a:gd name="connsiteX3" fmla="*/ 7156 w 14312"/>
                <a:gd name="connsiteY3" fmla="*/ 120 h 14312"/>
                <a:gd name="connsiteX4" fmla="*/ 1431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76"/>
                  </a:moveTo>
                  <a:cubicBezTo>
                    <a:pt x="14313" y="11229"/>
                    <a:pt x="11109" y="14433"/>
                    <a:pt x="7156" y="14433"/>
                  </a:cubicBezTo>
                  <a:cubicBezTo>
                    <a:pt x="3204" y="14433"/>
                    <a:pt x="0" y="11229"/>
                    <a:pt x="0" y="7276"/>
                  </a:cubicBezTo>
                  <a:cubicBezTo>
                    <a:pt x="0" y="3324"/>
                    <a:pt x="3204" y="120"/>
                    <a:pt x="7156" y="120"/>
                  </a:cubicBezTo>
                  <a:cubicBezTo>
                    <a:pt x="11109" y="120"/>
                    <a:pt x="14313" y="3324"/>
                    <a:pt x="1431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7F1BDE5-625F-00C0-6BFB-5F246969565D}"/>
                </a:ext>
              </a:extLst>
            </p:cNvPr>
            <p:cNvSpPr/>
            <p:nvPr/>
          </p:nvSpPr>
          <p:spPr>
            <a:xfrm>
              <a:off x="10772467" y="3131764"/>
              <a:ext cx="14312" cy="14312"/>
            </a:xfrm>
            <a:custGeom>
              <a:avLst/>
              <a:gdLst>
                <a:gd name="connsiteX0" fmla="*/ 14323 w 14312"/>
                <a:gd name="connsiteY0" fmla="*/ 7276 h 14312"/>
                <a:gd name="connsiteX1" fmla="*/ 7166 w 14312"/>
                <a:gd name="connsiteY1" fmla="*/ 14433 h 14312"/>
                <a:gd name="connsiteX2" fmla="*/ 10 w 14312"/>
                <a:gd name="connsiteY2" fmla="*/ 7276 h 14312"/>
                <a:gd name="connsiteX3" fmla="*/ 7166 w 14312"/>
                <a:gd name="connsiteY3" fmla="*/ 120 h 14312"/>
                <a:gd name="connsiteX4" fmla="*/ 1432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76"/>
                  </a:moveTo>
                  <a:cubicBezTo>
                    <a:pt x="14323" y="11229"/>
                    <a:pt x="11119" y="14433"/>
                    <a:pt x="7166" y="14433"/>
                  </a:cubicBezTo>
                  <a:cubicBezTo>
                    <a:pt x="3214" y="14433"/>
                    <a:pt x="10" y="11229"/>
                    <a:pt x="10" y="7276"/>
                  </a:cubicBezTo>
                  <a:cubicBezTo>
                    <a:pt x="10" y="3324"/>
                    <a:pt x="3214" y="120"/>
                    <a:pt x="7166" y="120"/>
                  </a:cubicBezTo>
                  <a:cubicBezTo>
                    <a:pt x="11119" y="120"/>
                    <a:pt x="14323" y="3324"/>
                    <a:pt x="1432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5BF5F13-0742-4CA1-11AF-AF63AC0A9286}"/>
                </a:ext>
              </a:extLst>
            </p:cNvPr>
            <p:cNvSpPr/>
            <p:nvPr/>
          </p:nvSpPr>
          <p:spPr>
            <a:xfrm>
              <a:off x="10844030" y="3131764"/>
              <a:ext cx="14312" cy="14312"/>
            </a:xfrm>
            <a:custGeom>
              <a:avLst/>
              <a:gdLst>
                <a:gd name="connsiteX0" fmla="*/ 14333 w 14312"/>
                <a:gd name="connsiteY0" fmla="*/ 7276 h 14312"/>
                <a:gd name="connsiteX1" fmla="*/ 7176 w 14312"/>
                <a:gd name="connsiteY1" fmla="*/ 14433 h 14312"/>
                <a:gd name="connsiteX2" fmla="*/ 20 w 14312"/>
                <a:gd name="connsiteY2" fmla="*/ 7276 h 14312"/>
                <a:gd name="connsiteX3" fmla="*/ 7176 w 14312"/>
                <a:gd name="connsiteY3" fmla="*/ 120 h 14312"/>
                <a:gd name="connsiteX4" fmla="*/ 1433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76"/>
                  </a:moveTo>
                  <a:cubicBezTo>
                    <a:pt x="14333" y="11229"/>
                    <a:pt x="11129" y="14433"/>
                    <a:pt x="7176" y="14433"/>
                  </a:cubicBezTo>
                  <a:cubicBezTo>
                    <a:pt x="3224" y="14433"/>
                    <a:pt x="20" y="11229"/>
                    <a:pt x="20" y="7276"/>
                  </a:cubicBezTo>
                  <a:cubicBezTo>
                    <a:pt x="20" y="3324"/>
                    <a:pt x="3224" y="120"/>
                    <a:pt x="7176" y="120"/>
                  </a:cubicBezTo>
                  <a:cubicBezTo>
                    <a:pt x="11129" y="120"/>
                    <a:pt x="14333" y="3324"/>
                    <a:pt x="1433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3B445FF-C7AB-9600-4128-42150DC2BD28}"/>
                </a:ext>
              </a:extLst>
            </p:cNvPr>
            <p:cNvSpPr/>
            <p:nvPr/>
          </p:nvSpPr>
          <p:spPr>
            <a:xfrm>
              <a:off x="10915593" y="3131764"/>
              <a:ext cx="14312" cy="14312"/>
            </a:xfrm>
            <a:custGeom>
              <a:avLst/>
              <a:gdLst>
                <a:gd name="connsiteX0" fmla="*/ 14343 w 14312"/>
                <a:gd name="connsiteY0" fmla="*/ 7276 h 14312"/>
                <a:gd name="connsiteX1" fmla="*/ 7186 w 14312"/>
                <a:gd name="connsiteY1" fmla="*/ 14433 h 14312"/>
                <a:gd name="connsiteX2" fmla="*/ 30 w 14312"/>
                <a:gd name="connsiteY2" fmla="*/ 7276 h 14312"/>
                <a:gd name="connsiteX3" fmla="*/ 7186 w 14312"/>
                <a:gd name="connsiteY3" fmla="*/ 120 h 14312"/>
                <a:gd name="connsiteX4" fmla="*/ 1434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76"/>
                  </a:moveTo>
                  <a:cubicBezTo>
                    <a:pt x="14343" y="11229"/>
                    <a:pt x="11139" y="14433"/>
                    <a:pt x="7186" y="14433"/>
                  </a:cubicBezTo>
                  <a:cubicBezTo>
                    <a:pt x="3234" y="14433"/>
                    <a:pt x="30" y="11229"/>
                    <a:pt x="30" y="7276"/>
                  </a:cubicBezTo>
                  <a:cubicBezTo>
                    <a:pt x="30" y="3324"/>
                    <a:pt x="3234" y="120"/>
                    <a:pt x="7186" y="120"/>
                  </a:cubicBezTo>
                  <a:cubicBezTo>
                    <a:pt x="11139" y="120"/>
                    <a:pt x="14343" y="3324"/>
                    <a:pt x="1434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14767E5C-30FE-7BB0-4B63-E4508191A6AC}"/>
                </a:ext>
              </a:extLst>
            </p:cNvPr>
            <p:cNvSpPr/>
            <p:nvPr/>
          </p:nvSpPr>
          <p:spPr>
            <a:xfrm>
              <a:off x="10987155" y="3131764"/>
              <a:ext cx="14312" cy="14312"/>
            </a:xfrm>
            <a:custGeom>
              <a:avLst/>
              <a:gdLst>
                <a:gd name="connsiteX0" fmla="*/ 14353 w 14312"/>
                <a:gd name="connsiteY0" fmla="*/ 7276 h 14312"/>
                <a:gd name="connsiteX1" fmla="*/ 7196 w 14312"/>
                <a:gd name="connsiteY1" fmla="*/ 14433 h 14312"/>
                <a:gd name="connsiteX2" fmla="*/ 40 w 14312"/>
                <a:gd name="connsiteY2" fmla="*/ 7276 h 14312"/>
                <a:gd name="connsiteX3" fmla="*/ 7196 w 14312"/>
                <a:gd name="connsiteY3" fmla="*/ 120 h 14312"/>
                <a:gd name="connsiteX4" fmla="*/ 1435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76"/>
                  </a:moveTo>
                  <a:cubicBezTo>
                    <a:pt x="14353" y="11229"/>
                    <a:pt x="11149" y="14433"/>
                    <a:pt x="7196" y="14433"/>
                  </a:cubicBezTo>
                  <a:cubicBezTo>
                    <a:pt x="3244" y="14433"/>
                    <a:pt x="40" y="11229"/>
                    <a:pt x="40" y="7276"/>
                  </a:cubicBezTo>
                  <a:cubicBezTo>
                    <a:pt x="40" y="3324"/>
                    <a:pt x="3244" y="120"/>
                    <a:pt x="7196" y="120"/>
                  </a:cubicBezTo>
                  <a:cubicBezTo>
                    <a:pt x="11149" y="120"/>
                    <a:pt x="14353" y="3324"/>
                    <a:pt x="1435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58EF8B5F-796B-E04B-2FF6-6B4124413ABD}"/>
                </a:ext>
              </a:extLst>
            </p:cNvPr>
            <p:cNvSpPr/>
            <p:nvPr/>
          </p:nvSpPr>
          <p:spPr>
            <a:xfrm>
              <a:off x="11058718" y="3131764"/>
              <a:ext cx="14312" cy="14312"/>
            </a:xfrm>
            <a:custGeom>
              <a:avLst/>
              <a:gdLst>
                <a:gd name="connsiteX0" fmla="*/ 14363 w 14312"/>
                <a:gd name="connsiteY0" fmla="*/ 7276 h 14312"/>
                <a:gd name="connsiteX1" fmla="*/ 7206 w 14312"/>
                <a:gd name="connsiteY1" fmla="*/ 14433 h 14312"/>
                <a:gd name="connsiteX2" fmla="*/ 50 w 14312"/>
                <a:gd name="connsiteY2" fmla="*/ 7276 h 14312"/>
                <a:gd name="connsiteX3" fmla="*/ 7206 w 14312"/>
                <a:gd name="connsiteY3" fmla="*/ 120 h 14312"/>
                <a:gd name="connsiteX4" fmla="*/ 1436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76"/>
                  </a:moveTo>
                  <a:cubicBezTo>
                    <a:pt x="14363" y="11229"/>
                    <a:pt x="11159" y="14433"/>
                    <a:pt x="7206" y="14433"/>
                  </a:cubicBezTo>
                  <a:cubicBezTo>
                    <a:pt x="3254" y="14433"/>
                    <a:pt x="50" y="11229"/>
                    <a:pt x="50" y="7276"/>
                  </a:cubicBezTo>
                  <a:cubicBezTo>
                    <a:pt x="50" y="3324"/>
                    <a:pt x="3254" y="120"/>
                    <a:pt x="7206" y="120"/>
                  </a:cubicBezTo>
                  <a:cubicBezTo>
                    <a:pt x="11159" y="120"/>
                    <a:pt x="14363" y="3324"/>
                    <a:pt x="1436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1A2DC0A5-D23C-FC88-8978-D7E4413C3A23}"/>
                </a:ext>
              </a:extLst>
            </p:cNvPr>
            <p:cNvSpPr/>
            <p:nvPr/>
          </p:nvSpPr>
          <p:spPr>
            <a:xfrm>
              <a:off x="11130281" y="3131764"/>
              <a:ext cx="14312" cy="14312"/>
            </a:xfrm>
            <a:custGeom>
              <a:avLst/>
              <a:gdLst>
                <a:gd name="connsiteX0" fmla="*/ 14373 w 14312"/>
                <a:gd name="connsiteY0" fmla="*/ 7276 h 14312"/>
                <a:gd name="connsiteX1" fmla="*/ 7216 w 14312"/>
                <a:gd name="connsiteY1" fmla="*/ 14433 h 14312"/>
                <a:gd name="connsiteX2" fmla="*/ 60 w 14312"/>
                <a:gd name="connsiteY2" fmla="*/ 7276 h 14312"/>
                <a:gd name="connsiteX3" fmla="*/ 7216 w 14312"/>
                <a:gd name="connsiteY3" fmla="*/ 120 h 14312"/>
                <a:gd name="connsiteX4" fmla="*/ 1437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76"/>
                  </a:moveTo>
                  <a:cubicBezTo>
                    <a:pt x="14373" y="11229"/>
                    <a:pt x="11169" y="14433"/>
                    <a:pt x="7216" y="14433"/>
                  </a:cubicBezTo>
                  <a:cubicBezTo>
                    <a:pt x="3264" y="14433"/>
                    <a:pt x="60" y="11229"/>
                    <a:pt x="60" y="7276"/>
                  </a:cubicBezTo>
                  <a:cubicBezTo>
                    <a:pt x="60" y="3324"/>
                    <a:pt x="3264" y="120"/>
                    <a:pt x="7216" y="120"/>
                  </a:cubicBezTo>
                  <a:cubicBezTo>
                    <a:pt x="11169" y="120"/>
                    <a:pt x="14373" y="3324"/>
                    <a:pt x="1437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65CC080-FEB0-EF2C-0E46-4F7EE8EBF600}"/>
                </a:ext>
              </a:extLst>
            </p:cNvPr>
            <p:cNvSpPr/>
            <p:nvPr/>
          </p:nvSpPr>
          <p:spPr>
            <a:xfrm>
              <a:off x="11201844" y="3131764"/>
              <a:ext cx="14312" cy="14312"/>
            </a:xfrm>
            <a:custGeom>
              <a:avLst/>
              <a:gdLst>
                <a:gd name="connsiteX0" fmla="*/ 14383 w 14312"/>
                <a:gd name="connsiteY0" fmla="*/ 7276 h 14312"/>
                <a:gd name="connsiteX1" fmla="*/ 7226 w 14312"/>
                <a:gd name="connsiteY1" fmla="*/ 14433 h 14312"/>
                <a:gd name="connsiteX2" fmla="*/ 70 w 14312"/>
                <a:gd name="connsiteY2" fmla="*/ 7276 h 14312"/>
                <a:gd name="connsiteX3" fmla="*/ 7226 w 14312"/>
                <a:gd name="connsiteY3" fmla="*/ 120 h 14312"/>
                <a:gd name="connsiteX4" fmla="*/ 1438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76"/>
                  </a:moveTo>
                  <a:cubicBezTo>
                    <a:pt x="14383" y="11229"/>
                    <a:pt x="11179" y="14433"/>
                    <a:pt x="7226" y="14433"/>
                  </a:cubicBezTo>
                  <a:cubicBezTo>
                    <a:pt x="3274" y="14433"/>
                    <a:pt x="70" y="11229"/>
                    <a:pt x="70" y="7276"/>
                  </a:cubicBezTo>
                  <a:cubicBezTo>
                    <a:pt x="70" y="3324"/>
                    <a:pt x="3274" y="120"/>
                    <a:pt x="7226" y="120"/>
                  </a:cubicBezTo>
                  <a:cubicBezTo>
                    <a:pt x="11179" y="120"/>
                    <a:pt x="14383" y="3324"/>
                    <a:pt x="1438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79705354-4376-ABDF-566B-B6EC2EDB3221}"/>
                </a:ext>
              </a:extLst>
            </p:cNvPr>
            <p:cNvSpPr/>
            <p:nvPr/>
          </p:nvSpPr>
          <p:spPr>
            <a:xfrm>
              <a:off x="11273406" y="3131764"/>
              <a:ext cx="14312" cy="14312"/>
            </a:xfrm>
            <a:custGeom>
              <a:avLst/>
              <a:gdLst>
                <a:gd name="connsiteX0" fmla="*/ 14393 w 14312"/>
                <a:gd name="connsiteY0" fmla="*/ 7276 h 14312"/>
                <a:gd name="connsiteX1" fmla="*/ 7236 w 14312"/>
                <a:gd name="connsiteY1" fmla="*/ 14433 h 14312"/>
                <a:gd name="connsiteX2" fmla="*/ 80 w 14312"/>
                <a:gd name="connsiteY2" fmla="*/ 7276 h 14312"/>
                <a:gd name="connsiteX3" fmla="*/ 7236 w 14312"/>
                <a:gd name="connsiteY3" fmla="*/ 120 h 14312"/>
                <a:gd name="connsiteX4" fmla="*/ 1439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76"/>
                  </a:moveTo>
                  <a:cubicBezTo>
                    <a:pt x="14393" y="11229"/>
                    <a:pt x="11189" y="14433"/>
                    <a:pt x="7236" y="14433"/>
                  </a:cubicBezTo>
                  <a:cubicBezTo>
                    <a:pt x="3284" y="14433"/>
                    <a:pt x="80" y="11229"/>
                    <a:pt x="80" y="7276"/>
                  </a:cubicBezTo>
                  <a:cubicBezTo>
                    <a:pt x="80" y="3324"/>
                    <a:pt x="3284" y="120"/>
                    <a:pt x="7236" y="120"/>
                  </a:cubicBezTo>
                  <a:cubicBezTo>
                    <a:pt x="11189" y="120"/>
                    <a:pt x="14393" y="3324"/>
                    <a:pt x="1439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477A2DA-62D4-F2DD-184B-6E5C689A2D97}"/>
                </a:ext>
              </a:extLst>
            </p:cNvPr>
            <p:cNvSpPr/>
            <p:nvPr/>
          </p:nvSpPr>
          <p:spPr>
            <a:xfrm>
              <a:off x="11344969" y="3131764"/>
              <a:ext cx="14312" cy="14312"/>
            </a:xfrm>
            <a:custGeom>
              <a:avLst/>
              <a:gdLst>
                <a:gd name="connsiteX0" fmla="*/ 14403 w 14312"/>
                <a:gd name="connsiteY0" fmla="*/ 7276 h 14312"/>
                <a:gd name="connsiteX1" fmla="*/ 7246 w 14312"/>
                <a:gd name="connsiteY1" fmla="*/ 14433 h 14312"/>
                <a:gd name="connsiteX2" fmla="*/ 90 w 14312"/>
                <a:gd name="connsiteY2" fmla="*/ 7276 h 14312"/>
                <a:gd name="connsiteX3" fmla="*/ 7246 w 14312"/>
                <a:gd name="connsiteY3" fmla="*/ 120 h 14312"/>
                <a:gd name="connsiteX4" fmla="*/ 1440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76"/>
                  </a:moveTo>
                  <a:cubicBezTo>
                    <a:pt x="14403" y="11229"/>
                    <a:pt x="11199" y="14433"/>
                    <a:pt x="7246" y="14433"/>
                  </a:cubicBezTo>
                  <a:cubicBezTo>
                    <a:pt x="3294" y="14433"/>
                    <a:pt x="90" y="11229"/>
                    <a:pt x="90" y="7276"/>
                  </a:cubicBezTo>
                  <a:cubicBezTo>
                    <a:pt x="90" y="3324"/>
                    <a:pt x="3294" y="120"/>
                    <a:pt x="7246" y="120"/>
                  </a:cubicBezTo>
                  <a:cubicBezTo>
                    <a:pt x="11199" y="120"/>
                    <a:pt x="14403" y="3324"/>
                    <a:pt x="1440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19E0E0DE-DAF0-F170-FAF5-BA92ABE72813}"/>
                </a:ext>
              </a:extLst>
            </p:cNvPr>
            <p:cNvSpPr/>
            <p:nvPr/>
          </p:nvSpPr>
          <p:spPr>
            <a:xfrm>
              <a:off x="11416532" y="3131764"/>
              <a:ext cx="14312" cy="14312"/>
            </a:xfrm>
            <a:custGeom>
              <a:avLst/>
              <a:gdLst>
                <a:gd name="connsiteX0" fmla="*/ 14413 w 14312"/>
                <a:gd name="connsiteY0" fmla="*/ 7276 h 14312"/>
                <a:gd name="connsiteX1" fmla="*/ 7256 w 14312"/>
                <a:gd name="connsiteY1" fmla="*/ 14433 h 14312"/>
                <a:gd name="connsiteX2" fmla="*/ 100 w 14312"/>
                <a:gd name="connsiteY2" fmla="*/ 7276 h 14312"/>
                <a:gd name="connsiteX3" fmla="*/ 7256 w 14312"/>
                <a:gd name="connsiteY3" fmla="*/ 120 h 14312"/>
                <a:gd name="connsiteX4" fmla="*/ 1441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76"/>
                  </a:moveTo>
                  <a:cubicBezTo>
                    <a:pt x="14413" y="11229"/>
                    <a:pt x="11209" y="14433"/>
                    <a:pt x="7256" y="14433"/>
                  </a:cubicBezTo>
                  <a:cubicBezTo>
                    <a:pt x="3304" y="14433"/>
                    <a:pt x="100" y="11229"/>
                    <a:pt x="100" y="7276"/>
                  </a:cubicBezTo>
                  <a:cubicBezTo>
                    <a:pt x="100" y="3324"/>
                    <a:pt x="3304" y="120"/>
                    <a:pt x="7256" y="120"/>
                  </a:cubicBezTo>
                  <a:cubicBezTo>
                    <a:pt x="11209" y="120"/>
                    <a:pt x="14413" y="3324"/>
                    <a:pt x="1441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4C1C0D2-2633-9E8E-429B-E440EF464BDE}"/>
                </a:ext>
              </a:extLst>
            </p:cNvPr>
            <p:cNvSpPr/>
            <p:nvPr/>
          </p:nvSpPr>
          <p:spPr>
            <a:xfrm>
              <a:off x="11488095" y="3131764"/>
              <a:ext cx="14312" cy="14312"/>
            </a:xfrm>
            <a:custGeom>
              <a:avLst/>
              <a:gdLst>
                <a:gd name="connsiteX0" fmla="*/ 14423 w 14312"/>
                <a:gd name="connsiteY0" fmla="*/ 7276 h 14312"/>
                <a:gd name="connsiteX1" fmla="*/ 7266 w 14312"/>
                <a:gd name="connsiteY1" fmla="*/ 14433 h 14312"/>
                <a:gd name="connsiteX2" fmla="*/ 110 w 14312"/>
                <a:gd name="connsiteY2" fmla="*/ 7276 h 14312"/>
                <a:gd name="connsiteX3" fmla="*/ 7266 w 14312"/>
                <a:gd name="connsiteY3" fmla="*/ 120 h 14312"/>
                <a:gd name="connsiteX4" fmla="*/ 1442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76"/>
                  </a:moveTo>
                  <a:cubicBezTo>
                    <a:pt x="14423" y="11229"/>
                    <a:pt x="11219" y="14433"/>
                    <a:pt x="7266" y="14433"/>
                  </a:cubicBezTo>
                  <a:cubicBezTo>
                    <a:pt x="3314" y="14433"/>
                    <a:pt x="110" y="11229"/>
                    <a:pt x="110" y="7276"/>
                  </a:cubicBezTo>
                  <a:cubicBezTo>
                    <a:pt x="110" y="3324"/>
                    <a:pt x="3314" y="120"/>
                    <a:pt x="7266" y="120"/>
                  </a:cubicBezTo>
                  <a:cubicBezTo>
                    <a:pt x="11219" y="120"/>
                    <a:pt x="14423" y="3324"/>
                    <a:pt x="1442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B564052-C111-B1DA-258E-924621C130CF}"/>
                </a:ext>
              </a:extLst>
            </p:cNvPr>
            <p:cNvSpPr/>
            <p:nvPr/>
          </p:nvSpPr>
          <p:spPr>
            <a:xfrm>
              <a:off x="11559657" y="3131764"/>
              <a:ext cx="14312" cy="14312"/>
            </a:xfrm>
            <a:custGeom>
              <a:avLst/>
              <a:gdLst>
                <a:gd name="connsiteX0" fmla="*/ 14433 w 14312"/>
                <a:gd name="connsiteY0" fmla="*/ 7276 h 14312"/>
                <a:gd name="connsiteX1" fmla="*/ 7276 w 14312"/>
                <a:gd name="connsiteY1" fmla="*/ 14433 h 14312"/>
                <a:gd name="connsiteX2" fmla="*/ 120 w 14312"/>
                <a:gd name="connsiteY2" fmla="*/ 7276 h 14312"/>
                <a:gd name="connsiteX3" fmla="*/ 7276 w 14312"/>
                <a:gd name="connsiteY3" fmla="*/ 120 h 14312"/>
                <a:gd name="connsiteX4" fmla="*/ 1443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76"/>
                  </a:moveTo>
                  <a:cubicBezTo>
                    <a:pt x="14433" y="11229"/>
                    <a:pt x="11229" y="14433"/>
                    <a:pt x="7276" y="14433"/>
                  </a:cubicBezTo>
                  <a:cubicBezTo>
                    <a:pt x="3324" y="14433"/>
                    <a:pt x="120" y="11229"/>
                    <a:pt x="120" y="7276"/>
                  </a:cubicBezTo>
                  <a:cubicBezTo>
                    <a:pt x="120" y="3324"/>
                    <a:pt x="3324" y="120"/>
                    <a:pt x="7276" y="120"/>
                  </a:cubicBezTo>
                  <a:cubicBezTo>
                    <a:pt x="11229" y="120"/>
                    <a:pt x="14433" y="3324"/>
                    <a:pt x="1443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003C693-E4DF-6FBB-63B2-883F85DC8267}"/>
                </a:ext>
              </a:extLst>
            </p:cNvPr>
            <p:cNvSpPr/>
            <p:nvPr/>
          </p:nvSpPr>
          <p:spPr>
            <a:xfrm>
              <a:off x="11631220" y="3131764"/>
              <a:ext cx="14312" cy="14312"/>
            </a:xfrm>
            <a:custGeom>
              <a:avLst/>
              <a:gdLst>
                <a:gd name="connsiteX0" fmla="*/ 14443 w 14312"/>
                <a:gd name="connsiteY0" fmla="*/ 7276 h 14312"/>
                <a:gd name="connsiteX1" fmla="*/ 7286 w 14312"/>
                <a:gd name="connsiteY1" fmla="*/ 14433 h 14312"/>
                <a:gd name="connsiteX2" fmla="*/ 130 w 14312"/>
                <a:gd name="connsiteY2" fmla="*/ 7276 h 14312"/>
                <a:gd name="connsiteX3" fmla="*/ 7286 w 14312"/>
                <a:gd name="connsiteY3" fmla="*/ 120 h 14312"/>
                <a:gd name="connsiteX4" fmla="*/ 1444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76"/>
                  </a:moveTo>
                  <a:cubicBezTo>
                    <a:pt x="14443" y="11229"/>
                    <a:pt x="11239" y="14433"/>
                    <a:pt x="7286" y="14433"/>
                  </a:cubicBezTo>
                  <a:cubicBezTo>
                    <a:pt x="3334" y="14433"/>
                    <a:pt x="130" y="11229"/>
                    <a:pt x="130" y="7276"/>
                  </a:cubicBezTo>
                  <a:cubicBezTo>
                    <a:pt x="130" y="3324"/>
                    <a:pt x="3334" y="120"/>
                    <a:pt x="7286" y="120"/>
                  </a:cubicBezTo>
                  <a:cubicBezTo>
                    <a:pt x="11239" y="120"/>
                    <a:pt x="14443" y="3324"/>
                    <a:pt x="1444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65CE16A-E92F-B1EC-12C0-8CAE4C673F16}"/>
                </a:ext>
              </a:extLst>
            </p:cNvPr>
            <p:cNvSpPr/>
            <p:nvPr/>
          </p:nvSpPr>
          <p:spPr>
            <a:xfrm>
              <a:off x="11702783" y="3131764"/>
              <a:ext cx="14312" cy="14312"/>
            </a:xfrm>
            <a:custGeom>
              <a:avLst/>
              <a:gdLst>
                <a:gd name="connsiteX0" fmla="*/ 14453 w 14312"/>
                <a:gd name="connsiteY0" fmla="*/ 7276 h 14312"/>
                <a:gd name="connsiteX1" fmla="*/ 7296 w 14312"/>
                <a:gd name="connsiteY1" fmla="*/ 14433 h 14312"/>
                <a:gd name="connsiteX2" fmla="*/ 140 w 14312"/>
                <a:gd name="connsiteY2" fmla="*/ 7276 h 14312"/>
                <a:gd name="connsiteX3" fmla="*/ 7296 w 14312"/>
                <a:gd name="connsiteY3" fmla="*/ 120 h 14312"/>
                <a:gd name="connsiteX4" fmla="*/ 1445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76"/>
                  </a:moveTo>
                  <a:cubicBezTo>
                    <a:pt x="14453" y="11229"/>
                    <a:pt x="11249" y="14433"/>
                    <a:pt x="7296" y="14433"/>
                  </a:cubicBezTo>
                  <a:cubicBezTo>
                    <a:pt x="3344" y="14433"/>
                    <a:pt x="140" y="11229"/>
                    <a:pt x="140" y="7276"/>
                  </a:cubicBezTo>
                  <a:cubicBezTo>
                    <a:pt x="140" y="3324"/>
                    <a:pt x="3344" y="120"/>
                    <a:pt x="7296" y="120"/>
                  </a:cubicBezTo>
                  <a:cubicBezTo>
                    <a:pt x="11249" y="120"/>
                    <a:pt x="14453" y="3324"/>
                    <a:pt x="1445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54300B04-A494-27EE-E4E1-645676C6A43C}"/>
                </a:ext>
              </a:extLst>
            </p:cNvPr>
            <p:cNvSpPr/>
            <p:nvPr/>
          </p:nvSpPr>
          <p:spPr>
            <a:xfrm>
              <a:off x="11774346" y="3131764"/>
              <a:ext cx="14312" cy="14312"/>
            </a:xfrm>
            <a:custGeom>
              <a:avLst/>
              <a:gdLst>
                <a:gd name="connsiteX0" fmla="*/ 14463 w 14312"/>
                <a:gd name="connsiteY0" fmla="*/ 7276 h 14312"/>
                <a:gd name="connsiteX1" fmla="*/ 7306 w 14312"/>
                <a:gd name="connsiteY1" fmla="*/ 14433 h 14312"/>
                <a:gd name="connsiteX2" fmla="*/ 150 w 14312"/>
                <a:gd name="connsiteY2" fmla="*/ 7276 h 14312"/>
                <a:gd name="connsiteX3" fmla="*/ 7306 w 14312"/>
                <a:gd name="connsiteY3" fmla="*/ 120 h 14312"/>
                <a:gd name="connsiteX4" fmla="*/ 1446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76"/>
                  </a:moveTo>
                  <a:cubicBezTo>
                    <a:pt x="14463" y="11229"/>
                    <a:pt x="11259" y="14433"/>
                    <a:pt x="7306" y="14433"/>
                  </a:cubicBezTo>
                  <a:cubicBezTo>
                    <a:pt x="3354" y="14433"/>
                    <a:pt x="150" y="11229"/>
                    <a:pt x="150" y="7276"/>
                  </a:cubicBezTo>
                  <a:cubicBezTo>
                    <a:pt x="150" y="3324"/>
                    <a:pt x="3354" y="120"/>
                    <a:pt x="7306" y="120"/>
                  </a:cubicBezTo>
                  <a:cubicBezTo>
                    <a:pt x="11259" y="120"/>
                    <a:pt x="14463" y="3324"/>
                    <a:pt x="1446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CDC50FD-95DE-3FF7-8CA4-D8027AC9C571}"/>
                </a:ext>
              </a:extLst>
            </p:cNvPr>
            <p:cNvSpPr/>
            <p:nvPr/>
          </p:nvSpPr>
          <p:spPr>
            <a:xfrm>
              <a:off x="11845908" y="3131764"/>
              <a:ext cx="14312" cy="14312"/>
            </a:xfrm>
            <a:custGeom>
              <a:avLst/>
              <a:gdLst>
                <a:gd name="connsiteX0" fmla="*/ 14473 w 14312"/>
                <a:gd name="connsiteY0" fmla="*/ 7276 h 14312"/>
                <a:gd name="connsiteX1" fmla="*/ 7316 w 14312"/>
                <a:gd name="connsiteY1" fmla="*/ 14433 h 14312"/>
                <a:gd name="connsiteX2" fmla="*/ 160 w 14312"/>
                <a:gd name="connsiteY2" fmla="*/ 7276 h 14312"/>
                <a:gd name="connsiteX3" fmla="*/ 7316 w 14312"/>
                <a:gd name="connsiteY3" fmla="*/ 120 h 14312"/>
                <a:gd name="connsiteX4" fmla="*/ 1447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76"/>
                  </a:moveTo>
                  <a:cubicBezTo>
                    <a:pt x="14473" y="11229"/>
                    <a:pt x="11269" y="14433"/>
                    <a:pt x="7316" y="14433"/>
                  </a:cubicBezTo>
                  <a:cubicBezTo>
                    <a:pt x="3364" y="14433"/>
                    <a:pt x="160" y="11229"/>
                    <a:pt x="160" y="7276"/>
                  </a:cubicBezTo>
                  <a:cubicBezTo>
                    <a:pt x="160" y="3324"/>
                    <a:pt x="3364" y="120"/>
                    <a:pt x="7316" y="120"/>
                  </a:cubicBezTo>
                  <a:cubicBezTo>
                    <a:pt x="11269" y="120"/>
                    <a:pt x="14473" y="3324"/>
                    <a:pt x="1447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D9476414-2AED-2452-8E8A-1E9743804BAF}"/>
                </a:ext>
              </a:extLst>
            </p:cNvPr>
            <p:cNvSpPr/>
            <p:nvPr/>
          </p:nvSpPr>
          <p:spPr>
            <a:xfrm>
              <a:off x="11917471" y="3131764"/>
              <a:ext cx="14312" cy="14312"/>
            </a:xfrm>
            <a:custGeom>
              <a:avLst/>
              <a:gdLst>
                <a:gd name="connsiteX0" fmla="*/ 14483 w 14312"/>
                <a:gd name="connsiteY0" fmla="*/ 7276 h 14312"/>
                <a:gd name="connsiteX1" fmla="*/ 7326 w 14312"/>
                <a:gd name="connsiteY1" fmla="*/ 14433 h 14312"/>
                <a:gd name="connsiteX2" fmla="*/ 170 w 14312"/>
                <a:gd name="connsiteY2" fmla="*/ 7276 h 14312"/>
                <a:gd name="connsiteX3" fmla="*/ 7326 w 14312"/>
                <a:gd name="connsiteY3" fmla="*/ 120 h 14312"/>
                <a:gd name="connsiteX4" fmla="*/ 1448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76"/>
                  </a:moveTo>
                  <a:cubicBezTo>
                    <a:pt x="14483" y="11229"/>
                    <a:pt x="11279" y="14433"/>
                    <a:pt x="7326" y="14433"/>
                  </a:cubicBezTo>
                  <a:cubicBezTo>
                    <a:pt x="3374" y="14433"/>
                    <a:pt x="170" y="11229"/>
                    <a:pt x="170" y="7276"/>
                  </a:cubicBezTo>
                  <a:cubicBezTo>
                    <a:pt x="170" y="3324"/>
                    <a:pt x="3374" y="120"/>
                    <a:pt x="7326" y="120"/>
                  </a:cubicBezTo>
                  <a:cubicBezTo>
                    <a:pt x="11279" y="120"/>
                    <a:pt x="14483" y="3324"/>
                    <a:pt x="1448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C68E092-80D8-437E-7845-808E727262C4}"/>
                </a:ext>
              </a:extLst>
            </p:cNvPr>
            <p:cNvSpPr/>
            <p:nvPr/>
          </p:nvSpPr>
          <p:spPr>
            <a:xfrm>
              <a:off x="11989034" y="3131764"/>
              <a:ext cx="14312" cy="14312"/>
            </a:xfrm>
            <a:custGeom>
              <a:avLst/>
              <a:gdLst>
                <a:gd name="connsiteX0" fmla="*/ 14493 w 14312"/>
                <a:gd name="connsiteY0" fmla="*/ 7276 h 14312"/>
                <a:gd name="connsiteX1" fmla="*/ 7336 w 14312"/>
                <a:gd name="connsiteY1" fmla="*/ 14433 h 14312"/>
                <a:gd name="connsiteX2" fmla="*/ 180 w 14312"/>
                <a:gd name="connsiteY2" fmla="*/ 7276 h 14312"/>
                <a:gd name="connsiteX3" fmla="*/ 7336 w 14312"/>
                <a:gd name="connsiteY3" fmla="*/ 120 h 14312"/>
                <a:gd name="connsiteX4" fmla="*/ 1449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76"/>
                  </a:moveTo>
                  <a:cubicBezTo>
                    <a:pt x="14493" y="11229"/>
                    <a:pt x="11289" y="14433"/>
                    <a:pt x="7336" y="14433"/>
                  </a:cubicBezTo>
                  <a:cubicBezTo>
                    <a:pt x="3384" y="14433"/>
                    <a:pt x="180" y="11229"/>
                    <a:pt x="180" y="7276"/>
                  </a:cubicBezTo>
                  <a:cubicBezTo>
                    <a:pt x="180" y="3324"/>
                    <a:pt x="3384" y="120"/>
                    <a:pt x="7336" y="120"/>
                  </a:cubicBezTo>
                  <a:cubicBezTo>
                    <a:pt x="11289" y="120"/>
                    <a:pt x="14493" y="3324"/>
                    <a:pt x="1449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F669E50B-1FA0-13D8-3F3C-0B262D8E9F1B}"/>
                </a:ext>
              </a:extLst>
            </p:cNvPr>
            <p:cNvSpPr/>
            <p:nvPr/>
          </p:nvSpPr>
          <p:spPr>
            <a:xfrm>
              <a:off x="12060597" y="3131764"/>
              <a:ext cx="14312" cy="14312"/>
            </a:xfrm>
            <a:custGeom>
              <a:avLst/>
              <a:gdLst>
                <a:gd name="connsiteX0" fmla="*/ 14503 w 14312"/>
                <a:gd name="connsiteY0" fmla="*/ 7276 h 14312"/>
                <a:gd name="connsiteX1" fmla="*/ 7346 w 14312"/>
                <a:gd name="connsiteY1" fmla="*/ 14433 h 14312"/>
                <a:gd name="connsiteX2" fmla="*/ 190 w 14312"/>
                <a:gd name="connsiteY2" fmla="*/ 7276 h 14312"/>
                <a:gd name="connsiteX3" fmla="*/ 7346 w 14312"/>
                <a:gd name="connsiteY3" fmla="*/ 120 h 14312"/>
                <a:gd name="connsiteX4" fmla="*/ 1450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76"/>
                  </a:moveTo>
                  <a:cubicBezTo>
                    <a:pt x="14503" y="11229"/>
                    <a:pt x="11299" y="14433"/>
                    <a:pt x="7346" y="14433"/>
                  </a:cubicBezTo>
                  <a:cubicBezTo>
                    <a:pt x="3394" y="14433"/>
                    <a:pt x="190" y="11229"/>
                    <a:pt x="190" y="7276"/>
                  </a:cubicBezTo>
                  <a:cubicBezTo>
                    <a:pt x="190" y="3324"/>
                    <a:pt x="3394" y="120"/>
                    <a:pt x="7346" y="120"/>
                  </a:cubicBezTo>
                  <a:cubicBezTo>
                    <a:pt x="11299" y="120"/>
                    <a:pt x="14503" y="3324"/>
                    <a:pt x="1450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E97A112F-1CB4-1379-0DA9-EEB4F3267D73}"/>
                </a:ext>
              </a:extLst>
            </p:cNvPr>
            <p:cNvSpPr/>
            <p:nvPr/>
          </p:nvSpPr>
          <p:spPr>
            <a:xfrm>
              <a:off x="12132159" y="3131764"/>
              <a:ext cx="14312" cy="14312"/>
            </a:xfrm>
            <a:custGeom>
              <a:avLst/>
              <a:gdLst>
                <a:gd name="connsiteX0" fmla="*/ 14513 w 14312"/>
                <a:gd name="connsiteY0" fmla="*/ 7276 h 14312"/>
                <a:gd name="connsiteX1" fmla="*/ 7356 w 14312"/>
                <a:gd name="connsiteY1" fmla="*/ 14433 h 14312"/>
                <a:gd name="connsiteX2" fmla="*/ 200 w 14312"/>
                <a:gd name="connsiteY2" fmla="*/ 7276 h 14312"/>
                <a:gd name="connsiteX3" fmla="*/ 7356 w 14312"/>
                <a:gd name="connsiteY3" fmla="*/ 120 h 14312"/>
                <a:gd name="connsiteX4" fmla="*/ 1451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76"/>
                  </a:moveTo>
                  <a:cubicBezTo>
                    <a:pt x="14513" y="11229"/>
                    <a:pt x="11309" y="14433"/>
                    <a:pt x="7356" y="14433"/>
                  </a:cubicBezTo>
                  <a:cubicBezTo>
                    <a:pt x="3404" y="14433"/>
                    <a:pt x="200" y="11229"/>
                    <a:pt x="200" y="7276"/>
                  </a:cubicBezTo>
                  <a:cubicBezTo>
                    <a:pt x="200" y="3324"/>
                    <a:pt x="3404" y="120"/>
                    <a:pt x="7356" y="120"/>
                  </a:cubicBezTo>
                  <a:cubicBezTo>
                    <a:pt x="11309" y="120"/>
                    <a:pt x="14513" y="3324"/>
                    <a:pt x="1451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E103E7ED-A78E-45C7-6EC6-8FF814C45E51}"/>
                </a:ext>
              </a:extLst>
            </p:cNvPr>
            <p:cNvSpPr/>
            <p:nvPr/>
          </p:nvSpPr>
          <p:spPr>
            <a:xfrm>
              <a:off x="10700905" y="3203327"/>
              <a:ext cx="14312" cy="14312"/>
            </a:xfrm>
            <a:custGeom>
              <a:avLst/>
              <a:gdLst>
                <a:gd name="connsiteX0" fmla="*/ 14313 w 14312"/>
                <a:gd name="connsiteY0" fmla="*/ 7286 h 14312"/>
                <a:gd name="connsiteX1" fmla="*/ 7156 w 14312"/>
                <a:gd name="connsiteY1" fmla="*/ 14443 h 14312"/>
                <a:gd name="connsiteX2" fmla="*/ 0 w 14312"/>
                <a:gd name="connsiteY2" fmla="*/ 7286 h 14312"/>
                <a:gd name="connsiteX3" fmla="*/ 7156 w 14312"/>
                <a:gd name="connsiteY3" fmla="*/ 130 h 14312"/>
                <a:gd name="connsiteX4" fmla="*/ 1431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86"/>
                  </a:moveTo>
                  <a:cubicBezTo>
                    <a:pt x="14313" y="11239"/>
                    <a:pt x="11109" y="14443"/>
                    <a:pt x="7156" y="14443"/>
                  </a:cubicBezTo>
                  <a:cubicBezTo>
                    <a:pt x="3204" y="14443"/>
                    <a:pt x="0" y="11239"/>
                    <a:pt x="0" y="7286"/>
                  </a:cubicBezTo>
                  <a:cubicBezTo>
                    <a:pt x="0" y="3334"/>
                    <a:pt x="3204" y="130"/>
                    <a:pt x="7156" y="130"/>
                  </a:cubicBezTo>
                  <a:cubicBezTo>
                    <a:pt x="11109" y="130"/>
                    <a:pt x="14313" y="3334"/>
                    <a:pt x="1431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5D10322-5B17-0EB5-A002-450F166022FA}"/>
                </a:ext>
              </a:extLst>
            </p:cNvPr>
            <p:cNvSpPr/>
            <p:nvPr/>
          </p:nvSpPr>
          <p:spPr>
            <a:xfrm>
              <a:off x="10772467" y="3203327"/>
              <a:ext cx="14312" cy="14312"/>
            </a:xfrm>
            <a:custGeom>
              <a:avLst/>
              <a:gdLst>
                <a:gd name="connsiteX0" fmla="*/ 14323 w 14312"/>
                <a:gd name="connsiteY0" fmla="*/ 7286 h 14312"/>
                <a:gd name="connsiteX1" fmla="*/ 7166 w 14312"/>
                <a:gd name="connsiteY1" fmla="*/ 14443 h 14312"/>
                <a:gd name="connsiteX2" fmla="*/ 10 w 14312"/>
                <a:gd name="connsiteY2" fmla="*/ 7286 h 14312"/>
                <a:gd name="connsiteX3" fmla="*/ 7166 w 14312"/>
                <a:gd name="connsiteY3" fmla="*/ 130 h 14312"/>
                <a:gd name="connsiteX4" fmla="*/ 1432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86"/>
                  </a:moveTo>
                  <a:cubicBezTo>
                    <a:pt x="14323" y="11239"/>
                    <a:pt x="11119" y="14443"/>
                    <a:pt x="7166" y="14443"/>
                  </a:cubicBezTo>
                  <a:cubicBezTo>
                    <a:pt x="3214" y="14443"/>
                    <a:pt x="10" y="11239"/>
                    <a:pt x="10" y="7286"/>
                  </a:cubicBezTo>
                  <a:cubicBezTo>
                    <a:pt x="10" y="3334"/>
                    <a:pt x="3214" y="130"/>
                    <a:pt x="7166" y="130"/>
                  </a:cubicBezTo>
                  <a:cubicBezTo>
                    <a:pt x="11119" y="130"/>
                    <a:pt x="14323" y="3334"/>
                    <a:pt x="1432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0951B71A-20B0-3278-3BA5-70096F914736}"/>
                </a:ext>
              </a:extLst>
            </p:cNvPr>
            <p:cNvSpPr/>
            <p:nvPr/>
          </p:nvSpPr>
          <p:spPr>
            <a:xfrm>
              <a:off x="10844030" y="3203327"/>
              <a:ext cx="14312" cy="14312"/>
            </a:xfrm>
            <a:custGeom>
              <a:avLst/>
              <a:gdLst>
                <a:gd name="connsiteX0" fmla="*/ 14333 w 14312"/>
                <a:gd name="connsiteY0" fmla="*/ 7286 h 14312"/>
                <a:gd name="connsiteX1" fmla="*/ 7176 w 14312"/>
                <a:gd name="connsiteY1" fmla="*/ 14443 h 14312"/>
                <a:gd name="connsiteX2" fmla="*/ 20 w 14312"/>
                <a:gd name="connsiteY2" fmla="*/ 7286 h 14312"/>
                <a:gd name="connsiteX3" fmla="*/ 7176 w 14312"/>
                <a:gd name="connsiteY3" fmla="*/ 130 h 14312"/>
                <a:gd name="connsiteX4" fmla="*/ 1433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86"/>
                  </a:moveTo>
                  <a:cubicBezTo>
                    <a:pt x="14333" y="11239"/>
                    <a:pt x="11129" y="14443"/>
                    <a:pt x="7176" y="14443"/>
                  </a:cubicBezTo>
                  <a:cubicBezTo>
                    <a:pt x="3224" y="14443"/>
                    <a:pt x="20" y="11239"/>
                    <a:pt x="20" y="7286"/>
                  </a:cubicBezTo>
                  <a:cubicBezTo>
                    <a:pt x="20" y="3334"/>
                    <a:pt x="3224" y="130"/>
                    <a:pt x="7176" y="130"/>
                  </a:cubicBezTo>
                  <a:cubicBezTo>
                    <a:pt x="11129" y="130"/>
                    <a:pt x="14333" y="3334"/>
                    <a:pt x="1433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62C3E9D-11EA-3995-9E54-9A382717C193}"/>
                </a:ext>
              </a:extLst>
            </p:cNvPr>
            <p:cNvSpPr/>
            <p:nvPr/>
          </p:nvSpPr>
          <p:spPr>
            <a:xfrm>
              <a:off x="10915593" y="3203327"/>
              <a:ext cx="14312" cy="14312"/>
            </a:xfrm>
            <a:custGeom>
              <a:avLst/>
              <a:gdLst>
                <a:gd name="connsiteX0" fmla="*/ 14343 w 14312"/>
                <a:gd name="connsiteY0" fmla="*/ 7286 h 14312"/>
                <a:gd name="connsiteX1" fmla="*/ 7186 w 14312"/>
                <a:gd name="connsiteY1" fmla="*/ 14443 h 14312"/>
                <a:gd name="connsiteX2" fmla="*/ 30 w 14312"/>
                <a:gd name="connsiteY2" fmla="*/ 7286 h 14312"/>
                <a:gd name="connsiteX3" fmla="*/ 7186 w 14312"/>
                <a:gd name="connsiteY3" fmla="*/ 130 h 14312"/>
                <a:gd name="connsiteX4" fmla="*/ 1434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86"/>
                  </a:moveTo>
                  <a:cubicBezTo>
                    <a:pt x="14343" y="11239"/>
                    <a:pt x="11139" y="14443"/>
                    <a:pt x="7186" y="14443"/>
                  </a:cubicBezTo>
                  <a:cubicBezTo>
                    <a:pt x="3234" y="14443"/>
                    <a:pt x="30" y="11239"/>
                    <a:pt x="30" y="7286"/>
                  </a:cubicBezTo>
                  <a:cubicBezTo>
                    <a:pt x="30" y="3334"/>
                    <a:pt x="3234" y="130"/>
                    <a:pt x="7186" y="130"/>
                  </a:cubicBezTo>
                  <a:cubicBezTo>
                    <a:pt x="11139" y="130"/>
                    <a:pt x="14343" y="3334"/>
                    <a:pt x="1434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50280D90-19C4-921A-C951-68C0D6FD3DDB}"/>
                </a:ext>
              </a:extLst>
            </p:cNvPr>
            <p:cNvSpPr/>
            <p:nvPr/>
          </p:nvSpPr>
          <p:spPr>
            <a:xfrm>
              <a:off x="10987155" y="3203327"/>
              <a:ext cx="14312" cy="14312"/>
            </a:xfrm>
            <a:custGeom>
              <a:avLst/>
              <a:gdLst>
                <a:gd name="connsiteX0" fmla="*/ 14353 w 14312"/>
                <a:gd name="connsiteY0" fmla="*/ 7286 h 14312"/>
                <a:gd name="connsiteX1" fmla="*/ 7196 w 14312"/>
                <a:gd name="connsiteY1" fmla="*/ 14443 h 14312"/>
                <a:gd name="connsiteX2" fmla="*/ 40 w 14312"/>
                <a:gd name="connsiteY2" fmla="*/ 7286 h 14312"/>
                <a:gd name="connsiteX3" fmla="*/ 7196 w 14312"/>
                <a:gd name="connsiteY3" fmla="*/ 130 h 14312"/>
                <a:gd name="connsiteX4" fmla="*/ 1435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86"/>
                  </a:moveTo>
                  <a:cubicBezTo>
                    <a:pt x="14353" y="11239"/>
                    <a:pt x="11149" y="14443"/>
                    <a:pt x="7196" y="14443"/>
                  </a:cubicBezTo>
                  <a:cubicBezTo>
                    <a:pt x="3244" y="14443"/>
                    <a:pt x="40" y="11239"/>
                    <a:pt x="40" y="7286"/>
                  </a:cubicBezTo>
                  <a:cubicBezTo>
                    <a:pt x="40" y="3334"/>
                    <a:pt x="3244" y="130"/>
                    <a:pt x="7196" y="130"/>
                  </a:cubicBezTo>
                  <a:cubicBezTo>
                    <a:pt x="11149" y="130"/>
                    <a:pt x="14353" y="3334"/>
                    <a:pt x="1435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AE022A3B-8CD7-6B27-4238-8F45E2352927}"/>
                </a:ext>
              </a:extLst>
            </p:cNvPr>
            <p:cNvSpPr/>
            <p:nvPr/>
          </p:nvSpPr>
          <p:spPr>
            <a:xfrm>
              <a:off x="11058718" y="3203327"/>
              <a:ext cx="14312" cy="14312"/>
            </a:xfrm>
            <a:custGeom>
              <a:avLst/>
              <a:gdLst>
                <a:gd name="connsiteX0" fmla="*/ 14363 w 14312"/>
                <a:gd name="connsiteY0" fmla="*/ 7286 h 14312"/>
                <a:gd name="connsiteX1" fmla="*/ 7206 w 14312"/>
                <a:gd name="connsiteY1" fmla="*/ 14443 h 14312"/>
                <a:gd name="connsiteX2" fmla="*/ 50 w 14312"/>
                <a:gd name="connsiteY2" fmla="*/ 7286 h 14312"/>
                <a:gd name="connsiteX3" fmla="*/ 7206 w 14312"/>
                <a:gd name="connsiteY3" fmla="*/ 130 h 14312"/>
                <a:gd name="connsiteX4" fmla="*/ 1436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86"/>
                  </a:moveTo>
                  <a:cubicBezTo>
                    <a:pt x="14363" y="11239"/>
                    <a:pt x="11159" y="14443"/>
                    <a:pt x="7206" y="14443"/>
                  </a:cubicBezTo>
                  <a:cubicBezTo>
                    <a:pt x="3254" y="14443"/>
                    <a:pt x="50" y="11239"/>
                    <a:pt x="50" y="7286"/>
                  </a:cubicBezTo>
                  <a:cubicBezTo>
                    <a:pt x="50" y="3334"/>
                    <a:pt x="3254" y="130"/>
                    <a:pt x="7206" y="130"/>
                  </a:cubicBezTo>
                  <a:cubicBezTo>
                    <a:pt x="11159" y="130"/>
                    <a:pt x="14363" y="3334"/>
                    <a:pt x="1436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317085-7A1E-9325-8393-5694C88BC401}"/>
                </a:ext>
              </a:extLst>
            </p:cNvPr>
            <p:cNvSpPr/>
            <p:nvPr/>
          </p:nvSpPr>
          <p:spPr>
            <a:xfrm>
              <a:off x="11130281" y="3203327"/>
              <a:ext cx="14312" cy="14312"/>
            </a:xfrm>
            <a:custGeom>
              <a:avLst/>
              <a:gdLst>
                <a:gd name="connsiteX0" fmla="*/ 14373 w 14312"/>
                <a:gd name="connsiteY0" fmla="*/ 7286 h 14312"/>
                <a:gd name="connsiteX1" fmla="*/ 7216 w 14312"/>
                <a:gd name="connsiteY1" fmla="*/ 14443 h 14312"/>
                <a:gd name="connsiteX2" fmla="*/ 60 w 14312"/>
                <a:gd name="connsiteY2" fmla="*/ 7286 h 14312"/>
                <a:gd name="connsiteX3" fmla="*/ 7216 w 14312"/>
                <a:gd name="connsiteY3" fmla="*/ 130 h 14312"/>
                <a:gd name="connsiteX4" fmla="*/ 1437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86"/>
                  </a:moveTo>
                  <a:cubicBezTo>
                    <a:pt x="14373" y="11239"/>
                    <a:pt x="11169" y="14443"/>
                    <a:pt x="7216" y="14443"/>
                  </a:cubicBezTo>
                  <a:cubicBezTo>
                    <a:pt x="3264" y="14443"/>
                    <a:pt x="60" y="11239"/>
                    <a:pt x="60" y="7286"/>
                  </a:cubicBezTo>
                  <a:cubicBezTo>
                    <a:pt x="60" y="3334"/>
                    <a:pt x="3264" y="130"/>
                    <a:pt x="7216" y="130"/>
                  </a:cubicBezTo>
                  <a:cubicBezTo>
                    <a:pt x="11169" y="130"/>
                    <a:pt x="14373" y="3334"/>
                    <a:pt x="1437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24055369-5401-14D2-EB79-F0B1AABBC5F1}"/>
                </a:ext>
              </a:extLst>
            </p:cNvPr>
            <p:cNvSpPr/>
            <p:nvPr/>
          </p:nvSpPr>
          <p:spPr>
            <a:xfrm>
              <a:off x="11201844" y="3203327"/>
              <a:ext cx="14312" cy="14312"/>
            </a:xfrm>
            <a:custGeom>
              <a:avLst/>
              <a:gdLst>
                <a:gd name="connsiteX0" fmla="*/ 14383 w 14312"/>
                <a:gd name="connsiteY0" fmla="*/ 7286 h 14312"/>
                <a:gd name="connsiteX1" fmla="*/ 7226 w 14312"/>
                <a:gd name="connsiteY1" fmla="*/ 14443 h 14312"/>
                <a:gd name="connsiteX2" fmla="*/ 70 w 14312"/>
                <a:gd name="connsiteY2" fmla="*/ 7286 h 14312"/>
                <a:gd name="connsiteX3" fmla="*/ 7226 w 14312"/>
                <a:gd name="connsiteY3" fmla="*/ 130 h 14312"/>
                <a:gd name="connsiteX4" fmla="*/ 1438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86"/>
                  </a:moveTo>
                  <a:cubicBezTo>
                    <a:pt x="14383" y="11239"/>
                    <a:pt x="11179" y="14443"/>
                    <a:pt x="7226" y="14443"/>
                  </a:cubicBezTo>
                  <a:cubicBezTo>
                    <a:pt x="3274" y="14443"/>
                    <a:pt x="70" y="11239"/>
                    <a:pt x="70" y="7286"/>
                  </a:cubicBezTo>
                  <a:cubicBezTo>
                    <a:pt x="70" y="3334"/>
                    <a:pt x="3274" y="130"/>
                    <a:pt x="7226" y="130"/>
                  </a:cubicBezTo>
                  <a:cubicBezTo>
                    <a:pt x="11179" y="130"/>
                    <a:pt x="14383" y="3334"/>
                    <a:pt x="1438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28BEBD6-5ACB-F1C8-6F66-0C0BDC3C0D42}"/>
                </a:ext>
              </a:extLst>
            </p:cNvPr>
            <p:cNvSpPr/>
            <p:nvPr/>
          </p:nvSpPr>
          <p:spPr>
            <a:xfrm>
              <a:off x="11273406" y="3203327"/>
              <a:ext cx="14312" cy="14312"/>
            </a:xfrm>
            <a:custGeom>
              <a:avLst/>
              <a:gdLst>
                <a:gd name="connsiteX0" fmla="*/ 14393 w 14312"/>
                <a:gd name="connsiteY0" fmla="*/ 7286 h 14312"/>
                <a:gd name="connsiteX1" fmla="*/ 7236 w 14312"/>
                <a:gd name="connsiteY1" fmla="*/ 14443 h 14312"/>
                <a:gd name="connsiteX2" fmla="*/ 80 w 14312"/>
                <a:gd name="connsiteY2" fmla="*/ 7286 h 14312"/>
                <a:gd name="connsiteX3" fmla="*/ 7236 w 14312"/>
                <a:gd name="connsiteY3" fmla="*/ 130 h 14312"/>
                <a:gd name="connsiteX4" fmla="*/ 1439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86"/>
                  </a:moveTo>
                  <a:cubicBezTo>
                    <a:pt x="14393" y="11239"/>
                    <a:pt x="11189" y="14443"/>
                    <a:pt x="7236" y="14443"/>
                  </a:cubicBezTo>
                  <a:cubicBezTo>
                    <a:pt x="3284" y="14443"/>
                    <a:pt x="80" y="11239"/>
                    <a:pt x="80" y="7286"/>
                  </a:cubicBezTo>
                  <a:cubicBezTo>
                    <a:pt x="80" y="3334"/>
                    <a:pt x="3284" y="130"/>
                    <a:pt x="7236" y="130"/>
                  </a:cubicBezTo>
                  <a:cubicBezTo>
                    <a:pt x="11189" y="130"/>
                    <a:pt x="14393" y="3334"/>
                    <a:pt x="1439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BF2C816-D22B-C19F-93A2-7615494FE1EF}"/>
                </a:ext>
              </a:extLst>
            </p:cNvPr>
            <p:cNvSpPr/>
            <p:nvPr/>
          </p:nvSpPr>
          <p:spPr>
            <a:xfrm>
              <a:off x="11344969" y="3203327"/>
              <a:ext cx="14312" cy="14312"/>
            </a:xfrm>
            <a:custGeom>
              <a:avLst/>
              <a:gdLst>
                <a:gd name="connsiteX0" fmla="*/ 14403 w 14312"/>
                <a:gd name="connsiteY0" fmla="*/ 7286 h 14312"/>
                <a:gd name="connsiteX1" fmla="*/ 7246 w 14312"/>
                <a:gd name="connsiteY1" fmla="*/ 14443 h 14312"/>
                <a:gd name="connsiteX2" fmla="*/ 90 w 14312"/>
                <a:gd name="connsiteY2" fmla="*/ 7286 h 14312"/>
                <a:gd name="connsiteX3" fmla="*/ 7246 w 14312"/>
                <a:gd name="connsiteY3" fmla="*/ 130 h 14312"/>
                <a:gd name="connsiteX4" fmla="*/ 1440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86"/>
                  </a:moveTo>
                  <a:cubicBezTo>
                    <a:pt x="14403" y="11239"/>
                    <a:pt x="11199" y="14443"/>
                    <a:pt x="7246" y="14443"/>
                  </a:cubicBezTo>
                  <a:cubicBezTo>
                    <a:pt x="3294" y="14443"/>
                    <a:pt x="90" y="11239"/>
                    <a:pt x="90" y="7286"/>
                  </a:cubicBezTo>
                  <a:cubicBezTo>
                    <a:pt x="90" y="3334"/>
                    <a:pt x="3294" y="130"/>
                    <a:pt x="7246" y="130"/>
                  </a:cubicBezTo>
                  <a:cubicBezTo>
                    <a:pt x="11199" y="130"/>
                    <a:pt x="14403" y="3334"/>
                    <a:pt x="1440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3CAB3D-1A63-EE3E-0E95-D367619F067E}"/>
                </a:ext>
              </a:extLst>
            </p:cNvPr>
            <p:cNvSpPr/>
            <p:nvPr/>
          </p:nvSpPr>
          <p:spPr>
            <a:xfrm>
              <a:off x="11416532" y="3203327"/>
              <a:ext cx="14312" cy="14312"/>
            </a:xfrm>
            <a:custGeom>
              <a:avLst/>
              <a:gdLst>
                <a:gd name="connsiteX0" fmla="*/ 14413 w 14312"/>
                <a:gd name="connsiteY0" fmla="*/ 7286 h 14312"/>
                <a:gd name="connsiteX1" fmla="*/ 7256 w 14312"/>
                <a:gd name="connsiteY1" fmla="*/ 14443 h 14312"/>
                <a:gd name="connsiteX2" fmla="*/ 100 w 14312"/>
                <a:gd name="connsiteY2" fmla="*/ 7286 h 14312"/>
                <a:gd name="connsiteX3" fmla="*/ 7256 w 14312"/>
                <a:gd name="connsiteY3" fmla="*/ 130 h 14312"/>
                <a:gd name="connsiteX4" fmla="*/ 1441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86"/>
                  </a:moveTo>
                  <a:cubicBezTo>
                    <a:pt x="14413" y="11239"/>
                    <a:pt x="11209" y="14443"/>
                    <a:pt x="7256" y="14443"/>
                  </a:cubicBezTo>
                  <a:cubicBezTo>
                    <a:pt x="3304" y="14443"/>
                    <a:pt x="100" y="11239"/>
                    <a:pt x="100" y="7286"/>
                  </a:cubicBezTo>
                  <a:cubicBezTo>
                    <a:pt x="100" y="3334"/>
                    <a:pt x="3304" y="130"/>
                    <a:pt x="7256" y="130"/>
                  </a:cubicBezTo>
                  <a:cubicBezTo>
                    <a:pt x="11209" y="130"/>
                    <a:pt x="14413" y="3334"/>
                    <a:pt x="1441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DD44C13-2917-BC79-A5D1-AA638D20D7A5}"/>
                </a:ext>
              </a:extLst>
            </p:cNvPr>
            <p:cNvSpPr/>
            <p:nvPr/>
          </p:nvSpPr>
          <p:spPr>
            <a:xfrm>
              <a:off x="11488095" y="3203327"/>
              <a:ext cx="14312" cy="14312"/>
            </a:xfrm>
            <a:custGeom>
              <a:avLst/>
              <a:gdLst>
                <a:gd name="connsiteX0" fmla="*/ 14423 w 14312"/>
                <a:gd name="connsiteY0" fmla="*/ 7286 h 14312"/>
                <a:gd name="connsiteX1" fmla="*/ 7266 w 14312"/>
                <a:gd name="connsiteY1" fmla="*/ 14443 h 14312"/>
                <a:gd name="connsiteX2" fmla="*/ 110 w 14312"/>
                <a:gd name="connsiteY2" fmla="*/ 7286 h 14312"/>
                <a:gd name="connsiteX3" fmla="*/ 7266 w 14312"/>
                <a:gd name="connsiteY3" fmla="*/ 130 h 14312"/>
                <a:gd name="connsiteX4" fmla="*/ 1442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86"/>
                  </a:moveTo>
                  <a:cubicBezTo>
                    <a:pt x="14423" y="11239"/>
                    <a:pt x="11219" y="14443"/>
                    <a:pt x="7266" y="14443"/>
                  </a:cubicBezTo>
                  <a:cubicBezTo>
                    <a:pt x="3314" y="14443"/>
                    <a:pt x="110" y="11239"/>
                    <a:pt x="110" y="7286"/>
                  </a:cubicBezTo>
                  <a:cubicBezTo>
                    <a:pt x="110" y="3334"/>
                    <a:pt x="3314" y="130"/>
                    <a:pt x="7266" y="130"/>
                  </a:cubicBezTo>
                  <a:cubicBezTo>
                    <a:pt x="11219" y="130"/>
                    <a:pt x="14423" y="3334"/>
                    <a:pt x="1442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80B7FA87-474D-B193-28B1-05C2CFE02EAB}"/>
                </a:ext>
              </a:extLst>
            </p:cNvPr>
            <p:cNvSpPr/>
            <p:nvPr/>
          </p:nvSpPr>
          <p:spPr>
            <a:xfrm>
              <a:off x="11559657" y="3203327"/>
              <a:ext cx="14312" cy="14312"/>
            </a:xfrm>
            <a:custGeom>
              <a:avLst/>
              <a:gdLst>
                <a:gd name="connsiteX0" fmla="*/ 14433 w 14312"/>
                <a:gd name="connsiteY0" fmla="*/ 7286 h 14312"/>
                <a:gd name="connsiteX1" fmla="*/ 7276 w 14312"/>
                <a:gd name="connsiteY1" fmla="*/ 14443 h 14312"/>
                <a:gd name="connsiteX2" fmla="*/ 120 w 14312"/>
                <a:gd name="connsiteY2" fmla="*/ 7286 h 14312"/>
                <a:gd name="connsiteX3" fmla="*/ 7276 w 14312"/>
                <a:gd name="connsiteY3" fmla="*/ 130 h 14312"/>
                <a:gd name="connsiteX4" fmla="*/ 1443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86"/>
                  </a:moveTo>
                  <a:cubicBezTo>
                    <a:pt x="14433" y="11239"/>
                    <a:pt x="11229" y="14443"/>
                    <a:pt x="7276" y="14443"/>
                  </a:cubicBezTo>
                  <a:cubicBezTo>
                    <a:pt x="3324" y="14443"/>
                    <a:pt x="120" y="11239"/>
                    <a:pt x="120" y="7286"/>
                  </a:cubicBezTo>
                  <a:cubicBezTo>
                    <a:pt x="120" y="3334"/>
                    <a:pt x="3324" y="130"/>
                    <a:pt x="7276" y="130"/>
                  </a:cubicBezTo>
                  <a:cubicBezTo>
                    <a:pt x="11229" y="130"/>
                    <a:pt x="14433" y="3334"/>
                    <a:pt x="1443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5E898D6D-6B5A-5A78-A61F-C654D96DE95D}"/>
                </a:ext>
              </a:extLst>
            </p:cNvPr>
            <p:cNvSpPr/>
            <p:nvPr/>
          </p:nvSpPr>
          <p:spPr>
            <a:xfrm>
              <a:off x="11631220" y="3203327"/>
              <a:ext cx="14312" cy="14312"/>
            </a:xfrm>
            <a:custGeom>
              <a:avLst/>
              <a:gdLst>
                <a:gd name="connsiteX0" fmla="*/ 14443 w 14312"/>
                <a:gd name="connsiteY0" fmla="*/ 7286 h 14312"/>
                <a:gd name="connsiteX1" fmla="*/ 7286 w 14312"/>
                <a:gd name="connsiteY1" fmla="*/ 14443 h 14312"/>
                <a:gd name="connsiteX2" fmla="*/ 130 w 14312"/>
                <a:gd name="connsiteY2" fmla="*/ 7286 h 14312"/>
                <a:gd name="connsiteX3" fmla="*/ 7286 w 14312"/>
                <a:gd name="connsiteY3" fmla="*/ 130 h 14312"/>
                <a:gd name="connsiteX4" fmla="*/ 1444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86"/>
                  </a:moveTo>
                  <a:cubicBezTo>
                    <a:pt x="14443" y="11239"/>
                    <a:pt x="11239" y="14443"/>
                    <a:pt x="7286" y="14443"/>
                  </a:cubicBezTo>
                  <a:cubicBezTo>
                    <a:pt x="3334" y="14443"/>
                    <a:pt x="130" y="11239"/>
                    <a:pt x="130" y="7286"/>
                  </a:cubicBezTo>
                  <a:cubicBezTo>
                    <a:pt x="130" y="3334"/>
                    <a:pt x="3334" y="130"/>
                    <a:pt x="7286" y="130"/>
                  </a:cubicBezTo>
                  <a:cubicBezTo>
                    <a:pt x="11239" y="130"/>
                    <a:pt x="14443" y="3334"/>
                    <a:pt x="1444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D0D5134-FD48-65D6-3B87-1393EC331EA8}"/>
                </a:ext>
              </a:extLst>
            </p:cNvPr>
            <p:cNvSpPr/>
            <p:nvPr/>
          </p:nvSpPr>
          <p:spPr>
            <a:xfrm>
              <a:off x="11702783" y="3203327"/>
              <a:ext cx="14312" cy="14312"/>
            </a:xfrm>
            <a:custGeom>
              <a:avLst/>
              <a:gdLst>
                <a:gd name="connsiteX0" fmla="*/ 14453 w 14312"/>
                <a:gd name="connsiteY0" fmla="*/ 7286 h 14312"/>
                <a:gd name="connsiteX1" fmla="*/ 7296 w 14312"/>
                <a:gd name="connsiteY1" fmla="*/ 14443 h 14312"/>
                <a:gd name="connsiteX2" fmla="*/ 140 w 14312"/>
                <a:gd name="connsiteY2" fmla="*/ 7286 h 14312"/>
                <a:gd name="connsiteX3" fmla="*/ 7296 w 14312"/>
                <a:gd name="connsiteY3" fmla="*/ 130 h 14312"/>
                <a:gd name="connsiteX4" fmla="*/ 1445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86"/>
                  </a:moveTo>
                  <a:cubicBezTo>
                    <a:pt x="14453" y="11239"/>
                    <a:pt x="11249" y="14443"/>
                    <a:pt x="7296" y="14443"/>
                  </a:cubicBezTo>
                  <a:cubicBezTo>
                    <a:pt x="3344" y="14443"/>
                    <a:pt x="140" y="11239"/>
                    <a:pt x="140" y="7286"/>
                  </a:cubicBezTo>
                  <a:cubicBezTo>
                    <a:pt x="140" y="3334"/>
                    <a:pt x="3344" y="130"/>
                    <a:pt x="7296" y="130"/>
                  </a:cubicBezTo>
                  <a:cubicBezTo>
                    <a:pt x="11249" y="130"/>
                    <a:pt x="14453" y="3334"/>
                    <a:pt x="1445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0B5070A6-90A7-7D8B-8524-F4636D986719}"/>
                </a:ext>
              </a:extLst>
            </p:cNvPr>
            <p:cNvSpPr/>
            <p:nvPr/>
          </p:nvSpPr>
          <p:spPr>
            <a:xfrm>
              <a:off x="11774346" y="3203327"/>
              <a:ext cx="14312" cy="14312"/>
            </a:xfrm>
            <a:custGeom>
              <a:avLst/>
              <a:gdLst>
                <a:gd name="connsiteX0" fmla="*/ 14463 w 14312"/>
                <a:gd name="connsiteY0" fmla="*/ 7286 h 14312"/>
                <a:gd name="connsiteX1" fmla="*/ 7306 w 14312"/>
                <a:gd name="connsiteY1" fmla="*/ 14443 h 14312"/>
                <a:gd name="connsiteX2" fmla="*/ 150 w 14312"/>
                <a:gd name="connsiteY2" fmla="*/ 7286 h 14312"/>
                <a:gd name="connsiteX3" fmla="*/ 7306 w 14312"/>
                <a:gd name="connsiteY3" fmla="*/ 130 h 14312"/>
                <a:gd name="connsiteX4" fmla="*/ 1446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86"/>
                  </a:moveTo>
                  <a:cubicBezTo>
                    <a:pt x="14463" y="11239"/>
                    <a:pt x="11259" y="14443"/>
                    <a:pt x="7306" y="14443"/>
                  </a:cubicBezTo>
                  <a:cubicBezTo>
                    <a:pt x="3354" y="14443"/>
                    <a:pt x="150" y="11239"/>
                    <a:pt x="150" y="7286"/>
                  </a:cubicBezTo>
                  <a:cubicBezTo>
                    <a:pt x="150" y="3334"/>
                    <a:pt x="3354" y="130"/>
                    <a:pt x="7306" y="130"/>
                  </a:cubicBezTo>
                  <a:cubicBezTo>
                    <a:pt x="11259" y="130"/>
                    <a:pt x="14463" y="3334"/>
                    <a:pt x="1446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50CBAF-9CEB-3A87-B955-DA8720F36841}"/>
                </a:ext>
              </a:extLst>
            </p:cNvPr>
            <p:cNvSpPr/>
            <p:nvPr/>
          </p:nvSpPr>
          <p:spPr>
            <a:xfrm>
              <a:off x="11845908" y="3203327"/>
              <a:ext cx="14312" cy="14312"/>
            </a:xfrm>
            <a:custGeom>
              <a:avLst/>
              <a:gdLst>
                <a:gd name="connsiteX0" fmla="*/ 14473 w 14312"/>
                <a:gd name="connsiteY0" fmla="*/ 7286 h 14312"/>
                <a:gd name="connsiteX1" fmla="*/ 7316 w 14312"/>
                <a:gd name="connsiteY1" fmla="*/ 14443 h 14312"/>
                <a:gd name="connsiteX2" fmla="*/ 160 w 14312"/>
                <a:gd name="connsiteY2" fmla="*/ 7286 h 14312"/>
                <a:gd name="connsiteX3" fmla="*/ 7316 w 14312"/>
                <a:gd name="connsiteY3" fmla="*/ 130 h 14312"/>
                <a:gd name="connsiteX4" fmla="*/ 1447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86"/>
                  </a:moveTo>
                  <a:cubicBezTo>
                    <a:pt x="14473" y="11239"/>
                    <a:pt x="11269" y="14443"/>
                    <a:pt x="7316" y="14443"/>
                  </a:cubicBezTo>
                  <a:cubicBezTo>
                    <a:pt x="3364" y="14443"/>
                    <a:pt x="160" y="11239"/>
                    <a:pt x="160" y="7286"/>
                  </a:cubicBezTo>
                  <a:cubicBezTo>
                    <a:pt x="160" y="3334"/>
                    <a:pt x="3364" y="130"/>
                    <a:pt x="7316" y="130"/>
                  </a:cubicBezTo>
                  <a:cubicBezTo>
                    <a:pt x="11269" y="130"/>
                    <a:pt x="14473" y="3334"/>
                    <a:pt x="1447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090A482F-41DB-81D0-0240-053ED7A47056}"/>
                </a:ext>
              </a:extLst>
            </p:cNvPr>
            <p:cNvSpPr/>
            <p:nvPr/>
          </p:nvSpPr>
          <p:spPr>
            <a:xfrm>
              <a:off x="11917471" y="3203327"/>
              <a:ext cx="14312" cy="14312"/>
            </a:xfrm>
            <a:custGeom>
              <a:avLst/>
              <a:gdLst>
                <a:gd name="connsiteX0" fmla="*/ 14483 w 14312"/>
                <a:gd name="connsiteY0" fmla="*/ 7286 h 14312"/>
                <a:gd name="connsiteX1" fmla="*/ 7326 w 14312"/>
                <a:gd name="connsiteY1" fmla="*/ 14443 h 14312"/>
                <a:gd name="connsiteX2" fmla="*/ 170 w 14312"/>
                <a:gd name="connsiteY2" fmla="*/ 7286 h 14312"/>
                <a:gd name="connsiteX3" fmla="*/ 7326 w 14312"/>
                <a:gd name="connsiteY3" fmla="*/ 130 h 14312"/>
                <a:gd name="connsiteX4" fmla="*/ 1448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86"/>
                  </a:moveTo>
                  <a:cubicBezTo>
                    <a:pt x="14483" y="11239"/>
                    <a:pt x="11279" y="14443"/>
                    <a:pt x="7326" y="14443"/>
                  </a:cubicBezTo>
                  <a:cubicBezTo>
                    <a:pt x="3374" y="14443"/>
                    <a:pt x="170" y="11239"/>
                    <a:pt x="170" y="7286"/>
                  </a:cubicBezTo>
                  <a:cubicBezTo>
                    <a:pt x="170" y="3334"/>
                    <a:pt x="3374" y="130"/>
                    <a:pt x="7326" y="130"/>
                  </a:cubicBezTo>
                  <a:cubicBezTo>
                    <a:pt x="11279" y="130"/>
                    <a:pt x="14483" y="3334"/>
                    <a:pt x="1448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586D219-2140-F758-434D-F95F8595BB31}"/>
                </a:ext>
              </a:extLst>
            </p:cNvPr>
            <p:cNvSpPr/>
            <p:nvPr/>
          </p:nvSpPr>
          <p:spPr>
            <a:xfrm>
              <a:off x="11989034" y="3203327"/>
              <a:ext cx="14312" cy="14312"/>
            </a:xfrm>
            <a:custGeom>
              <a:avLst/>
              <a:gdLst>
                <a:gd name="connsiteX0" fmla="*/ 14493 w 14312"/>
                <a:gd name="connsiteY0" fmla="*/ 7286 h 14312"/>
                <a:gd name="connsiteX1" fmla="*/ 7336 w 14312"/>
                <a:gd name="connsiteY1" fmla="*/ 14443 h 14312"/>
                <a:gd name="connsiteX2" fmla="*/ 180 w 14312"/>
                <a:gd name="connsiteY2" fmla="*/ 7286 h 14312"/>
                <a:gd name="connsiteX3" fmla="*/ 7336 w 14312"/>
                <a:gd name="connsiteY3" fmla="*/ 130 h 14312"/>
                <a:gd name="connsiteX4" fmla="*/ 1449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86"/>
                  </a:moveTo>
                  <a:cubicBezTo>
                    <a:pt x="14493" y="11239"/>
                    <a:pt x="11289" y="14443"/>
                    <a:pt x="7336" y="14443"/>
                  </a:cubicBezTo>
                  <a:cubicBezTo>
                    <a:pt x="3384" y="14443"/>
                    <a:pt x="180" y="11239"/>
                    <a:pt x="180" y="7286"/>
                  </a:cubicBezTo>
                  <a:cubicBezTo>
                    <a:pt x="180" y="3334"/>
                    <a:pt x="3384" y="130"/>
                    <a:pt x="7336" y="130"/>
                  </a:cubicBezTo>
                  <a:cubicBezTo>
                    <a:pt x="11289" y="130"/>
                    <a:pt x="14493" y="3334"/>
                    <a:pt x="1449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468C587-B28C-EA05-94EA-CA126C51782E}"/>
                </a:ext>
              </a:extLst>
            </p:cNvPr>
            <p:cNvSpPr/>
            <p:nvPr/>
          </p:nvSpPr>
          <p:spPr>
            <a:xfrm>
              <a:off x="12060597" y="3203327"/>
              <a:ext cx="14312" cy="14312"/>
            </a:xfrm>
            <a:custGeom>
              <a:avLst/>
              <a:gdLst>
                <a:gd name="connsiteX0" fmla="*/ 14503 w 14312"/>
                <a:gd name="connsiteY0" fmla="*/ 7286 h 14312"/>
                <a:gd name="connsiteX1" fmla="*/ 7346 w 14312"/>
                <a:gd name="connsiteY1" fmla="*/ 14443 h 14312"/>
                <a:gd name="connsiteX2" fmla="*/ 190 w 14312"/>
                <a:gd name="connsiteY2" fmla="*/ 7286 h 14312"/>
                <a:gd name="connsiteX3" fmla="*/ 7346 w 14312"/>
                <a:gd name="connsiteY3" fmla="*/ 130 h 14312"/>
                <a:gd name="connsiteX4" fmla="*/ 1450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86"/>
                  </a:moveTo>
                  <a:cubicBezTo>
                    <a:pt x="14503" y="11239"/>
                    <a:pt x="11299" y="14443"/>
                    <a:pt x="7346" y="14443"/>
                  </a:cubicBezTo>
                  <a:cubicBezTo>
                    <a:pt x="3394" y="14443"/>
                    <a:pt x="190" y="11239"/>
                    <a:pt x="190" y="7286"/>
                  </a:cubicBezTo>
                  <a:cubicBezTo>
                    <a:pt x="190" y="3334"/>
                    <a:pt x="3394" y="130"/>
                    <a:pt x="7346" y="130"/>
                  </a:cubicBezTo>
                  <a:cubicBezTo>
                    <a:pt x="11299" y="130"/>
                    <a:pt x="14503" y="3334"/>
                    <a:pt x="1450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87C84088-CAB0-5F83-4BA9-014BC8DE18D0}"/>
                </a:ext>
              </a:extLst>
            </p:cNvPr>
            <p:cNvSpPr/>
            <p:nvPr/>
          </p:nvSpPr>
          <p:spPr>
            <a:xfrm>
              <a:off x="12132159" y="3203327"/>
              <a:ext cx="14312" cy="14312"/>
            </a:xfrm>
            <a:custGeom>
              <a:avLst/>
              <a:gdLst>
                <a:gd name="connsiteX0" fmla="*/ 14513 w 14312"/>
                <a:gd name="connsiteY0" fmla="*/ 7286 h 14312"/>
                <a:gd name="connsiteX1" fmla="*/ 7356 w 14312"/>
                <a:gd name="connsiteY1" fmla="*/ 14443 h 14312"/>
                <a:gd name="connsiteX2" fmla="*/ 200 w 14312"/>
                <a:gd name="connsiteY2" fmla="*/ 7286 h 14312"/>
                <a:gd name="connsiteX3" fmla="*/ 7356 w 14312"/>
                <a:gd name="connsiteY3" fmla="*/ 130 h 14312"/>
                <a:gd name="connsiteX4" fmla="*/ 1451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86"/>
                  </a:moveTo>
                  <a:cubicBezTo>
                    <a:pt x="14513" y="11239"/>
                    <a:pt x="11309" y="14443"/>
                    <a:pt x="7356" y="14443"/>
                  </a:cubicBezTo>
                  <a:cubicBezTo>
                    <a:pt x="3404" y="14443"/>
                    <a:pt x="200" y="11239"/>
                    <a:pt x="200" y="7286"/>
                  </a:cubicBezTo>
                  <a:cubicBezTo>
                    <a:pt x="200" y="3334"/>
                    <a:pt x="3404" y="130"/>
                    <a:pt x="7356" y="130"/>
                  </a:cubicBezTo>
                  <a:cubicBezTo>
                    <a:pt x="11309" y="130"/>
                    <a:pt x="14513" y="3334"/>
                    <a:pt x="1451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7E03934-6988-DFFB-5933-20584A54AE55}"/>
                </a:ext>
              </a:extLst>
            </p:cNvPr>
            <p:cNvSpPr/>
            <p:nvPr/>
          </p:nvSpPr>
          <p:spPr>
            <a:xfrm>
              <a:off x="10700905" y="3274889"/>
              <a:ext cx="14312" cy="14312"/>
            </a:xfrm>
            <a:custGeom>
              <a:avLst/>
              <a:gdLst>
                <a:gd name="connsiteX0" fmla="*/ 14313 w 14312"/>
                <a:gd name="connsiteY0" fmla="*/ 7296 h 14312"/>
                <a:gd name="connsiteX1" fmla="*/ 7156 w 14312"/>
                <a:gd name="connsiteY1" fmla="*/ 14453 h 14312"/>
                <a:gd name="connsiteX2" fmla="*/ 0 w 14312"/>
                <a:gd name="connsiteY2" fmla="*/ 7296 h 14312"/>
                <a:gd name="connsiteX3" fmla="*/ 7156 w 14312"/>
                <a:gd name="connsiteY3" fmla="*/ 140 h 14312"/>
                <a:gd name="connsiteX4" fmla="*/ 1431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96"/>
                  </a:moveTo>
                  <a:cubicBezTo>
                    <a:pt x="14313" y="11249"/>
                    <a:pt x="11109" y="14453"/>
                    <a:pt x="7156" y="14453"/>
                  </a:cubicBezTo>
                  <a:cubicBezTo>
                    <a:pt x="3204" y="14453"/>
                    <a:pt x="0" y="11249"/>
                    <a:pt x="0" y="7296"/>
                  </a:cubicBezTo>
                  <a:cubicBezTo>
                    <a:pt x="0" y="3344"/>
                    <a:pt x="3204" y="140"/>
                    <a:pt x="7156" y="140"/>
                  </a:cubicBezTo>
                  <a:cubicBezTo>
                    <a:pt x="11109" y="140"/>
                    <a:pt x="14313" y="3344"/>
                    <a:pt x="1431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C7B4B294-DF04-5FF2-DE06-59901BA10DDD}"/>
                </a:ext>
              </a:extLst>
            </p:cNvPr>
            <p:cNvSpPr/>
            <p:nvPr/>
          </p:nvSpPr>
          <p:spPr>
            <a:xfrm>
              <a:off x="10772467" y="3274889"/>
              <a:ext cx="14312" cy="14312"/>
            </a:xfrm>
            <a:custGeom>
              <a:avLst/>
              <a:gdLst>
                <a:gd name="connsiteX0" fmla="*/ 14323 w 14312"/>
                <a:gd name="connsiteY0" fmla="*/ 7296 h 14312"/>
                <a:gd name="connsiteX1" fmla="*/ 7166 w 14312"/>
                <a:gd name="connsiteY1" fmla="*/ 14453 h 14312"/>
                <a:gd name="connsiteX2" fmla="*/ 10 w 14312"/>
                <a:gd name="connsiteY2" fmla="*/ 7296 h 14312"/>
                <a:gd name="connsiteX3" fmla="*/ 7166 w 14312"/>
                <a:gd name="connsiteY3" fmla="*/ 140 h 14312"/>
                <a:gd name="connsiteX4" fmla="*/ 1432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96"/>
                  </a:moveTo>
                  <a:cubicBezTo>
                    <a:pt x="14323" y="11249"/>
                    <a:pt x="11119" y="14453"/>
                    <a:pt x="7166" y="14453"/>
                  </a:cubicBezTo>
                  <a:cubicBezTo>
                    <a:pt x="3214" y="14453"/>
                    <a:pt x="10" y="11249"/>
                    <a:pt x="10" y="7296"/>
                  </a:cubicBezTo>
                  <a:cubicBezTo>
                    <a:pt x="10" y="3344"/>
                    <a:pt x="3214" y="140"/>
                    <a:pt x="7166" y="140"/>
                  </a:cubicBezTo>
                  <a:cubicBezTo>
                    <a:pt x="11119" y="140"/>
                    <a:pt x="14323" y="3344"/>
                    <a:pt x="1432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0AA11440-D345-E1EE-1235-887CE8AEB822}"/>
                </a:ext>
              </a:extLst>
            </p:cNvPr>
            <p:cNvSpPr/>
            <p:nvPr/>
          </p:nvSpPr>
          <p:spPr>
            <a:xfrm>
              <a:off x="10844030" y="3274889"/>
              <a:ext cx="14312" cy="14312"/>
            </a:xfrm>
            <a:custGeom>
              <a:avLst/>
              <a:gdLst>
                <a:gd name="connsiteX0" fmla="*/ 14333 w 14312"/>
                <a:gd name="connsiteY0" fmla="*/ 7296 h 14312"/>
                <a:gd name="connsiteX1" fmla="*/ 7176 w 14312"/>
                <a:gd name="connsiteY1" fmla="*/ 14453 h 14312"/>
                <a:gd name="connsiteX2" fmla="*/ 20 w 14312"/>
                <a:gd name="connsiteY2" fmla="*/ 7296 h 14312"/>
                <a:gd name="connsiteX3" fmla="*/ 7176 w 14312"/>
                <a:gd name="connsiteY3" fmla="*/ 140 h 14312"/>
                <a:gd name="connsiteX4" fmla="*/ 1433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96"/>
                  </a:moveTo>
                  <a:cubicBezTo>
                    <a:pt x="14333" y="11249"/>
                    <a:pt x="11129" y="14453"/>
                    <a:pt x="7176" y="14453"/>
                  </a:cubicBezTo>
                  <a:cubicBezTo>
                    <a:pt x="3224" y="14453"/>
                    <a:pt x="20" y="11249"/>
                    <a:pt x="20" y="7296"/>
                  </a:cubicBezTo>
                  <a:cubicBezTo>
                    <a:pt x="20" y="3344"/>
                    <a:pt x="3224" y="140"/>
                    <a:pt x="7176" y="140"/>
                  </a:cubicBezTo>
                  <a:cubicBezTo>
                    <a:pt x="11129" y="140"/>
                    <a:pt x="14333" y="3344"/>
                    <a:pt x="1433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B74753F6-BD7A-4687-EA96-B9B62ECAE9D8}"/>
                </a:ext>
              </a:extLst>
            </p:cNvPr>
            <p:cNvSpPr/>
            <p:nvPr/>
          </p:nvSpPr>
          <p:spPr>
            <a:xfrm>
              <a:off x="10915593" y="3274889"/>
              <a:ext cx="14312" cy="14312"/>
            </a:xfrm>
            <a:custGeom>
              <a:avLst/>
              <a:gdLst>
                <a:gd name="connsiteX0" fmla="*/ 14343 w 14312"/>
                <a:gd name="connsiteY0" fmla="*/ 7296 h 14312"/>
                <a:gd name="connsiteX1" fmla="*/ 7186 w 14312"/>
                <a:gd name="connsiteY1" fmla="*/ 14453 h 14312"/>
                <a:gd name="connsiteX2" fmla="*/ 30 w 14312"/>
                <a:gd name="connsiteY2" fmla="*/ 7296 h 14312"/>
                <a:gd name="connsiteX3" fmla="*/ 7186 w 14312"/>
                <a:gd name="connsiteY3" fmla="*/ 140 h 14312"/>
                <a:gd name="connsiteX4" fmla="*/ 1434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96"/>
                  </a:moveTo>
                  <a:cubicBezTo>
                    <a:pt x="14343" y="11249"/>
                    <a:pt x="11139" y="14453"/>
                    <a:pt x="7186" y="14453"/>
                  </a:cubicBezTo>
                  <a:cubicBezTo>
                    <a:pt x="3234" y="14453"/>
                    <a:pt x="30" y="11249"/>
                    <a:pt x="30" y="7296"/>
                  </a:cubicBezTo>
                  <a:cubicBezTo>
                    <a:pt x="30" y="3344"/>
                    <a:pt x="3234" y="140"/>
                    <a:pt x="7186" y="140"/>
                  </a:cubicBezTo>
                  <a:cubicBezTo>
                    <a:pt x="11139" y="140"/>
                    <a:pt x="14343" y="3344"/>
                    <a:pt x="1434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414EC9F2-2803-5F4C-8175-635A6BDBAB69}"/>
                </a:ext>
              </a:extLst>
            </p:cNvPr>
            <p:cNvSpPr/>
            <p:nvPr/>
          </p:nvSpPr>
          <p:spPr>
            <a:xfrm>
              <a:off x="10987155" y="3274889"/>
              <a:ext cx="14312" cy="14312"/>
            </a:xfrm>
            <a:custGeom>
              <a:avLst/>
              <a:gdLst>
                <a:gd name="connsiteX0" fmla="*/ 14353 w 14312"/>
                <a:gd name="connsiteY0" fmla="*/ 7296 h 14312"/>
                <a:gd name="connsiteX1" fmla="*/ 7196 w 14312"/>
                <a:gd name="connsiteY1" fmla="*/ 14453 h 14312"/>
                <a:gd name="connsiteX2" fmla="*/ 40 w 14312"/>
                <a:gd name="connsiteY2" fmla="*/ 7296 h 14312"/>
                <a:gd name="connsiteX3" fmla="*/ 7196 w 14312"/>
                <a:gd name="connsiteY3" fmla="*/ 140 h 14312"/>
                <a:gd name="connsiteX4" fmla="*/ 1435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96"/>
                  </a:moveTo>
                  <a:cubicBezTo>
                    <a:pt x="14353" y="11249"/>
                    <a:pt x="11149" y="14453"/>
                    <a:pt x="7196" y="14453"/>
                  </a:cubicBezTo>
                  <a:cubicBezTo>
                    <a:pt x="3244" y="14453"/>
                    <a:pt x="40" y="11249"/>
                    <a:pt x="40" y="7296"/>
                  </a:cubicBezTo>
                  <a:cubicBezTo>
                    <a:pt x="40" y="3344"/>
                    <a:pt x="3244" y="140"/>
                    <a:pt x="7196" y="140"/>
                  </a:cubicBezTo>
                  <a:cubicBezTo>
                    <a:pt x="11149" y="140"/>
                    <a:pt x="14353" y="3344"/>
                    <a:pt x="1435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28DD19FE-0673-6983-1ED9-54E919772B50}"/>
                </a:ext>
              </a:extLst>
            </p:cNvPr>
            <p:cNvSpPr/>
            <p:nvPr/>
          </p:nvSpPr>
          <p:spPr>
            <a:xfrm>
              <a:off x="11058718" y="3274889"/>
              <a:ext cx="14312" cy="14312"/>
            </a:xfrm>
            <a:custGeom>
              <a:avLst/>
              <a:gdLst>
                <a:gd name="connsiteX0" fmla="*/ 14363 w 14312"/>
                <a:gd name="connsiteY0" fmla="*/ 7296 h 14312"/>
                <a:gd name="connsiteX1" fmla="*/ 7206 w 14312"/>
                <a:gd name="connsiteY1" fmla="*/ 14453 h 14312"/>
                <a:gd name="connsiteX2" fmla="*/ 50 w 14312"/>
                <a:gd name="connsiteY2" fmla="*/ 7296 h 14312"/>
                <a:gd name="connsiteX3" fmla="*/ 7206 w 14312"/>
                <a:gd name="connsiteY3" fmla="*/ 140 h 14312"/>
                <a:gd name="connsiteX4" fmla="*/ 1436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96"/>
                  </a:moveTo>
                  <a:cubicBezTo>
                    <a:pt x="14363" y="11249"/>
                    <a:pt x="11159" y="14453"/>
                    <a:pt x="7206" y="14453"/>
                  </a:cubicBezTo>
                  <a:cubicBezTo>
                    <a:pt x="3254" y="14453"/>
                    <a:pt x="50" y="11249"/>
                    <a:pt x="50" y="7296"/>
                  </a:cubicBezTo>
                  <a:cubicBezTo>
                    <a:pt x="50" y="3344"/>
                    <a:pt x="3254" y="140"/>
                    <a:pt x="7206" y="140"/>
                  </a:cubicBezTo>
                  <a:cubicBezTo>
                    <a:pt x="11159" y="140"/>
                    <a:pt x="14363" y="3344"/>
                    <a:pt x="1436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9468AA4-CFFE-CDFE-4C66-C812659D3FD9}"/>
                </a:ext>
              </a:extLst>
            </p:cNvPr>
            <p:cNvSpPr/>
            <p:nvPr/>
          </p:nvSpPr>
          <p:spPr>
            <a:xfrm>
              <a:off x="11130281" y="3274889"/>
              <a:ext cx="14312" cy="14312"/>
            </a:xfrm>
            <a:custGeom>
              <a:avLst/>
              <a:gdLst>
                <a:gd name="connsiteX0" fmla="*/ 14373 w 14312"/>
                <a:gd name="connsiteY0" fmla="*/ 7296 h 14312"/>
                <a:gd name="connsiteX1" fmla="*/ 7216 w 14312"/>
                <a:gd name="connsiteY1" fmla="*/ 14453 h 14312"/>
                <a:gd name="connsiteX2" fmla="*/ 60 w 14312"/>
                <a:gd name="connsiteY2" fmla="*/ 7296 h 14312"/>
                <a:gd name="connsiteX3" fmla="*/ 7216 w 14312"/>
                <a:gd name="connsiteY3" fmla="*/ 140 h 14312"/>
                <a:gd name="connsiteX4" fmla="*/ 1437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96"/>
                  </a:moveTo>
                  <a:cubicBezTo>
                    <a:pt x="14373" y="11249"/>
                    <a:pt x="11169" y="14453"/>
                    <a:pt x="7216" y="14453"/>
                  </a:cubicBezTo>
                  <a:cubicBezTo>
                    <a:pt x="3264" y="14453"/>
                    <a:pt x="60" y="11249"/>
                    <a:pt x="60" y="7296"/>
                  </a:cubicBezTo>
                  <a:cubicBezTo>
                    <a:pt x="60" y="3344"/>
                    <a:pt x="3264" y="140"/>
                    <a:pt x="7216" y="140"/>
                  </a:cubicBezTo>
                  <a:cubicBezTo>
                    <a:pt x="11169" y="140"/>
                    <a:pt x="14373" y="3344"/>
                    <a:pt x="1437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3B26E324-3301-F853-C441-A6EDC6122E11}"/>
                </a:ext>
              </a:extLst>
            </p:cNvPr>
            <p:cNvSpPr/>
            <p:nvPr/>
          </p:nvSpPr>
          <p:spPr>
            <a:xfrm>
              <a:off x="11201844" y="3274889"/>
              <a:ext cx="14312" cy="14312"/>
            </a:xfrm>
            <a:custGeom>
              <a:avLst/>
              <a:gdLst>
                <a:gd name="connsiteX0" fmla="*/ 14383 w 14312"/>
                <a:gd name="connsiteY0" fmla="*/ 7296 h 14312"/>
                <a:gd name="connsiteX1" fmla="*/ 7226 w 14312"/>
                <a:gd name="connsiteY1" fmla="*/ 14453 h 14312"/>
                <a:gd name="connsiteX2" fmla="*/ 70 w 14312"/>
                <a:gd name="connsiteY2" fmla="*/ 7296 h 14312"/>
                <a:gd name="connsiteX3" fmla="*/ 7226 w 14312"/>
                <a:gd name="connsiteY3" fmla="*/ 140 h 14312"/>
                <a:gd name="connsiteX4" fmla="*/ 1438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96"/>
                  </a:moveTo>
                  <a:cubicBezTo>
                    <a:pt x="14383" y="11249"/>
                    <a:pt x="11179" y="14453"/>
                    <a:pt x="7226" y="14453"/>
                  </a:cubicBezTo>
                  <a:cubicBezTo>
                    <a:pt x="3274" y="14453"/>
                    <a:pt x="70" y="11249"/>
                    <a:pt x="70" y="7296"/>
                  </a:cubicBezTo>
                  <a:cubicBezTo>
                    <a:pt x="70" y="3344"/>
                    <a:pt x="3274" y="140"/>
                    <a:pt x="7226" y="140"/>
                  </a:cubicBezTo>
                  <a:cubicBezTo>
                    <a:pt x="11179" y="140"/>
                    <a:pt x="14383" y="3344"/>
                    <a:pt x="1438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B2D7E934-EA04-0A51-6693-80BEF15AE5F7}"/>
                </a:ext>
              </a:extLst>
            </p:cNvPr>
            <p:cNvSpPr/>
            <p:nvPr/>
          </p:nvSpPr>
          <p:spPr>
            <a:xfrm>
              <a:off x="11273406" y="3274889"/>
              <a:ext cx="14312" cy="14312"/>
            </a:xfrm>
            <a:custGeom>
              <a:avLst/>
              <a:gdLst>
                <a:gd name="connsiteX0" fmla="*/ 14393 w 14312"/>
                <a:gd name="connsiteY0" fmla="*/ 7296 h 14312"/>
                <a:gd name="connsiteX1" fmla="*/ 7236 w 14312"/>
                <a:gd name="connsiteY1" fmla="*/ 14453 h 14312"/>
                <a:gd name="connsiteX2" fmla="*/ 80 w 14312"/>
                <a:gd name="connsiteY2" fmla="*/ 7296 h 14312"/>
                <a:gd name="connsiteX3" fmla="*/ 7236 w 14312"/>
                <a:gd name="connsiteY3" fmla="*/ 140 h 14312"/>
                <a:gd name="connsiteX4" fmla="*/ 1439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96"/>
                  </a:moveTo>
                  <a:cubicBezTo>
                    <a:pt x="14393" y="11249"/>
                    <a:pt x="11189" y="14453"/>
                    <a:pt x="7236" y="14453"/>
                  </a:cubicBezTo>
                  <a:cubicBezTo>
                    <a:pt x="3284" y="14453"/>
                    <a:pt x="80" y="11249"/>
                    <a:pt x="80" y="7296"/>
                  </a:cubicBezTo>
                  <a:cubicBezTo>
                    <a:pt x="80" y="3344"/>
                    <a:pt x="3284" y="140"/>
                    <a:pt x="7236" y="140"/>
                  </a:cubicBezTo>
                  <a:cubicBezTo>
                    <a:pt x="11189" y="140"/>
                    <a:pt x="14393" y="3344"/>
                    <a:pt x="1439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D405412-D33A-6F03-3035-468C2FFE0901}"/>
                </a:ext>
              </a:extLst>
            </p:cNvPr>
            <p:cNvSpPr/>
            <p:nvPr/>
          </p:nvSpPr>
          <p:spPr>
            <a:xfrm>
              <a:off x="11344969" y="3274889"/>
              <a:ext cx="14312" cy="14312"/>
            </a:xfrm>
            <a:custGeom>
              <a:avLst/>
              <a:gdLst>
                <a:gd name="connsiteX0" fmla="*/ 14403 w 14312"/>
                <a:gd name="connsiteY0" fmla="*/ 7296 h 14312"/>
                <a:gd name="connsiteX1" fmla="*/ 7246 w 14312"/>
                <a:gd name="connsiteY1" fmla="*/ 14453 h 14312"/>
                <a:gd name="connsiteX2" fmla="*/ 90 w 14312"/>
                <a:gd name="connsiteY2" fmla="*/ 7296 h 14312"/>
                <a:gd name="connsiteX3" fmla="*/ 7246 w 14312"/>
                <a:gd name="connsiteY3" fmla="*/ 140 h 14312"/>
                <a:gd name="connsiteX4" fmla="*/ 1440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96"/>
                  </a:moveTo>
                  <a:cubicBezTo>
                    <a:pt x="14403" y="11249"/>
                    <a:pt x="11199" y="14453"/>
                    <a:pt x="7246" y="14453"/>
                  </a:cubicBezTo>
                  <a:cubicBezTo>
                    <a:pt x="3294" y="14453"/>
                    <a:pt x="90" y="11249"/>
                    <a:pt x="90" y="7296"/>
                  </a:cubicBezTo>
                  <a:cubicBezTo>
                    <a:pt x="90" y="3344"/>
                    <a:pt x="3294" y="140"/>
                    <a:pt x="7246" y="140"/>
                  </a:cubicBezTo>
                  <a:cubicBezTo>
                    <a:pt x="11199" y="140"/>
                    <a:pt x="14403" y="3344"/>
                    <a:pt x="1440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F259D1B2-4702-E582-C47A-A2EEEBE33620}"/>
                </a:ext>
              </a:extLst>
            </p:cNvPr>
            <p:cNvSpPr/>
            <p:nvPr/>
          </p:nvSpPr>
          <p:spPr>
            <a:xfrm>
              <a:off x="11416532" y="3274889"/>
              <a:ext cx="14312" cy="14312"/>
            </a:xfrm>
            <a:custGeom>
              <a:avLst/>
              <a:gdLst>
                <a:gd name="connsiteX0" fmla="*/ 14413 w 14312"/>
                <a:gd name="connsiteY0" fmla="*/ 7296 h 14312"/>
                <a:gd name="connsiteX1" fmla="*/ 7256 w 14312"/>
                <a:gd name="connsiteY1" fmla="*/ 14453 h 14312"/>
                <a:gd name="connsiteX2" fmla="*/ 100 w 14312"/>
                <a:gd name="connsiteY2" fmla="*/ 7296 h 14312"/>
                <a:gd name="connsiteX3" fmla="*/ 7256 w 14312"/>
                <a:gd name="connsiteY3" fmla="*/ 140 h 14312"/>
                <a:gd name="connsiteX4" fmla="*/ 1441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96"/>
                  </a:moveTo>
                  <a:cubicBezTo>
                    <a:pt x="14413" y="11249"/>
                    <a:pt x="11209" y="14453"/>
                    <a:pt x="7256" y="14453"/>
                  </a:cubicBezTo>
                  <a:cubicBezTo>
                    <a:pt x="3304" y="14453"/>
                    <a:pt x="100" y="11249"/>
                    <a:pt x="100" y="7296"/>
                  </a:cubicBezTo>
                  <a:cubicBezTo>
                    <a:pt x="100" y="3344"/>
                    <a:pt x="3304" y="140"/>
                    <a:pt x="7256" y="140"/>
                  </a:cubicBezTo>
                  <a:cubicBezTo>
                    <a:pt x="11209" y="140"/>
                    <a:pt x="14413" y="3344"/>
                    <a:pt x="1441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14534D2-1C0A-F7A5-262D-79D980320186}"/>
                </a:ext>
              </a:extLst>
            </p:cNvPr>
            <p:cNvSpPr/>
            <p:nvPr/>
          </p:nvSpPr>
          <p:spPr>
            <a:xfrm>
              <a:off x="11488095" y="3274889"/>
              <a:ext cx="14312" cy="14312"/>
            </a:xfrm>
            <a:custGeom>
              <a:avLst/>
              <a:gdLst>
                <a:gd name="connsiteX0" fmla="*/ 14423 w 14312"/>
                <a:gd name="connsiteY0" fmla="*/ 7296 h 14312"/>
                <a:gd name="connsiteX1" fmla="*/ 7266 w 14312"/>
                <a:gd name="connsiteY1" fmla="*/ 14453 h 14312"/>
                <a:gd name="connsiteX2" fmla="*/ 110 w 14312"/>
                <a:gd name="connsiteY2" fmla="*/ 7296 h 14312"/>
                <a:gd name="connsiteX3" fmla="*/ 7266 w 14312"/>
                <a:gd name="connsiteY3" fmla="*/ 140 h 14312"/>
                <a:gd name="connsiteX4" fmla="*/ 1442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96"/>
                  </a:moveTo>
                  <a:cubicBezTo>
                    <a:pt x="14423" y="11249"/>
                    <a:pt x="11219" y="14453"/>
                    <a:pt x="7266" y="14453"/>
                  </a:cubicBezTo>
                  <a:cubicBezTo>
                    <a:pt x="3314" y="14453"/>
                    <a:pt x="110" y="11249"/>
                    <a:pt x="110" y="7296"/>
                  </a:cubicBezTo>
                  <a:cubicBezTo>
                    <a:pt x="110" y="3344"/>
                    <a:pt x="3314" y="140"/>
                    <a:pt x="7266" y="140"/>
                  </a:cubicBezTo>
                  <a:cubicBezTo>
                    <a:pt x="11219" y="140"/>
                    <a:pt x="14423" y="3344"/>
                    <a:pt x="1442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C39DDB1-1423-8EB7-3B2F-99B9227C0329}"/>
                </a:ext>
              </a:extLst>
            </p:cNvPr>
            <p:cNvSpPr/>
            <p:nvPr/>
          </p:nvSpPr>
          <p:spPr>
            <a:xfrm>
              <a:off x="11559657" y="3274889"/>
              <a:ext cx="14312" cy="14312"/>
            </a:xfrm>
            <a:custGeom>
              <a:avLst/>
              <a:gdLst>
                <a:gd name="connsiteX0" fmla="*/ 14433 w 14312"/>
                <a:gd name="connsiteY0" fmla="*/ 7296 h 14312"/>
                <a:gd name="connsiteX1" fmla="*/ 7276 w 14312"/>
                <a:gd name="connsiteY1" fmla="*/ 14453 h 14312"/>
                <a:gd name="connsiteX2" fmla="*/ 120 w 14312"/>
                <a:gd name="connsiteY2" fmla="*/ 7296 h 14312"/>
                <a:gd name="connsiteX3" fmla="*/ 7276 w 14312"/>
                <a:gd name="connsiteY3" fmla="*/ 140 h 14312"/>
                <a:gd name="connsiteX4" fmla="*/ 1443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96"/>
                  </a:moveTo>
                  <a:cubicBezTo>
                    <a:pt x="14433" y="11249"/>
                    <a:pt x="11229" y="14453"/>
                    <a:pt x="7276" y="14453"/>
                  </a:cubicBezTo>
                  <a:cubicBezTo>
                    <a:pt x="3324" y="14453"/>
                    <a:pt x="120" y="11249"/>
                    <a:pt x="120" y="7296"/>
                  </a:cubicBezTo>
                  <a:cubicBezTo>
                    <a:pt x="120" y="3344"/>
                    <a:pt x="3324" y="140"/>
                    <a:pt x="7276" y="140"/>
                  </a:cubicBezTo>
                  <a:cubicBezTo>
                    <a:pt x="11229" y="140"/>
                    <a:pt x="14433" y="3344"/>
                    <a:pt x="1443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B073526-14C0-9FA0-3D3F-593DD0D5B80A}"/>
                </a:ext>
              </a:extLst>
            </p:cNvPr>
            <p:cNvSpPr/>
            <p:nvPr/>
          </p:nvSpPr>
          <p:spPr>
            <a:xfrm>
              <a:off x="11631220" y="3274889"/>
              <a:ext cx="14312" cy="14312"/>
            </a:xfrm>
            <a:custGeom>
              <a:avLst/>
              <a:gdLst>
                <a:gd name="connsiteX0" fmla="*/ 14443 w 14312"/>
                <a:gd name="connsiteY0" fmla="*/ 7296 h 14312"/>
                <a:gd name="connsiteX1" fmla="*/ 7286 w 14312"/>
                <a:gd name="connsiteY1" fmla="*/ 14453 h 14312"/>
                <a:gd name="connsiteX2" fmla="*/ 130 w 14312"/>
                <a:gd name="connsiteY2" fmla="*/ 7296 h 14312"/>
                <a:gd name="connsiteX3" fmla="*/ 7286 w 14312"/>
                <a:gd name="connsiteY3" fmla="*/ 140 h 14312"/>
                <a:gd name="connsiteX4" fmla="*/ 1444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96"/>
                  </a:moveTo>
                  <a:cubicBezTo>
                    <a:pt x="14443" y="11249"/>
                    <a:pt x="11239" y="14453"/>
                    <a:pt x="7286" y="14453"/>
                  </a:cubicBezTo>
                  <a:cubicBezTo>
                    <a:pt x="3334" y="14453"/>
                    <a:pt x="130" y="11249"/>
                    <a:pt x="130" y="7296"/>
                  </a:cubicBezTo>
                  <a:cubicBezTo>
                    <a:pt x="130" y="3344"/>
                    <a:pt x="3334" y="140"/>
                    <a:pt x="7286" y="140"/>
                  </a:cubicBezTo>
                  <a:cubicBezTo>
                    <a:pt x="11239" y="140"/>
                    <a:pt x="14443" y="3344"/>
                    <a:pt x="1444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760E06BF-E6DF-1EE3-94C1-90386ACDAC1F}"/>
                </a:ext>
              </a:extLst>
            </p:cNvPr>
            <p:cNvSpPr/>
            <p:nvPr/>
          </p:nvSpPr>
          <p:spPr>
            <a:xfrm>
              <a:off x="11702783" y="3274889"/>
              <a:ext cx="14312" cy="14312"/>
            </a:xfrm>
            <a:custGeom>
              <a:avLst/>
              <a:gdLst>
                <a:gd name="connsiteX0" fmla="*/ 14453 w 14312"/>
                <a:gd name="connsiteY0" fmla="*/ 7296 h 14312"/>
                <a:gd name="connsiteX1" fmla="*/ 7296 w 14312"/>
                <a:gd name="connsiteY1" fmla="*/ 14453 h 14312"/>
                <a:gd name="connsiteX2" fmla="*/ 140 w 14312"/>
                <a:gd name="connsiteY2" fmla="*/ 7296 h 14312"/>
                <a:gd name="connsiteX3" fmla="*/ 7296 w 14312"/>
                <a:gd name="connsiteY3" fmla="*/ 140 h 14312"/>
                <a:gd name="connsiteX4" fmla="*/ 1445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96"/>
                  </a:moveTo>
                  <a:cubicBezTo>
                    <a:pt x="14453" y="11249"/>
                    <a:pt x="11249" y="14453"/>
                    <a:pt x="7296" y="14453"/>
                  </a:cubicBezTo>
                  <a:cubicBezTo>
                    <a:pt x="3344" y="14453"/>
                    <a:pt x="140" y="11249"/>
                    <a:pt x="140" y="7296"/>
                  </a:cubicBezTo>
                  <a:cubicBezTo>
                    <a:pt x="140" y="3344"/>
                    <a:pt x="3344" y="140"/>
                    <a:pt x="7296" y="140"/>
                  </a:cubicBezTo>
                  <a:cubicBezTo>
                    <a:pt x="11249" y="140"/>
                    <a:pt x="14453" y="3344"/>
                    <a:pt x="1445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A6150B0-9200-1253-F2C6-6F9A48AD41CF}"/>
                </a:ext>
              </a:extLst>
            </p:cNvPr>
            <p:cNvSpPr/>
            <p:nvPr/>
          </p:nvSpPr>
          <p:spPr>
            <a:xfrm>
              <a:off x="11774346" y="3274889"/>
              <a:ext cx="14312" cy="14312"/>
            </a:xfrm>
            <a:custGeom>
              <a:avLst/>
              <a:gdLst>
                <a:gd name="connsiteX0" fmla="*/ 14463 w 14312"/>
                <a:gd name="connsiteY0" fmla="*/ 7296 h 14312"/>
                <a:gd name="connsiteX1" fmla="*/ 7306 w 14312"/>
                <a:gd name="connsiteY1" fmla="*/ 14453 h 14312"/>
                <a:gd name="connsiteX2" fmla="*/ 150 w 14312"/>
                <a:gd name="connsiteY2" fmla="*/ 7296 h 14312"/>
                <a:gd name="connsiteX3" fmla="*/ 7306 w 14312"/>
                <a:gd name="connsiteY3" fmla="*/ 140 h 14312"/>
                <a:gd name="connsiteX4" fmla="*/ 1446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96"/>
                  </a:moveTo>
                  <a:cubicBezTo>
                    <a:pt x="14463" y="11249"/>
                    <a:pt x="11259" y="14453"/>
                    <a:pt x="7306" y="14453"/>
                  </a:cubicBezTo>
                  <a:cubicBezTo>
                    <a:pt x="3354" y="14453"/>
                    <a:pt x="150" y="11249"/>
                    <a:pt x="150" y="7296"/>
                  </a:cubicBezTo>
                  <a:cubicBezTo>
                    <a:pt x="150" y="3344"/>
                    <a:pt x="3354" y="140"/>
                    <a:pt x="7306" y="140"/>
                  </a:cubicBezTo>
                  <a:cubicBezTo>
                    <a:pt x="11259" y="140"/>
                    <a:pt x="14463" y="3344"/>
                    <a:pt x="1446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51DC2468-D6E1-1BE9-8825-8F6C762C6AB8}"/>
                </a:ext>
              </a:extLst>
            </p:cNvPr>
            <p:cNvSpPr/>
            <p:nvPr/>
          </p:nvSpPr>
          <p:spPr>
            <a:xfrm>
              <a:off x="11845908" y="3274889"/>
              <a:ext cx="14312" cy="14312"/>
            </a:xfrm>
            <a:custGeom>
              <a:avLst/>
              <a:gdLst>
                <a:gd name="connsiteX0" fmla="*/ 14473 w 14312"/>
                <a:gd name="connsiteY0" fmla="*/ 7296 h 14312"/>
                <a:gd name="connsiteX1" fmla="*/ 7316 w 14312"/>
                <a:gd name="connsiteY1" fmla="*/ 14453 h 14312"/>
                <a:gd name="connsiteX2" fmla="*/ 160 w 14312"/>
                <a:gd name="connsiteY2" fmla="*/ 7296 h 14312"/>
                <a:gd name="connsiteX3" fmla="*/ 7316 w 14312"/>
                <a:gd name="connsiteY3" fmla="*/ 140 h 14312"/>
                <a:gd name="connsiteX4" fmla="*/ 1447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96"/>
                  </a:moveTo>
                  <a:cubicBezTo>
                    <a:pt x="14473" y="11249"/>
                    <a:pt x="11269" y="14453"/>
                    <a:pt x="7316" y="14453"/>
                  </a:cubicBezTo>
                  <a:cubicBezTo>
                    <a:pt x="3364" y="14453"/>
                    <a:pt x="160" y="11249"/>
                    <a:pt x="160" y="7296"/>
                  </a:cubicBezTo>
                  <a:cubicBezTo>
                    <a:pt x="160" y="3344"/>
                    <a:pt x="3364" y="140"/>
                    <a:pt x="7316" y="140"/>
                  </a:cubicBezTo>
                  <a:cubicBezTo>
                    <a:pt x="11269" y="140"/>
                    <a:pt x="14473" y="3344"/>
                    <a:pt x="1447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6C6ED59-7E99-492D-84BF-C18A3CAB0907}"/>
                </a:ext>
              </a:extLst>
            </p:cNvPr>
            <p:cNvSpPr/>
            <p:nvPr/>
          </p:nvSpPr>
          <p:spPr>
            <a:xfrm>
              <a:off x="11917471" y="3274889"/>
              <a:ext cx="14312" cy="14312"/>
            </a:xfrm>
            <a:custGeom>
              <a:avLst/>
              <a:gdLst>
                <a:gd name="connsiteX0" fmla="*/ 14483 w 14312"/>
                <a:gd name="connsiteY0" fmla="*/ 7296 h 14312"/>
                <a:gd name="connsiteX1" fmla="*/ 7326 w 14312"/>
                <a:gd name="connsiteY1" fmla="*/ 14453 h 14312"/>
                <a:gd name="connsiteX2" fmla="*/ 170 w 14312"/>
                <a:gd name="connsiteY2" fmla="*/ 7296 h 14312"/>
                <a:gd name="connsiteX3" fmla="*/ 7326 w 14312"/>
                <a:gd name="connsiteY3" fmla="*/ 140 h 14312"/>
                <a:gd name="connsiteX4" fmla="*/ 1448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96"/>
                  </a:moveTo>
                  <a:cubicBezTo>
                    <a:pt x="14483" y="11249"/>
                    <a:pt x="11279" y="14453"/>
                    <a:pt x="7326" y="14453"/>
                  </a:cubicBezTo>
                  <a:cubicBezTo>
                    <a:pt x="3374" y="14453"/>
                    <a:pt x="170" y="11249"/>
                    <a:pt x="170" y="7296"/>
                  </a:cubicBezTo>
                  <a:cubicBezTo>
                    <a:pt x="170" y="3344"/>
                    <a:pt x="3374" y="140"/>
                    <a:pt x="7326" y="140"/>
                  </a:cubicBezTo>
                  <a:cubicBezTo>
                    <a:pt x="11279" y="140"/>
                    <a:pt x="14483" y="3344"/>
                    <a:pt x="1448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8705423F-2A54-23DB-247D-18CD847ADD1D}"/>
                </a:ext>
              </a:extLst>
            </p:cNvPr>
            <p:cNvSpPr/>
            <p:nvPr/>
          </p:nvSpPr>
          <p:spPr>
            <a:xfrm>
              <a:off x="11989034" y="3274889"/>
              <a:ext cx="14312" cy="14312"/>
            </a:xfrm>
            <a:custGeom>
              <a:avLst/>
              <a:gdLst>
                <a:gd name="connsiteX0" fmla="*/ 14493 w 14312"/>
                <a:gd name="connsiteY0" fmla="*/ 7296 h 14312"/>
                <a:gd name="connsiteX1" fmla="*/ 7336 w 14312"/>
                <a:gd name="connsiteY1" fmla="*/ 14453 h 14312"/>
                <a:gd name="connsiteX2" fmla="*/ 180 w 14312"/>
                <a:gd name="connsiteY2" fmla="*/ 7296 h 14312"/>
                <a:gd name="connsiteX3" fmla="*/ 7336 w 14312"/>
                <a:gd name="connsiteY3" fmla="*/ 140 h 14312"/>
                <a:gd name="connsiteX4" fmla="*/ 1449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96"/>
                  </a:moveTo>
                  <a:cubicBezTo>
                    <a:pt x="14493" y="11249"/>
                    <a:pt x="11289" y="14453"/>
                    <a:pt x="7336" y="14453"/>
                  </a:cubicBezTo>
                  <a:cubicBezTo>
                    <a:pt x="3384" y="14453"/>
                    <a:pt x="180" y="11249"/>
                    <a:pt x="180" y="7296"/>
                  </a:cubicBezTo>
                  <a:cubicBezTo>
                    <a:pt x="180" y="3344"/>
                    <a:pt x="3384" y="140"/>
                    <a:pt x="7336" y="140"/>
                  </a:cubicBezTo>
                  <a:cubicBezTo>
                    <a:pt x="11289" y="140"/>
                    <a:pt x="14493" y="3344"/>
                    <a:pt x="1449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BD87947-7053-9BA6-AAE5-08C79CA42F9C}"/>
                </a:ext>
              </a:extLst>
            </p:cNvPr>
            <p:cNvSpPr/>
            <p:nvPr/>
          </p:nvSpPr>
          <p:spPr>
            <a:xfrm>
              <a:off x="12060597" y="3274889"/>
              <a:ext cx="14312" cy="14312"/>
            </a:xfrm>
            <a:custGeom>
              <a:avLst/>
              <a:gdLst>
                <a:gd name="connsiteX0" fmla="*/ 14503 w 14312"/>
                <a:gd name="connsiteY0" fmla="*/ 7296 h 14312"/>
                <a:gd name="connsiteX1" fmla="*/ 7346 w 14312"/>
                <a:gd name="connsiteY1" fmla="*/ 14453 h 14312"/>
                <a:gd name="connsiteX2" fmla="*/ 190 w 14312"/>
                <a:gd name="connsiteY2" fmla="*/ 7296 h 14312"/>
                <a:gd name="connsiteX3" fmla="*/ 7346 w 14312"/>
                <a:gd name="connsiteY3" fmla="*/ 140 h 14312"/>
                <a:gd name="connsiteX4" fmla="*/ 1450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96"/>
                  </a:moveTo>
                  <a:cubicBezTo>
                    <a:pt x="14503" y="11249"/>
                    <a:pt x="11299" y="14453"/>
                    <a:pt x="7346" y="14453"/>
                  </a:cubicBezTo>
                  <a:cubicBezTo>
                    <a:pt x="3394" y="14453"/>
                    <a:pt x="190" y="11249"/>
                    <a:pt x="190" y="7296"/>
                  </a:cubicBezTo>
                  <a:cubicBezTo>
                    <a:pt x="190" y="3344"/>
                    <a:pt x="3394" y="140"/>
                    <a:pt x="7346" y="140"/>
                  </a:cubicBezTo>
                  <a:cubicBezTo>
                    <a:pt x="11299" y="140"/>
                    <a:pt x="14503" y="3344"/>
                    <a:pt x="1450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C1FE705B-AA57-B853-E0E4-8A4E2A361D5D}"/>
                </a:ext>
              </a:extLst>
            </p:cNvPr>
            <p:cNvSpPr/>
            <p:nvPr/>
          </p:nvSpPr>
          <p:spPr>
            <a:xfrm>
              <a:off x="12132159" y="3274889"/>
              <a:ext cx="14312" cy="14312"/>
            </a:xfrm>
            <a:custGeom>
              <a:avLst/>
              <a:gdLst>
                <a:gd name="connsiteX0" fmla="*/ 14513 w 14312"/>
                <a:gd name="connsiteY0" fmla="*/ 7296 h 14312"/>
                <a:gd name="connsiteX1" fmla="*/ 7356 w 14312"/>
                <a:gd name="connsiteY1" fmla="*/ 14453 h 14312"/>
                <a:gd name="connsiteX2" fmla="*/ 200 w 14312"/>
                <a:gd name="connsiteY2" fmla="*/ 7296 h 14312"/>
                <a:gd name="connsiteX3" fmla="*/ 7356 w 14312"/>
                <a:gd name="connsiteY3" fmla="*/ 140 h 14312"/>
                <a:gd name="connsiteX4" fmla="*/ 1451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96"/>
                  </a:moveTo>
                  <a:cubicBezTo>
                    <a:pt x="14513" y="11249"/>
                    <a:pt x="11309" y="14453"/>
                    <a:pt x="7356" y="14453"/>
                  </a:cubicBezTo>
                  <a:cubicBezTo>
                    <a:pt x="3404" y="14453"/>
                    <a:pt x="200" y="11249"/>
                    <a:pt x="200" y="7296"/>
                  </a:cubicBezTo>
                  <a:cubicBezTo>
                    <a:pt x="200" y="3344"/>
                    <a:pt x="3404" y="140"/>
                    <a:pt x="7356" y="140"/>
                  </a:cubicBezTo>
                  <a:cubicBezTo>
                    <a:pt x="11309" y="140"/>
                    <a:pt x="14513" y="3344"/>
                    <a:pt x="1451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DF4ADC5F-5510-033E-054E-828321897442}"/>
                </a:ext>
              </a:extLst>
            </p:cNvPr>
            <p:cNvSpPr/>
            <p:nvPr/>
          </p:nvSpPr>
          <p:spPr>
            <a:xfrm>
              <a:off x="10700905" y="3346452"/>
              <a:ext cx="14312" cy="14312"/>
            </a:xfrm>
            <a:custGeom>
              <a:avLst/>
              <a:gdLst>
                <a:gd name="connsiteX0" fmla="*/ 14313 w 14312"/>
                <a:gd name="connsiteY0" fmla="*/ 7306 h 14312"/>
                <a:gd name="connsiteX1" fmla="*/ 7156 w 14312"/>
                <a:gd name="connsiteY1" fmla="*/ 14463 h 14312"/>
                <a:gd name="connsiteX2" fmla="*/ 0 w 14312"/>
                <a:gd name="connsiteY2" fmla="*/ 7306 h 14312"/>
                <a:gd name="connsiteX3" fmla="*/ 7156 w 14312"/>
                <a:gd name="connsiteY3" fmla="*/ 150 h 14312"/>
                <a:gd name="connsiteX4" fmla="*/ 1431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306"/>
                  </a:moveTo>
                  <a:cubicBezTo>
                    <a:pt x="14313" y="11259"/>
                    <a:pt x="11109" y="14463"/>
                    <a:pt x="7156" y="14463"/>
                  </a:cubicBezTo>
                  <a:cubicBezTo>
                    <a:pt x="3204" y="14463"/>
                    <a:pt x="0" y="11259"/>
                    <a:pt x="0" y="7306"/>
                  </a:cubicBezTo>
                  <a:cubicBezTo>
                    <a:pt x="0" y="3354"/>
                    <a:pt x="3204" y="150"/>
                    <a:pt x="7156" y="150"/>
                  </a:cubicBezTo>
                  <a:cubicBezTo>
                    <a:pt x="11109" y="150"/>
                    <a:pt x="14313" y="3354"/>
                    <a:pt x="1431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FAD5D3A-7FDE-12B8-F935-D09386D4FB11}"/>
                </a:ext>
              </a:extLst>
            </p:cNvPr>
            <p:cNvSpPr/>
            <p:nvPr/>
          </p:nvSpPr>
          <p:spPr>
            <a:xfrm>
              <a:off x="10772467" y="3346452"/>
              <a:ext cx="14312" cy="14312"/>
            </a:xfrm>
            <a:custGeom>
              <a:avLst/>
              <a:gdLst>
                <a:gd name="connsiteX0" fmla="*/ 14323 w 14312"/>
                <a:gd name="connsiteY0" fmla="*/ 7306 h 14312"/>
                <a:gd name="connsiteX1" fmla="*/ 7166 w 14312"/>
                <a:gd name="connsiteY1" fmla="*/ 14463 h 14312"/>
                <a:gd name="connsiteX2" fmla="*/ 10 w 14312"/>
                <a:gd name="connsiteY2" fmla="*/ 7306 h 14312"/>
                <a:gd name="connsiteX3" fmla="*/ 7166 w 14312"/>
                <a:gd name="connsiteY3" fmla="*/ 150 h 14312"/>
                <a:gd name="connsiteX4" fmla="*/ 1432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306"/>
                  </a:moveTo>
                  <a:cubicBezTo>
                    <a:pt x="14323" y="11259"/>
                    <a:pt x="11119" y="14463"/>
                    <a:pt x="7166" y="14463"/>
                  </a:cubicBezTo>
                  <a:cubicBezTo>
                    <a:pt x="3214" y="14463"/>
                    <a:pt x="10" y="11259"/>
                    <a:pt x="10" y="7306"/>
                  </a:cubicBezTo>
                  <a:cubicBezTo>
                    <a:pt x="10" y="3354"/>
                    <a:pt x="3214" y="150"/>
                    <a:pt x="7166" y="150"/>
                  </a:cubicBezTo>
                  <a:cubicBezTo>
                    <a:pt x="11119" y="150"/>
                    <a:pt x="14323" y="3354"/>
                    <a:pt x="1432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041D5AC-4AA0-BD17-D109-FAF2C4FEE775}"/>
                </a:ext>
              </a:extLst>
            </p:cNvPr>
            <p:cNvSpPr/>
            <p:nvPr/>
          </p:nvSpPr>
          <p:spPr>
            <a:xfrm>
              <a:off x="10844030" y="3346452"/>
              <a:ext cx="14312" cy="14312"/>
            </a:xfrm>
            <a:custGeom>
              <a:avLst/>
              <a:gdLst>
                <a:gd name="connsiteX0" fmla="*/ 14333 w 14312"/>
                <a:gd name="connsiteY0" fmla="*/ 7306 h 14312"/>
                <a:gd name="connsiteX1" fmla="*/ 7176 w 14312"/>
                <a:gd name="connsiteY1" fmla="*/ 14463 h 14312"/>
                <a:gd name="connsiteX2" fmla="*/ 20 w 14312"/>
                <a:gd name="connsiteY2" fmla="*/ 7306 h 14312"/>
                <a:gd name="connsiteX3" fmla="*/ 7176 w 14312"/>
                <a:gd name="connsiteY3" fmla="*/ 150 h 14312"/>
                <a:gd name="connsiteX4" fmla="*/ 1433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306"/>
                  </a:moveTo>
                  <a:cubicBezTo>
                    <a:pt x="14333" y="11259"/>
                    <a:pt x="11129" y="14463"/>
                    <a:pt x="7176" y="14463"/>
                  </a:cubicBezTo>
                  <a:cubicBezTo>
                    <a:pt x="3224" y="14463"/>
                    <a:pt x="20" y="11259"/>
                    <a:pt x="20" y="7306"/>
                  </a:cubicBezTo>
                  <a:cubicBezTo>
                    <a:pt x="20" y="3354"/>
                    <a:pt x="3224" y="150"/>
                    <a:pt x="7176" y="150"/>
                  </a:cubicBezTo>
                  <a:cubicBezTo>
                    <a:pt x="11129" y="150"/>
                    <a:pt x="14333" y="3354"/>
                    <a:pt x="1433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C9B73AC0-C171-974A-4BB2-0913AF96C2AB}"/>
                </a:ext>
              </a:extLst>
            </p:cNvPr>
            <p:cNvSpPr/>
            <p:nvPr/>
          </p:nvSpPr>
          <p:spPr>
            <a:xfrm>
              <a:off x="10915593" y="3346452"/>
              <a:ext cx="14312" cy="14312"/>
            </a:xfrm>
            <a:custGeom>
              <a:avLst/>
              <a:gdLst>
                <a:gd name="connsiteX0" fmla="*/ 14343 w 14312"/>
                <a:gd name="connsiteY0" fmla="*/ 7306 h 14312"/>
                <a:gd name="connsiteX1" fmla="*/ 7186 w 14312"/>
                <a:gd name="connsiteY1" fmla="*/ 14463 h 14312"/>
                <a:gd name="connsiteX2" fmla="*/ 30 w 14312"/>
                <a:gd name="connsiteY2" fmla="*/ 7306 h 14312"/>
                <a:gd name="connsiteX3" fmla="*/ 7186 w 14312"/>
                <a:gd name="connsiteY3" fmla="*/ 150 h 14312"/>
                <a:gd name="connsiteX4" fmla="*/ 1434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306"/>
                  </a:moveTo>
                  <a:cubicBezTo>
                    <a:pt x="14343" y="11259"/>
                    <a:pt x="11139" y="14463"/>
                    <a:pt x="7186" y="14463"/>
                  </a:cubicBezTo>
                  <a:cubicBezTo>
                    <a:pt x="3234" y="14463"/>
                    <a:pt x="30" y="11259"/>
                    <a:pt x="30" y="7306"/>
                  </a:cubicBezTo>
                  <a:cubicBezTo>
                    <a:pt x="30" y="3354"/>
                    <a:pt x="3234" y="150"/>
                    <a:pt x="7186" y="150"/>
                  </a:cubicBezTo>
                  <a:cubicBezTo>
                    <a:pt x="11139" y="150"/>
                    <a:pt x="14343" y="3354"/>
                    <a:pt x="1434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5B84A1DD-C23F-0280-B90A-27E07C566D0A}"/>
                </a:ext>
              </a:extLst>
            </p:cNvPr>
            <p:cNvSpPr/>
            <p:nvPr/>
          </p:nvSpPr>
          <p:spPr>
            <a:xfrm>
              <a:off x="10987155" y="3346452"/>
              <a:ext cx="14312" cy="14312"/>
            </a:xfrm>
            <a:custGeom>
              <a:avLst/>
              <a:gdLst>
                <a:gd name="connsiteX0" fmla="*/ 14353 w 14312"/>
                <a:gd name="connsiteY0" fmla="*/ 7306 h 14312"/>
                <a:gd name="connsiteX1" fmla="*/ 7196 w 14312"/>
                <a:gd name="connsiteY1" fmla="*/ 14463 h 14312"/>
                <a:gd name="connsiteX2" fmla="*/ 40 w 14312"/>
                <a:gd name="connsiteY2" fmla="*/ 7306 h 14312"/>
                <a:gd name="connsiteX3" fmla="*/ 7196 w 14312"/>
                <a:gd name="connsiteY3" fmla="*/ 150 h 14312"/>
                <a:gd name="connsiteX4" fmla="*/ 1435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306"/>
                  </a:moveTo>
                  <a:cubicBezTo>
                    <a:pt x="14353" y="11259"/>
                    <a:pt x="11149" y="14463"/>
                    <a:pt x="7196" y="14463"/>
                  </a:cubicBezTo>
                  <a:cubicBezTo>
                    <a:pt x="3244" y="14463"/>
                    <a:pt x="40" y="11259"/>
                    <a:pt x="40" y="7306"/>
                  </a:cubicBezTo>
                  <a:cubicBezTo>
                    <a:pt x="40" y="3354"/>
                    <a:pt x="3244" y="150"/>
                    <a:pt x="7196" y="150"/>
                  </a:cubicBezTo>
                  <a:cubicBezTo>
                    <a:pt x="11149" y="150"/>
                    <a:pt x="14353" y="3354"/>
                    <a:pt x="1435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1CE9570D-74C3-6430-DF85-4002EADE6E70}"/>
                </a:ext>
              </a:extLst>
            </p:cNvPr>
            <p:cNvSpPr/>
            <p:nvPr/>
          </p:nvSpPr>
          <p:spPr>
            <a:xfrm>
              <a:off x="11058718" y="3346452"/>
              <a:ext cx="14312" cy="14312"/>
            </a:xfrm>
            <a:custGeom>
              <a:avLst/>
              <a:gdLst>
                <a:gd name="connsiteX0" fmla="*/ 14363 w 14312"/>
                <a:gd name="connsiteY0" fmla="*/ 7306 h 14312"/>
                <a:gd name="connsiteX1" fmla="*/ 7206 w 14312"/>
                <a:gd name="connsiteY1" fmla="*/ 14463 h 14312"/>
                <a:gd name="connsiteX2" fmla="*/ 50 w 14312"/>
                <a:gd name="connsiteY2" fmla="*/ 7306 h 14312"/>
                <a:gd name="connsiteX3" fmla="*/ 7206 w 14312"/>
                <a:gd name="connsiteY3" fmla="*/ 150 h 14312"/>
                <a:gd name="connsiteX4" fmla="*/ 1436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306"/>
                  </a:moveTo>
                  <a:cubicBezTo>
                    <a:pt x="14363" y="11259"/>
                    <a:pt x="11159" y="14463"/>
                    <a:pt x="7206" y="14463"/>
                  </a:cubicBezTo>
                  <a:cubicBezTo>
                    <a:pt x="3254" y="14463"/>
                    <a:pt x="50" y="11259"/>
                    <a:pt x="50" y="7306"/>
                  </a:cubicBezTo>
                  <a:cubicBezTo>
                    <a:pt x="50" y="3354"/>
                    <a:pt x="3254" y="150"/>
                    <a:pt x="7206" y="150"/>
                  </a:cubicBezTo>
                  <a:cubicBezTo>
                    <a:pt x="11159" y="150"/>
                    <a:pt x="14363" y="3354"/>
                    <a:pt x="1436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9989C63-C9D3-9DC0-B18A-339ABB75426E}"/>
                </a:ext>
              </a:extLst>
            </p:cNvPr>
            <p:cNvSpPr/>
            <p:nvPr/>
          </p:nvSpPr>
          <p:spPr>
            <a:xfrm>
              <a:off x="11130281" y="3346452"/>
              <a:ext cx="14312" cy="14312"/>
            </a:xfrm>
            <a:custGeom>
              <a:avLst/>
              <a:gdLst>
                <a:gd name="connsiteX0" fmla="*/ 14373 w 14312"/>
                <a:gd name="connsiteY0" fmla="*/ 7306 h 14312"/>
                <a:gd name="connsiteX1" fmla="*/ 7216 w 14312"/>
                <a:gd name="connsiteY1" fmla="*/ 14463 h 14312"/>
                <a:gd name="connsiteX2" fmla="*/ 60 w 14312"/>
                <a:gd name="connsiteY2" fmla="*/ 7306 h 14312"/>
                <a:gd name="connsiteX3" fmla="*/ 7216 w 14312"/>
                <a:gd name="connsiteY3" fmla="*/ 150 h 14312"/>
                <a:gd name="connsiteX4" fmla="*/ 1437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306"/>
                  </a:moveTo>
                  <a:cubicBezTo>
                    <a:pt x="14373" y="11259"/>
                    <a:pt x="11169" y="14463"/>
                    <a:pt x="7216" y="14463"/>
                  </a:cubicBezTo>
                  <a:cubicBezTo>
                    <a:pt x="3264" y="14463"/>
                    <a:pt x="60" y="11259"/>
                    <a:pt x="60" y="7306"/>
                  </a:cubicBezTo>
                  <a:cubicBezTo>
                    <a:pt x="60" y="3354"/>
                    <a:pt x="3264" y="150"/>
                    <a:pt x="7216" y="150"/>
                  </a:cubicBezTo>
                  <a:cubicBezTo>
                    <a:pt x="11169" y="150"/>
                    <a:pt x="14373" y="3354"/>
                    <a:pt x="1437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13875CF-B0AB-CE3E-95BF-34928CFD3679}"/>
                </a:ext>
              </a:extLst>
            </p:cNvPr>
            <p:cNvSpPr/>
            <p:nvPr/>
          </p:nvSpPr>
          <p:spPr>
            <a:xfrm>
              <a:off x="11201844" y="3346452"/>
              <a:ext cx="14312" cy="14312"/>
            </a:xfrm>
            <a:custGeom>
              <a:avLst/>
              <a:gdLst>
                <a:gd name="connsiteX0" fmla="*/ 14383 w 14312"/>
                <a:gd name="connsiteY0" fmla="*/ 7306 h 14312"/>
                <a:gd name="connsiteX1" fmla="*/ 7226 w 14312"/>
                <a:gd name="connsiteY1" fmla="*/ 14463 h 14312"/>
                <a:gd name="connsiteX2" fmla="*/ 70 w 14312"/>
                <a:gd name="connsiteY2" fmla="*/ 7306 h 14312"/>
                <a:gd name="connsiteX3" fmla="*/ 7226 w 14312"/>
                <a:gd name="connsiteY3" fmla="*/ 150 h 14312"/>
                <a:gd name="connsiteX4" fmla="*/ 1438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306"/>
                  </a:moveTo>
                  <a:cubicBezTo>
                    <a:pt x="14383" y="11259"/>
                    <a:pt x="11179" y="14463"/>
                    <a:pt x="7226" y="14463"/>
                  </a:cubicBezTo>
                  <a:cubicBezTo>
                    <a:pt x="3274" y="14463"/>
                    <a:pt x="70" y="11259"/>
                    <a:pt x="70" y="7306"/>
                  </a:cubicBezTo>
                  <a:cubicBezTo>
                    <a:pt x="70" y="3354"/>
                    <a:pt x="3274" y="150"/>
                    <a:pt x="7226" y="150"/>
                  </a:cubicBezTo>
                  <a:cubicBezTo>
                    <a:pt x="11179" y="150"/>
                    <a:pt x="14383" y="3354"/>
                    <a:pt x="1438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35FA586-CAB3-753E-7444-8B737B081681}"/>
                </a:ext>
              </a:extLst>
            </p:cNvPr>
            <p:cNvSpPr/>
            <p:nvPr/>
          </p:nvSpPr>
          <p:spPr>
            <a:xfrm>
              <a:off x="11273406" y="3346452"/>
              <a:ext cx="14312" cy="14312"/>
            </a:xfrm>
            <a:custGeom>
              <a:avLst/>
              <a:gdLst>
                <a:gd name="connsiteX0" fmla="*/ 14393 w 14312"/>
                <a:gd name="connsiteY0" fmla="*/ 7306 h 14312"/>
                <a:gd name="connsiteX1" fmla="*/ 7236 w 14312"/>
                <a:gd name="connsiteY1" fmla="*/ 14463 h 14312"/>
                <a:gd name="connsiteX2" fmla="*/ 80 w 14312"/>
                <a:gd name="connsiteY2" fmla="*/ 7306 h 14312"/>
                <a:gd name="connsiteX3" fmla="*/ 7236 w 14312"/>
                <a:gd name="connsiteY3" fmla="*/ 150 h 14312"/>
                <a:gd name="connsiteX4" fmla="*/ 1439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306"/>
                  </a:moveTo>
                  <a:cubicBezTo>
                    <a:pt x="14393" y="11259"/>
                    <a:pt x="11189" y="14463"/>
                    <a:pt x="7236" y="14463"/>
                  </a:cubicBezTo>
                  <a:cubicBezTo>
                    <a:pt x="3284" y="14463"/>
                    <a:pt x="80" y="11259"/>
                    <a:pt x="80" y="7306"/>
                  </a:cubicBezTo>
                  <a:cubicBezTo>
                    <a:pt x="80" y="3354"/>
                    <a:pt x="3284" y="150"/>
                    <a:pt x="7236" y="150"/>
                  </a:cubicBezTo>
                  <a:cubicBezTo>
                    <a:pt x="11189" y="150"/>
                    <a:pt x="14393" y="3354"/>
                    <a:pt x="1439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237E15F-C7FC-4F15-E180-8EF15D3DC2E5}"/>
                </a:ext>
              </a:extLst>
            </p:cNvPr>
            <p:cNvSpPr/>
            <p:nvPr/>
          </p:nvSpPr>
          <p:spPr>
            <a:xfrm>
              <a:off x="11344969" y="3346452"/>
              <a:ext cx="14312" cy="14312"/>
            </a:xfrm>
            <a:custGeom>
              <a:avLst/>
              <a:gdLst>
                <a:gd name="connsiteX0" fmla="*/ 14403 w 14312"/>
                <a:gd name="connsiteY0" fmla="*/ 7306 h 14312"/>
                <a:gd name="connsiteX1" fmla="*/ 7246 w 14312"/>
                <a:gd name="connsiteY1" fmla="*/ 14463 h 14312"/>
                <a:gd name="connsiteX2" fmla="*/ 90 w 14312"/>
                <a:gd name="connsiteY2" fmla="*/ 7306 h 14312"/>
                <a:gd name="connsiteX3" fmla="*/ 7246 w 14312"/>
                <a:gd name="connsiteY3" fmla="*/ 150 h 14312"/>
                <a:gd name="connsiteX4" fmla="*/ 1440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306"/>
                  </a:moveTo>
                  <a:cubicBezTo>
                    <a:pt x="14403" y="11259"/>
                    <a:pt x="11199" y="14463"/>
                    <a:pt x="7246" y="14463"/>
                  </a:cubicBezTo>
                  <a:cubicBezTo>
                    <a:pt x="3294" y="14463"/>
                    <a:pt x="90" y="11259"/>
                    <a:pt x="90" y="7306"/>
                  </a:cubicBezTo>
                  <a:cubicBezTo>
                    <a:pt x="90" y="3354"/>
                    <a:pt x="3294" y="150"/>
                    <a:pt x="7246" y="150"/>
                  </a:cubicBezTo>
                  <a:cubicBezTo>
                    <a:pt x="11199" y="150"/>
                    <a:pt x="14403" y="3354"/>
                    <a:pt x="1440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36E6AFA2-EFE3-253D-E221-5FA8AD8CD9F3}"/>
                </a:ext>
              </a:extLst>
            </p:cNvPr>
            <p:cNvSpPr/>
            <p:nvPr/>
          </p:nvSpPr>
          <p:spPr>
            <a:xfrm>
              <a:off x="11416532" y="3346452"/>
              <a:ext cx="14312" cy="14312"/>
            </a:xfrm>
            <a:custGeom>
              <a:avLst/>
              <a:gdLst>
                <a:gd name="connsiteX0" fmla="*/ 14413 w 14312"/>
                <a:gd name="connsiteY0" fmla="*/ 7306 h 14312"/>
                <a:gd name="connsiteX1" fmla="*/ 7256 w 14312"/>
                <a:gd name="connsiteY1" fmla="*/ 14463 h 14312"/>
                <a:gd name="connsiteX2" fmla="*/ 100 w 14312"/>
                <a:gd name="connsiteY2" fmla="*/ 7306 h 14312"/>
                <a:gd name="connsiteX3" fmla="*/ 7256 w 14312"/>
                <a:gd name="connsiteY3" fmla="*/ 150 h 14312"/>
                <a:gd name="connsiteX4" fmla="*/ 1441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306"/>
                  </a:moveTo>
                  <a:cubicBezTo>
                    <a:pt x="14413" y="11259"/>
                    <a:pt x="11209" y="14463"/>
                    <a:pt x="7256" y="14463"/>
                  </a:cubicBezTo>
                  <a:cubicBezTo>
                    <a:pt x="3304" y="14463"/>
                    <a:pt x="100" y="11259"/>
                    <a:pt x="100" y="7306"/>
                  </a:cubicBezTo>
                  <a:cubicBezTo>
                    <a:pt x="100" y="3354"/>
                    <a:pt x="3304" y="150"/>
                    <a:pt x="7256" y="150"/>
                  </a:cubicBezTo>
                  <a:cubicBezTo>
                    <a:pt x="11209" y="150"/>
                    <a:pt x="14413" y="3354"/>
                    <a:pt x="1441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AA6FF00A-4AF7-B652-952A-486FA6A92D81}"/>
                </a:ext>
              </a:extLst>
            </p:cNvPr>
            <p:cNvSpPr/>
            <p:nvPr/>
          </p:nvSpPr>
          <p:spPr>
            <a:xfrm>
              <a:off x="11488095" y="3346452"/>
              <a:ext cx="14312" cy="14312"/>
            </a:xfrm>
            <a:custGeom>
              <a:avLst/>
              <a:gdLst>
                <a:gd name="connsiteX0" fmla="*/ 14423 w 14312"/>
                <a:gd name="connsiteY0" fmla="*/ 7306 h 14312"/>
                <a:gd name="connsiteX1" fmla="*/ 7266 w 14312"/>
                <a:gd name="connsiteY1" fmla="*/ 14463 h 14312"/>
                <a:gd name="connsiteX2" fmla="*/ 110 w 14312"/>
                <a:gd name="connsiteY2" fmla="*/ 7306 h 14312"/>
                <a:gd name="connsiteX3" fmla="*/ 7266 w 14312"/>
                <a:gd name="connsiteY3" fmla="*/ 150 h 14312"/>
                <a:gd name="connsiteX4" fmla="*/ 1442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306"/>
                  </a:moveTo>
                  <a:cubicBezTo>
                    <a:pt x="14423" y="11259"/>
                    <a:pt x="11219" y="14463"/>
                    <a:pt x="7266" y="14463"/>
                  </a:cubicBezTo>
                  <a:cubicBezTo>
                    <a:pt x="3314" y="14463"/>
                    <a:pt x="110" y="11259"/>
                    <a:pt x="110" y="7306"/>
                  </a:cubicBezTo>
                  <a:cubicBezTo>
                    <a:pt x="110" y="3354"/>
                    <a:pt x="3314" y="150"/>
                    <a:pt x="7266" y="150"/>
                  </a:cubicBezTo>
                  <a:cubicBezTo>
                    <a:pt x="11219" y="150"/>
                    <a:pt x="14423" y="3354"/>
                    <a:pt x="1442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68EF32D-6BE8-9254-FFF2-8C513413FAED}"/>
                </a:ext>
              </a:extLst>
            </p:cNvPr>
            <p:cNvSpPr/>
            <p:nvPr/>
          </p:nvSpPr>
          <p:spPr>
            <a:xfrm>
              <a:off x="11559657" y="3346452"/>
              <a:ext cx="14312" cy="14312"/>
            </a:xfrm>
            <a:custGeom>
              <a:avLst/>
              <a:gdLst>
                <a:gd name="connsiteX0" fmla="*/ 14433 w 14312"/>
                <a:gd name="connsiteY0" fmla="*/ 7306 h 14312"/>
                <a:gd name="connsiteX1" fmla="*/ 7276 w 14312"/>
                <a:gd name="connsiteY1" fmla="*/ 14463 h 14312"/>
                <a:gd name="connsiteX2" fmla="*/ 120 w 14312"/>
                <a:gd name="connsiteY2" fmla="*/ 7306 h 14312"/>
                <a:gd name="connsiteX3" fmla="*/ 7276 w 14312"/>
                <a:gd name="connsiteY3" fmla="*/ 150 h 14312"/>
                <a:gd name="connsiteX4" fmla="*/ 1443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306"/>
                  </a:moveTo>
                  <a:cubicBezTo>
                    <a:pt x="14433" y="11259"/>
                    <a:pt x="11229" y="14463"/>
                    <a:pt x="7276" y="14463"/>
                  </a:cubicBezTo>
                  <a:cubicBezTo>
                    <a:pt x="3324" y="14463"/>
                    <a:pt x="120" y="11259"/>
                    <a:pt x="120" y="7306"/>
                  </a:cubicBezTo>
                  <a:cubicBezTo>
                    <a:pt x="120" y="3354"/>
                    <a:pt x="3324" y="150"/>
                    <a:pt x="7276" y="150"/>
                  </a:cubicBezTo>
                  <a:cubicBezTo>
                    <a:pt x="11229" y="150"/>
                    <a:pt x="14433" y="3354"/>
                    <a:pt x="1443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B395709B-4B86-4910-6D18-A292E5E4430C}"/>
                </a:ext>
              </a:extLst>
            </p:cNvPr>
            <p:cNvSpPr/>
            <p:nvPr/>
          </p:nvSpPr>
          <p:spPr>
            <a:xfrm>
              <a:off x="11631220" y="3346452"/>
              <a:ext cx="14312" cy="14312"/>
            </a:xfrm>
            <a:custGeom>
              <a:avLst/>
              <a:gdLst>
                <a:gd name="connsiteX0" fmla="*/ 14443 w 14312"/>
                <a:gd name="connsiteY0" fmla="*/ 7306 h 14312"/>
                <a:gd name="connsiteX1" fmla="*/ 7286 w 14312"/>
                <a:gd name="connsiteY1" fmla="*/ 14463 h 14312"/>
                <a:gd name="connsiteX2" fmla="*/ 130 w 14312"/>
                <a:gd name="connsiteY2" fmla="*/ 7306 h 14312"/>
                <a:gd name="connsiteX3" fmla="*/ 7286 w 14312"/>
                <a:gd name="connsiteY3" fmla="*/ 150 h 14312"/>
                <a:gd name="connsiteX4" fmla="*/ 1444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306"/>
                  </a:moveTo>
                  <a:cubicBezTo>
                    <a:pt x="14443" y="11259"/>
                    <a:pt x="11239" y="14463"/>
                    <a:pt x="7286" y="14463"/>
                  </a:cubicBezTo>
                  <a:cubicBezTo>
                    <a:pt x="3334" y="14463"/>
                    <a:pt x="130" y="11259"/>
                    <a:pt x="130" y="7306"/>
                  </a:cubicBezTo>
                  <a:cubicBezTo>
                    <a:pt x="130" y="3354"/>
                    <a:pt x="3334" y="150"/>
                    <a:pt x="7286" y="150"/>
                  </a:cubicBezTo>
                  <a:cubicBezTo>
                    <a:pt x="11239" y="150"/>
                    <a:pt x="14443" y="3354"/>
                    <a:pt x="1444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BAB4EBA-8767-0C1F-40BF-B60032308E06}"/>
                </a:ext>
              </a:extLst>
            </p:cNvPr>
            <p:cNvSpPr/>
            <p:nvPr/>
          </p:nvSpPr>
          <p:spPr>
            <a:xfrm>
              <a:off x="11702783" y="3346452"/>
              <a:ext cx="14312" cy="14312"/>
            </a:xfrm>
            <a:custGeom>
              <a:avLst/>
              <a:gdLst>
                <a:gd name="connsiteX0" fmla="*/ 14453 w 14312"/>
                <a:gd name="connsiteY0" fmla="*/ 7306 h 14312"/>
                <a:gd name="connsiteX1" fmla="*/ 7296 w 14312"/>
                <a:gd name="connsiteY1" fmla="*/ 14463 h 14312"/>
                <a:gd name="connsiteX2" fmla="*/ 140 w 14312"/>
                <a:gd name="connsiteY2" fmla="*/ 7306 h 14312"/>
                <a:gd name="connsiteX3" fmla="*/ 7296 w 14312"/>
                <a:gd name="connsiteY3" fmla="*/ 150 h 14312"/>
                <a:gd name="connsiteX4" fmla="*/ 1445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306"/>
                  </a:moveTo>
                  <a:cubicBezTo>
                    <a:pt x="14453" y="11259"/>
                    <a:pt x="11249" y="14463"/>
                    <a:pt x="7296" y="14463"/>
                  </a:cubicBezTo>
                  <a:cubicBezTo>
                    <a:pt x="3344" y="14463"/>
                    <a:pt x="140" y="11259"/>
                    <a:pt x="140" y="7306"/>
                  </a:cubicBezTo>
                  <a:cubicBezTo>
                    <a:pt x="140" y="3354"/>
                    <a:pt x="3344" y="150"/>
                    <a:pt x="7296" y="150"/>
                  </a:cubicBezTo>
                  <a:cubicBezTo>
                    <a:pt x="11249" y="150"/>
                    <a:pt x="14453" y="3354"/>
                    <a:pt x="1445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D9AA728-BD23-267A-B5FA-B62101108E8A}"/>
                </a:ext>
              </a:extLst>
            </p:cNvPr>
            <p:cNvSpPr/>
            <p:nvPr/>
          </p:nvSpPr>
          <p:spPr>
            <a:xfrm>
              <a:off x="11774346" y="3346452"/>
              <a:ext cx="14312" cy="14312"/>
            </a:xfrm>
            <a:custGeom>
              <a:avLst/>
              <a:gdLst>
                <a:gd name="connsiteX0" fmla="*/ 14463 w 14312"/>
                <a:gd name="connsiteY0" fmla="*/ 7306 h 14312"/>
                <a:gd name="connsiteX1" fmla="*/ 7306 w 14312"/>
                <a:gd name="connsiteY1" fmla="*/ 14463 h 14312"/>
                <a:gd name="connsiteX2" fmla="*/ 150 w 14312"/>
                <a:gd name="connsiteY2" fmla="*/ 7306 h 14312"/>
                <a:gd name="connsiteX3" fmla="*/ 7306 w 14312"/>
                <a:gd name="connsiteY3" fmla="*/ 150 h 14312"/>
                <a:gd name="connsiteX4" fmla="*/ 1446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306"/>
                  </a:moveTo>
                  <a:cubicBezTo>
                    <a:pt x="14463" y="11259"/>
                    <a:pt x="11259" y="14463"/>
                    <a:pt x="7306" y="14463"/>
                  </a:cubicBezTo>
                  <a:cubicBezTo>
                    <a:pt x="3354" y="14463"/>
                    <a:pt x="150" y="11259"/>
                    <a:pt x="150" y="7306"/>
                  </a:cubicBezTo>
                  <a:cubicBezTo>
                    <a:pt x="150" y="3354"/>
                    <a:pt x="3354" y="150"/>
                    <a:pt x="7306" y="150"/>
                  </a:cubicBezTo>
                  <a:cubicBezTo>
                    <a:pt x="11259" y="150"/>
                    <a:pt x="14463" y="3354"/>
                    <a:pt x="1446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FAF2A120-78D0-DA5D-21AD-775D0B373295}"/>
                </a:ext>
              </a:extLst>
            </p:cNvPr>
            <p:cNvSpPr/>
            <p:nvPr/>
          </p:nvSpPr>
          <p:spPr>
            <a:xfrm>
              <a:off x="11845908" y="3346452"/>
              <a:ext cx="14312" cy="14312"/>
            </a:xfrm>
            <a:custGeom>
              <a:avLst/>
              <a:gdLst>
                <a:gd name="connsiteX0" fmla="*/ 14473 w 14312"/>
                <a:gd name="connsiteY0" fmla="*/ 7306 h 14312"/>
                <a:gd name="connsiteX1" fmla="*/ 7316 w 14312"/>
                <a:gd name="connsiteY1" fmla="*/ 14463 h 14312"/>
                <a:gd name="connsiteX2" fmla="*/ 160 w 14312"/>
                <a:gd name="connsiteY2" fmla="*/ 7306 h 14312"/>
                <a:gd name="connsiteX3" fmla="*/ 7316 w 14312"/>
                <a:gd name="connsiteY3" fmla="*/ 150 h 14312"/>
                <a:gd name="connsiteX4" fmla="*/ 1447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306"/>
                  </a:moveTo>
                  <a:cubicBezTo>
                    <a:pt x="14473" y="11259"/>
                    <a:pt x="11269" y="14463"/>
                    <a:pt x="7316" y="14463"/>
                  </a:cubicBezTo>
                  <a:cubicBezTo>
                    <a:pt x="3364" y="14463"/>
                    <a:pt x="160" y="11259"/>
                    <a:pt x="160" y="7306"/>
                  </a:cubicBezTo>
                  <a:cubicBezTo>
                    <a:pt x="160" y="3354"/>
                    <a:pt x="3364" y="150"/>
                    <a:pt x="7316" y="150"/>
                  </a:cubicBezTo>
                  <a:cubicBezTo>
                    <a:pt x="11269" y="150"/>
                    <a:pt x="14473" y="3354"/>
                    <a:pt x="1447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D659D40E-28E9-9C4C-4FC3-48038478EDB4}"/>
                </a:ext>
              </a:extLst>
            </p:cNvPr>
            <p:cNvSpPr/>
            <p:nvPr/>
          </p:nvSpPr>
          <p:spPr>
            <a:xfrm>
              <a:off x="11917471" y="3346452"/>
              <a:ext cx="14312" cy="14312"/>
            </a:xfrm>
            <a:custGeom>
              <a:avLst/>
              <a:gdLst>
                <a:gd name="connsiteX0" fmla="*/ 14483 w 14312"/>
                <a:gd name="connsiteY0" fmla="*/ 7306 h 14312"/>
                <a:gd name="connsiteX1" fmla="*/ 7326 w 14312"/>
                <a:gd name="connsiteY1" fmla="*/ 14463 h 14312"/>
                <a:gd name="connsiteX2" fmla="*/ 170 w 14312"/>
                <a:gd name="connsiteY2" fmla="*/ 7306 h 14312"/>
                <a:gd name="connsiteX3" fmla="*/ 7326 w 14312"/>
                <a:gd name="connsiteY3" fmla="*/ 150 h 14312"/>
                <a:gd name="connsiteX4" fmla="*/ 1448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306"/>
                  </a:moveTo>
                  <a:cubicBezTo>
                    <a:pt x="14483" y="11259"/>
                    <a:pt x="11279" y="14463"/>
                    <a:pt x="7326" y="14463"/>
                  </a:cubicBezTo>
                  <a:cubicBezTo>
                    <a:pt x="3374" y="14463"/>
                    <a:pt x="170" y="11259"/>
                    <a:pt x="170" y="7306"/>
                  </a:cubicBezTo>
                  <a:cubicBezTo>
                    <a:pt x="170" y="3354"/>
                    <a:pt x="3374" y="150"/>
                    <a:pt x="7326" y="150"/>
                  </a:cubicBezTo>
                  <a:cubicBezTo>
                    <a:pt x="11279" y="150"/>
                    <a:pt x="14483" y="3354"/>
                    <a:pt x="1448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A00E6930-22E5-AB72-B468-891E3120791C}"/>
                </a:ext>
              </a:extLst>
            </p:cNvPr>
            <p:cNvSpPr/>
            <p:nvPr/>
          </p:nvSpPr>
          <p:spPr>
            <a:xfrm>
              <a:off x="11989034" y="3346452"/>
              <a:ext cx="14312" cy="14312"/>
            </a:xfrm>
            <a:custGeom>
              <a:avLst/>
              <a:gdLst>
                <a:gd name="connsiteX0" fmla="*/ 14493 w 14312"/>
                <a:gd name="connsiteY0" fmla="*/ 7306 h 14312"/>
                <a:gd name="connsiteX1" fmla="*/ 7336 w 14312"/>
                <a:gd name="connsiteY1" fmla="*/ 14463 h 14312"/>
                <a:gd name="connsiteX2" fmla="*/ 180 w 14312"/>
                <a:gd name="connsiteY2" fmla="*/ 7306 h 14312"/>
                <a:gd name="connsiteX3" fmla="*/ 7336 w 14312"/>
                <a:gd name="connsiteY3" fmla="*/ 150 h 14312"/>
                <a:gd name="connsiteX4" fmla="*/ 1449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306"/>
                  </a:moveTo>
                  <a:cubicBezTo>
                    <a:pt x="14493" y="11259"/>
                    <a:pt x="11289" y="14463"/>
                    <a:pt x="7336" y="14463"/>
                  </a:cubicBezTo>
                  <a:cubicBezTo>
                    <a:pt x="3384" y="14463"/>
                    <a:pt x="180" y="11259"/>
                    <a:pt x="180" y="7306"/>
                  </a:cubicBezTo>
                  <a:cubicBezTo>
                    <a:pt x="180" y="3354"/>
                    <a:pt x="3384" y="150"/>
                    <a:pt x="7336" y="150"/>
                  </a:cubicBezTo>
                  <a:cubicBezTo>
                    <a:pt x="11289" y="150"/>
                    <a:pt x="14493" y="3354"/>
                    <a:pt x="1449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A912340-4A70-8073-9BCD-B3EA7E48E003}"/>
                </a:ext>
              </a:extLst>
            </p:cNvPr>
            <p:cNvSpPr/>
            <p:nvPr/>
          </p:nvSpPr>
          <p:spPr>
            <a:xfrm>
              <a:off x="12060597" y="3346452"/>
              <a:ext cx="14312" cy="14312"/>
            </a:xfrm>
            <a:custGeom>
              <a:avLst/>
              <a:gdLst>
                <a:gd name="connsiteX0" fmla="*/ 14503 w 14312"/>
                <a:gd name="connsiteY0" fmla="*/ 7306 h 14312"/>
                <a:gd name="connsiteX1" fmla="*/ 7346 w 14312"/>
                <a:gd name="connsiteY1" fmla="*/ 14463 h 14312"/>
                <a:gd name="connsiteX2" fmla="*/ 190 w 14312"/>
                <a:gd name="connsiteY2" fmla="*/ 7306 h 14312"/>
                <a:gd name="connsiteX3" fmla="*/ 7346 w 14312"/>
                <a:gd name="connsiteY3" fmla="*/ 150 h 14312"/>
                <a:gd name="connsiteX4" fmla="*/ 1450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306"/>
                  </a:moveTo>
                  <a:cubicBezTo>
                    <a:pt x="14503" y="11259"/>
                    <a:pt x="11299" y="14463"/>
                    <a:pt x="7346" y="14463"/>
                  </a:cubicBezTo>
                  <a:cubicBezTo>
                    <a:pt x="3394" y="14463"/>
                    <a:pt x="190" y="11259"/>
                    <a:pt x="190" y="7306"/>
                  </a:cubicBezTo>
                  <a:cubicBezTo>
                    <a:pt x="190" y="3354"/>
                    <a:pt x="3394" y="150"/>
                    <a:pt x="7346" y="150"/>
                  </a:cubicBezTo>
                  <a:cubicBezTo>
                    <a:pt x="11299" y="150"/>
                    <a:pt x="14503" y="3354"/>
                    <a:pt x="1450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23F99D91-0C8E-3674-1DAE-DC707E3D3BDA}"/>
                </a:ext>
              </a:extLst>
            </p:cNvPr>
            <p:cNvSpPr/>
            <p:nvPr/>
          </p:nvSpPr>
          <p:spPr>
            <a:xfrm>
              <a:off x="12132159" y="3346452"/>
              <a:ext cx="14312" cy="14312"/>
            </a:xfrm>
            <a:custGeom>
              <a:avLst/>
              <a:gdLst>
                <a:gd name="connsiteX0" fmla="*/ 14513 w 14312"/>
                <a:gd name="connsiteY0" fmla="*/ 7306 h 14312"/>
                <a:gd name="connsiteX1" fmla="*/ 7356 w 14312"/>
                <a:gd name="connsiteY1" fmla="*/ 14463 h 14312"/>
                <a:gd name="connsiteX2" fmla="*/ 200 w 14312"/>
                <a:gd name="connsiteY2" fmla="*/ 7306 h 14312"/>
                <a:gd name="connsiteX3" fmla="*/ 7356 w 14312"/>
                <a:gd name="connsiteY3" fmla="*/ 150 h 14312"/>
                <a:gd name="connsiteX4" fmla="*/ 1451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306"/>
                  </a:moveTo>
                  <a:cubicBezTo>
                    <a:pt x="14513" y="11259"/>
                    <a:pt x="11309" y="14463"/>
                    <a:pt x="7356" y="14463"/>
                  </a:cubicBezTo>
                  <a:cubicBezTo>
                    <a:pt x="3404" y="14463"/>
                    <a:pt x="200" y="11259"/>
                    <a:pt x="200" y="7306"/>
                  </a:cubicBezTo>
                  <a:cubicBezTo>
                    <a:pt x="200" y="3354"/>
                    <a:pt x="3404" y="150"/>
                    <a:pt x="7356" y="150"/>
                  </a:cubicBezTo>
                  <a:cubicBezTo>
                    <a:pt x="11309" y="150"/>
                    <a:pt x="14513" y="3354"/>
                    <a:pt x="1451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6" name="Slide Number Placeholder 5">
            <a:extLst>
              <a:ext uri="{FF2B5EF4-FFF2-40B4-BE49-F238E27FC236}">
                <a16:creationId xmlns:a16="http://schemas.microsoft.com/office/drawing/2014/main" id="{9E2A09D0-B2EE-18DD-6731-AF72B280BA45}"/>
              </a:ext>
            </a:extLst>
          </p:cNvPr>
          <p:cNvSpPr txBox="1"/>
          <p:nvPr userDrawn="1"/>
        </p:nvSpPr>
        <p:spPr>
          <a:xfrm>
            <a:off x="11490976" y="6312413"/>
            <a:ext cx="390103" cy="254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800" b="1">
                <a:solidFill>
                  <a:schemeClr val="accen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07CDADC-9C7F-4AE2-9073-56EBA64A87C0}" type="slidenum">
              <a:rPr lang="en-US" smtClean="0">
                <a:solidFill>
                  <a:schemeClr val="bg1"/>
                </a:solidFill>
              </a:rPr>
              <a:pPr lvl="0"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5853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phic 38">
            <a:extLst>
              <a:ext uri="{FF2B5EF4-FFF2-40B4-BE49-F238E27FC236}">
                <a16:creationId xmlns:a16="http://schemas.microsoft.com/office/drawing/2014/main" id="{56E2B8B4-1F92-E0B9-FD9B-73251BCE63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5999" cy="4126616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AA2961F9-2739-9A55-C2DF-E781EDDCA8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4108"/>
            <a:ext cx="6095998" cy="24996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Graphic 28">
            <a:extLst>
              <a:ext uri="{FF2B5EF4-FFF2-40B4-BE49-F238E27FC236}">
                <a16:creationId xmlns:a16="http://schemas.microsoft.com/office/drawing/2014/main" id="{B9AC459B-0F10-C806-AF00-FFC38D799A1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15716" y="-3166"/>
            <a:ext cx="3776283" cy="144886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F09F177-3A18-130A-4A8F-EE09762D51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360" y="2086051"/>
            <a:ext cx="9528517" cy="760215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Section Master style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5495FC87-2DB9-7E92-519E-9ED31FF36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59" y="2874922"/>
            <a:ext cx="9528517" cy="760214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B5C719F-BFEF-536F-5057-C2E645FA5BEA}"/>
              </a:ext>
            </a:extLst>
          </p:cNvPr>
          <p:cNvGrpSpPr/>
          <p:nvPr/>
        </p:nvGrpSpPr>
        <p:grpSpPr>
          <a:xfrm>
            <a:off x="326150" y="6326462"/>
            <a:ext cx="1951240" cy="230977"/>
            <a:chOff x="320054" y="6507065"/>
            <a:chExt cx="1951240" cy="230977"/>
          </a:xfrm>
        </p:grpSpPr>
        <p:sp>
          <p:nvSpPr>
            <p:cNvPr id="35" name="Footer Placeholder 3">
              <a:extLst>
                <a:ext uri="{FF2B5EF4-FFF2-40B4-BE49-F238E27FC236}">
                  <a16:creationId xmlns:a16="http://schemas.microsoft.com/office/drawing/2014/main" id="{C0747523-D34A-2064-CAFC-AD0D5451E036}"/>
                </a:ext>
              </a:extLst>
            </p:cNvPr>
            <p:cNvSpPr txBox="1"/>
            <p:nvPr userDrawn="1"/>
          </p:nvSpPr>
          <p:spPr>
            <a:xfrm>
              <a:off x="518698" y="6522777"/>
              <a:ext cx="1752596" cy="21526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sz="800">
                  <a:solidFill>
                    <a:schemeClr val="accent1"/>
                  </a:solidFill>
                </a:rPr>
                <a:t>© Anblicks. All Rights Reserved</a:t>
              </a:r>
              <a:endParaRPr lang="en-IN" sz="800">
                <a:solidFill>
                  <a:schemeClr val="accent1"/>
                </a:solidFill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035E3AD-808C-F75F-824B-4ED4619481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</p:spPr>
        </p:pic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067C71-FF00-89B0-E5B4-3FE2E9A770F6}"/>
              </a:ext>
            </a:extLst>
          </p:cNvPr>
          <p:cNvCxnSpPr>
            <a:cxnSpLocks/>
          </p:cNvCxnSpPr>
          <p:nvPr/>
        </p:nvCxnSpPr>
        <p:spPr>
          <a:xfrm>
            <a:off x="11681461" y="6566414"/>
            <a:ext cx="0" cy="2915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>
            <a:extLst>
              <a:ext uri="{FF2B5EF4-FFF2-40B4-BE49-F238E27FC236}">
                <a16:creationId xmlns:a16="http://schemas.microsoft.com/office/drawing/2014/main" id="{EB99F41E-567B-1419-DBA7-5DBD61F9AC9B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72206" y="5435688"/>
            <a:ext cx="6388074" cy="1422312"/>
          </a:xfrm>
          <a:prstGeom prst="rect">
            <a:avLst/>
          </a:prstGeom>
        </p:spPr>
      </p:pic>
      <p:grpSp>
        <p:nvGrpSpPr>
          <p:cNvPr id="639" name="Group 638">
            <a:extLst>
              <a:ext uri="{FF2B5EF4-FFF2-40B4-BE49-F238E27FC236}">
                <a16:creationId xmlns:a16="http://schemas.microsoft.com/office/drawing/2014/main" id="{CE0CF0D6-C68C-D9A6-58DA-AE0A2CFF8436}"/>
              </a:ext>
            </a:extLst>
          </p:cNvPr>
          <p:cNvGrpSpPr/>
          <p:nvPr userDrawn="1"/>
        </p:nvGrpSpPr>
        <p:grpSpPr>
          <a:xfrm>
            <a:off x="10700905" y="2273012"/>
            <a:ext cx="1445566" cy="1087752"/>
            <a:chOff x="10700905" y="2273012"/>
            <a:chExt cx="1445566" cy="108775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DFA1BE3-50FE-2D88-BD4D-B36E12D9E28B}"/>
                </a:ext>
              </a:extLst>
            </p:cNvPr>
            <p:cNvSpPr/>
            <p:nvPr/>
          </p:nvSpPr>
          <p:spPr>
            <a:xfrm>
              <a:off x="10700905" y="2273012"/>
              <a:ext cx="14312" cy="14312"/>
            </a:xfrm>
            <a:custGeom>
              <a:avLst/>
              <a:gdLst>
                <a:gd name="connsiteX0" fmla="*/ 14313 w 14312"/>
                <a:gd name="connsiteY0" fmla="*/ 7156 h 14312"/>
                <a:gd name="connsiteX1" fmla="*/ 7156 w 14312"/>
                <a:gd name="connsiteY1" fmla="*/ 14313 h 14312"/>
                <a:gd name="connsiteX2" fmla="*/ 0 w 14312"/>
                <a:gd name="connsiteY2" fmla="*/ 7156 h 14312"/>
                <a:gd name="connsiteX3" fmla="*/ 7156 w 14312"/>
                <a:gd name="connsiteY3" fmla="*/ 0 h 14312"/>
                <a:gd name="connsiteX4" fmla="*/ 1431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56"/>
                  </a:moveTo>
                  <a:cubicBezTo>
                    <a:pt x="14313" y="11109"/>
                    <a:pt x="11109" y="14313"/>
                    <a:pt x="7156" y="14313"/>
                  </a:cubicBezTo>
                  <a:cubicBezTo>
                    <a:pt x="3204" y="14313"/>
                    <a:pt x="0" y="11109"/>
                    <a:pt x="0" y="7156"/>
                  </a:cubicBezTo>
                  <a:cubicBezTo>
                    <a:pt x="0" y="3204"/>
                    <a:pt x="3204" y="0"/>
                    <a:pt x="7156" y="0"/>
                  </a:cubicBezTo>
                  <a:cubicBezTo>
                    <a:pt x="11109" y="0"/>
                    <a:pt x="14313" y="3204"/>
                    <a:pt x="1431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BF14ABC-527C-A8EA-7F8D-255B34B61927}"/>
                </a:ext>
              </a:extLst>
            </p:cNvPr>
            <p:cNvSpPr/>
            <p:nvPr/>
          </p:nvSpPr>
          <p:spPr>
            <a:xfrm>
              <a:off x="10772467" y="2273012"/>
              <a:ext cx="14312" cy="14312"/>
            </a:xfrm>
            <a:custGeom>
              <a:avLst/>
              <a:gdLst>
                <a:gd name="connsiteX0" fmla="*/ 14323 w 14312"/>
                <a:gd name="connsiteY0" fmla="*/ 7156 h 14312"/>
                <a:gd name="connsiteX1" fmla="*/ 7166 w 14312"/>
                <a:gd name="connsiteY1" fmla="*/ 14313 h 14312"/>
                <a:gd name="connsiteX2" fmla="*/ 10 w 14312"/>
                <a:gd name="connsiteY2" fmla="*/ 7156 h 14312"/>
                <a:gd name="connsiteX3" fmla="*/ 7166 w 14312"/>
                <a:gd name="connsiteY3" fmla="*/ 0 h 14312"/>
                <a:gd name="connsiteX4" fmla="*/ 1432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56"/>
                  </a:moveTo>
                  <a:cubicBezTo>
                    <a:pt x="14323" y="11109"/>
                    <a:pt x="11119" y="14313"/>
                    <a:pt x="7166" y="14313"/>
                  </a:cubicBezTo>
                  <a:cubicBezTo>
                    <a:pt x="3214" y="14313"/>
                    <a:pt x="10" y="11109"/>
                    <a:pt x="10" y="7156"/>
                  </a:cubicBezTo>
                  <a:cubicBezTo>
                    <a:pt x="10" y="3204"/>
                    <a:pt x="3214" y="0"/>
                    <a:pt x="7166" y="0"/>
                  </a:cubicBezTo>
                  <a:cubicBezTo>
                    <a:pt x="11119" y="0"/>
                    <a:pt x="14323" y="3204"/>
                    <a:pt x="1432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FBC52D6-BC0B-EA6C-3A7C-F8B9C656ABFA}"/>
                </a:ext>
              </a:extLst>
            </p:cNvPr>
            <p:cNvSpPr/>
            <p:nvPr/>
          </p:nvSpPr>
          <p:spPr>
            <a:xfrm>
              <a:off x="10844030" y="2273012"/>
              <a:ext cx="14312" cy="14312"/>
            </a:xfrm>
            <a:custGeom>
              <a:avLst/>
              <a:gdLst>
                <a:gd name="connsiteX0" fmla="*/ 14333 w 14312"/>
                <a:gd name="connsiteY0" fmla="*/ 7156 h 14312"/>
                <a:gd name="connsiteX1" fmla="*/ 7176 w 14312"/>
                <a:gd name="connsiteY1" fmla="*/ 14313 h 14312"/>
                <a:gd name="connsiteX2" fmla="*/ 20 w 14312"/>
                <a:gd name="connsiteY2" fmla="*/ 7156 h 14312"/>
                <a:gd name="connsiteX3" fmla="*/ 7176 w 14312"/>
                <a:gd name="connsiteY3" fmla="*/ 0 h 14312"/>
                <a:gd name="connsiteX4" fmla="*/ 1433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56"/>
                  </a:moveTo>
                  <a:cubicBezTo>
                    <a:pt x="14333" y="11109"/>
                    <a:pt x="11129" y="14313"/>
                    <a:pt x="7176" y="14313"/>
                  </a:cubicBezTo>
                  <a:cubicBezTo>
                    <a:pt x="3224" y="14313"/>
                    <a:pt x="20" y="11109"/>
                    <a:pt x="20" y="7156"/>
                  </a:cubicBezTo>
                  <a:cubicBezTo>
                    <a:pt x="20" y="3204"/>
                    <a:pt x="3224" y="0"/>
                    <a:pt x="7176" y="0"/>
                  </a:cubicBezTo>
                  <a:cubicBezTo>
                    <a:pt x="11129" y="0"/>
                    <a:pt x="14333" y="3204"/>
                    <a:pt x="1433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801206B-EB2B-17BA-F00D-792FD1C92AB9}"/>
                </a:ext>
              </a:extLst>
            </p:cNvPr>
            <p:cNvSpPr/>
            <p:nvPr/>
          </p:nvSpPr>
          <p:spPr>
            <a:xfrm>
              <a:off x="10915593" y="2273012"/>
              <a:ext cx="14312" cy="14312"/>
            </a:xfrm>
            <a:custGeom>
              <a:avLst/>
              <a:gdLst>
                <a:gd name="connsiteX0" fmla="*/ 14343 w 14312"/>
                <a:gd name="connsiteY0" fmla="*/ 7156 h 14312"/>
                <a:gd name="connsiteX1" fmla="*/ 7186 w 14312"/>
                <a:gd name="connsiteY1" fmla="*/ 14313 h 14312"/>
                <a:gd name="connsiteX2" fmla="*/ 30 w 14312"/>
                <a:gd name="connsiteY2" fmla="*/ 7156 h 14312"/>
                <a:gd name="connsiteX3" fmla="*/ 7186 w 14312"/>
                <a:gd name="connsiteY3" fmla="*/ 0 h 14312"/>
                <a:gd name="connsiteX4" fmla="*/ 1434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56"/>
                  </a:moveTo>
                  <a:cubicBezTo>
                    <a:pt x="14343" y="11109"/>
                    <a:pt x="11139" y="14313"/>
                    <a:pt x="7186" y="14313"/>
                  </a:cubicBezTo>
                  <a:cubicBezTo>
                    <a:pt x="3234" y="14313"/>
                    <a:pt x="30" y="11109"/>
                    <a:pt x="30" y="7156"/>
                  </a:cubicBezTo>
                  <a:cubicBezTo>
                    <a:pt x="30" y="3204"/>
                    <a:pt x="3234" y="0"/>
                    <a:pt x="7186" y="0"/>
                  </a:cubicBezTo>
                  <a:cubicBezTo>
                    <a:pt x="11139" y="0"/>
                    <a:pt x="14343" y="3204"/>
                    <a:pt x="1434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21ADE49-D22D-C393-282F-7D2C9F863890}"/>
                </a:ext>
              </a:extLst>
            </p:cNvPr>
            <p:cNvSpPr/>
            <p:nvPr/>
          </p:nvSpPr>
          <p:spPr>
            <a:xfrm>
              <a:off x="10987155" y="2273012"/>
              <a:ext cx="14312" cy="14312"/>
            </a:xfrm>
            <a:custGeom>
              <a:avLst/>
              <a:gdLst>
                <a:gd name="connsiteX0" fmla="*/ 14353 w 14312"/>
                <a:gd name="connsiteY0" fmla="*/ 7156 h 14312"/>
                <a:gd name="connsiteX1" fmla="*/ 7196 w 14312"/>
                <a:gd name="connsiteY1" fmla="*/ 14313 h 14312"/>
                <a:gd name="connsiteX2" fmla="*/ 40 w 14312"/>
                <a:gd name="connsiteY2" fmla="*/ 7156 h 14312"/>
                <a:gd name="connsiteX3" fmla="*/ 7196 w 14312"/>
                <a:gd name="connsiteY3" fmla="*/ 0 h 14312"/>
                <a:gd name="connsiteX4" fmla="*/ 1435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56"/>
                  </a:moveTo>
                  <a:cubicBezTo>
                    <a:pt x="14353" y="11109"/>
                    <a:pt x="11149" y="14313"/>
                    <a:pt x="7196" y="14313"/>
                  </a:cubicBezTo>
                  <a:cubicBezTo>
                    <a:pt x="3244" y="14313"/>
                    <a:pt x="40" y="11109"/>
                    <a:pt x="40" y="7156"/>
                  </a:cubicBezTo>
                  <a:cubicBezTo>
                    <a:pt x="40" y="3204"/>
                    <a:pt x="3244" y="0"/>
                    <a:pt x="7196" y="0"/>
                  </a:cubicBezTo>
                  <a:cubicBezTo>
                    <a:pt x="11149" y="0"/>
                    <a:pt x="14353" y="3204"/>
                    <a:pt x="1435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9249D3-5809-6B63-4D58-DCF7E2D6E485}"/>
                </a:ext>
              </a:extLst>
            </p:cNvPr>
            <p:cNvSpPr/>
            <p:nvPr/>
          </p:nvSpPr>
          <p:spPr>
            <a:xfrm>
              <a:off x="11058718" y="2273012"/>
              <a:ext cx="14312" cy="14312"/>
            </a:xfrm>
            <a:custGeom>
              <a:avLst/>
              <a:gdLst>
                <a:gd name="connsiteX0" fmla="*/ 14363 w 14312"/>
                <a:gd name="connsiteY0" fmla="*/ 7156 h 14312"/>
                <a:gd name="connsiteX1" fmla="*/ 7206 w 14312"/>
                <a:gd name="connsiteY1" fmla="*/ 14313 h 14312"/>
                <a:gd name="connsiteX2" fmla="*/ 50 w 14312"/>
                <a:gd name="connsiteY2" fmla="*/ 7156 h 14312"/>
                <a:gd name="connsiteX3" fmla="*/ 7206 w 14312"/>
                <a:gd name="connsiteY3" fmla="*/ 0 h 14312"/>
                <a:gd name="connsiteX4" fmla="*/ 1436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56"/>
                  </a:moveTo>
                  <a:cubicBezTo>
                    <a:pt x="14363" y="11109"/>
                    <a:pt x="11159" y="14313"/>
                    <a:pt x="7206" y="14313"/>
                  </a:cubicBezTo>
                  <a:cubicBezTo>
                    <a:pt x="3254" y="14313"/>
                    <a:pt x="50" y="11109"/>
                    <a:pt x="50" y="7156"/>
                  </a:cubicBezTo>
                  <a:cubicBezTo>
                    <a:pt x="50" y="3204"/>
                    <a:pt x="3254" y="0"/>
                    <a:pt x="7206" y="0"/>
                  </a:cubicBezTo>
                  <a:cubicBezTo>
                    <a:pt x="11159" y="0"/>
                    <a:pt x="14363" y="3204"/>
                    <a:pt x="1436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6012527-1026-3B4E-D9C7-C143FE21BAAE}"/>
                </a:ext>
              </a:extLst>
            </p:cNvPr>
            <p:cNvSpPr/>
            <p:nvPr/>
          </p:nvSpPr>
          <p:spPr>
            <a:xfrm>
              <a:off x="11130281" y="2273012"/>
              <a:ext cx="14312" cy="14312"/>
            </a:xfrm>
            <a:custGeom>
              <a:avLst/>
              <a:gdLst>
                <a:gd name="connsiteX0" fmla="*/ 14373 w 14312"/>
                <a:gd name="connsiteY0" fmla="*/ 7156 h 14312"/>
                <a:gd name="connsiteX1" fmla="*/ 7216 w 14312"/>
                <a:gd name="connsiteY1" fmla="*/ 14313 h 14312"/>
                <a:gd name="connsiteX2" fmla="*/ 60 w 14312"/>
                <a:gd name="connsiteY2" fmla="*/ 7156 h 14312"/>
                <a:gd name="connsiteX3" fmla="*/ 7216 w 14312"/>
                <a:gd name="connsiteY3" fmla="*/ 0 h 14312"/>
                <a:gd name="connsiteX4" fmla="*/ 1437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56"/>
                  </a:moveTo>
                  <a:cubicBezTo>
                    <a:pt x="14373" y="11109"/>
                    <a:pt x="11169" y="14313"/>
                    <a:pt x="7216" y="14313"/>
                  </a:cubicBezTo>
                  <a:cubicBezTo>
                    <a:pt x="3264" y="14313"/>
                    <a:pt x="60" y="11109"/>
                    <a:pt x="60" y="7156"/>
                  </a:cubicBezTo>
                  <a:cubicBezTo>
                    <a:pt x="60" y="3204"/>
                    <a:pt x="3264" y="0"/>
                    <a:pt x="7216" y="0"/>
                  </a:cubicBezTo>
                  <a:cubicBezTo>
                    <a:pt x="11169" y="0"/>
                    <a:pt x="14373" y="3204"/>
                    <a:pt x="1437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B02D09-D9F4-7F4A-5EEB-069CCD1029FE}"/>
                </a:ext>
              </a:extLst>
            </p:cNvPr>
            <p:cNvSpPr/>
            <p:nvPr/>
          </p:nvSpPr>
          <p:spPr>
            <a:xfrm>
              <a:off x="11201844" y="2273012"/>
              <a:ext cx="14312" cy="14312"/>
            </a:xfrm>
            <a:custGeom>
              <a:avLst/>
              <a:gdLst>
                <a:gd name="connsiteX0" fmla="*/ 14383 w 14312"/>
                <a:gd name="connsiteY0" fmla="*/ 7156 h 14312"/>
                <a:gd name="connsiteX1" fmla="*/ 7226 w 14312"/>
                <a:gd name="connsiteY1" fmla="*/ 14313 h 14312"/>
                <a:gd name="connsiteX2" fmla="*/ 70 w 14312"/>
                <a:gd name="connsiteY2" fmla="*/ 7156 h 14312"/>
                <a:gd name="connsiteX3" fmla="*/ 7226 w 14312"/>
                <a:gd name="connsiteY3" fmla="*/ 0 h 14312"/>
                <a:gd name="connsiteX4" fmla="*/ 1438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56"/>
                  </a:moveTo>
                  <a:cubicBezTo>
                    <a:pt x="14383" y="11109"/>
                    <a:pt x="11179" y="14313"/>
                    <a:pt x="7226" y="14313"/>
                  </a:cubicBezTo>
                  <a:cubicBezTo>
                    <a:pt x="3274" y="14313"/>
                    <a:pt x="70" y="11109"/>
                    <a:pt x="70" y="7156"/>
                  </a:cubicBezTo>
                  <a:cubicBezTo>
                    <a:pt x="70" y="3204"/>
                    <a:pt x="3274" y="0"/>
                    <a:pt x="7226" y="0"/>
                  </a:cubicBezTo>
                  <a:cubicBezTo>
                    <a:pt x="11179" y="0"/>
                    <a:pt x="14383" y="3204"/>
                    <a:pt x="1438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7D93E0-18A7-5E7F-7879-E002CBB4BC17}"/>
                </a:ext>
              </a:extLst>
            </p:cNvPr>
            <p:cNvSpPr/>
            <p:nvPr/>
          </p:nvSpPr>
          <p:spPr>
            <a:xfrm>
              <a:off x="11273406" y="2273012"/>
              <a:ext cx="14312" cy="14312"/>
            </a:xfrm>
            <a:custGeom>
              <a:avLst/>
              <a:gdLst>
                <a:gd name="connsiteX0" fmla="*/ 14393 w 14312"/>
                <a:gd name="connsiteY0" fmla="*/ 7156 h 14312"/>
                <a:gd name="connsiteX1" fmla="*/ 7236 w 14312"/>
                <a:gd name="connsiteY1" fmla="*/ 14313 h 14312"/>
                <a:gd name="connsiteX2" fmla="*/ 80 w 14312"/>
                <a:gd name="connsiteY2" fmla="*/ 7156 h 14312"/>
                <a:gd name="connsiteX3" fmla="*/ 7236 w 14312"/>
                <a:gd name="connsiteY3" fmla="*/ 0 h 14312"/>
                <a:gd name="connsiteX4" fmla="*/ 1439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56"/>
                  </a:moveTo>
                  <a:cubicBezTo>
                    <a:pt x="14393" y="11109"/>
                    <a:pt x="11189" y="14313"/>
                    <a:pt x="7236" y="14313"/>
                  </a:cubicBezTo>
                  <a:cubicBezTo>
                    <a:pt x="3284" y="14313"/>
                    <a:pt x="80" y="11109"/>
                    <a:pt x="80" y="7156"/>
                  </a:cubicBezTo>
                  <a:cubicBezTo>
                    <a:pt x="80" y="3204"/>
                    <a:pt x="3284" y="0"/>
                    <a:pt x="7236" y="0"/>
                  </a:cubicBezTo>
                  <a:cubicBezTo>
                    <a:pt x="11189" y="0"/>
                    <a:pt x="14393" y="3204"/>
                    <a:pt x="1439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824127D-FBF0-87CD-1F7B-89842B43F0B8}"/>
                </a:ext>
              </a:extLst>
            </p:cNvPr>
            <p:cNvSpPr/>
            <p:nvPr/>
          </p:nvSpPr>
          <p:spPr>
            <a:xfrm>
              <a:off x="11344969" y="2273012"/>
              <a:ext cx="14312" cy="14312"/>
            </a:xfrm>
            <a:custGeom>
              <a:avLst/>
              <a:gdLst>
                <a:gd name="connsiteX0" fmla="*/ 14403 w 14312"/>
                <a:gd name="connsiteY0" fmla="*/ 7156 h 14312"/>
                <a:gd name="connsiteX1" fmla="*/ 7246 w 14312"/>
                <a:gd name="connsiteY1" fmla="*/ 14313 h 14312"/>
                <a:gd name="connsiteX2" fmla="*/ 90 w 14312"/>
                <a:gd name="connsiteY2" fmla="*/ 7156 h 14312"/>
                <a:gd name="connsiteX3" fmla="*/ 7246 w 14312"/>
                <a:gd name="connsiteY3" fmla="*/ 0 h 14312"/>
                <a:gd name="connsiteX4" fmla="*/ 1440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56"/>
                  </a:moveTo>
                  <a:cubicBezTo>
                    <a:pt x="14403" y="11109"/>
                    <a:pt x="11199" y="14313"/>
                    <a:pt x="7246" y="14313"/>
                  </a:cubicBezTo>
                  <a:cubicBezTo>
                    <a:pt x="3294" y="14313"/>
                    <a:pt x="90" y="11109"/>
                    <a:pt x="90" y="7156"/>
                  </a:cubicBezTo>
                  <a:cubicBezTo>
                    <a:pt x="90" y="3204"/>
                    <a:pt x="3294" y="0"/>
                    <a:pt x="7246" y="0"/>
                  </a:cubicBezTo>
                  <a:cubicBezTo>
                    <a:pt x="11199" y="0"/>
                    <a:pt x="14403" y="3204"/>
                    <a:pt x="1440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94443DA-7312-4A14-39E7-D70F89F40641}"/>
                </a:ext>
              </a:extLst>
            </p:cNvPr>
            <p:cNvSpPr/>
            <p:nvPr/>
          </p:nvSpPr>
          <p:spPr>
            <a:xfrm>
              <a:off x="11416532" y="2273012"/>
              <a:ext cx="14312" cy="14312"/>
            </a:xfrm>
            <a:custGeom>
              <a:avLst/>
              <a:gdLst>
                <a:gd name="connsiteX0" fmla="*/ 14413 w 14312"/>
                <a:gd name="connsiteY0" fmla="*/ 7156 h 14312"/>
                <a:gd name="connsiteX1" fmla="*/ 7256 w 14312"/>
                <a:gd name="connsiteY1" fmla="*/ 14313 h 14312"/>
                <a:gd name="connsiteX2" fmla="*/ 100 w 14312"/>
                <a:gd name="connsiteY2" fmla="*/ 7156 h 14312"/>
                <a:gd name="connsiteX3" fmla="*/ 7256 w 14312"/>
                <a:gd name="connsiteY3" fmla="*/ 0 h 14312"/>
                <a:gd name="connsiteX4" fmla="*/ 1441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56"/>
                  </a:moveTo>
                  <a:cubicBezTo>
                    <a:pt x="14413" y="11109"/>
                    <a:pt x="11209" y="14313"/>
                    <a:pt x="7256" y="14313"/>
                  </a:cubicBezTo>
                  <a:cubicBezTo>
                    <a:pt x="3304" y="14313"/>
                    <a:pt x="100" y="11109"/>
                    <a:pt x="100" y="7156"/>
                  </a:cubicBezTo>
                  <a:cubicBezTo>
                    <a:pt x="100" y="3204"/>
                    <a:pt x="3304" y="0"/>
                    <a:pt x="7256" y="0"/>
                  </a:cubicBezTo>
                  <a:cubicBezTo>
                    <a:pt x="11209" y="0"/>
                    <a:pt x="14413" y="3204"/>
                    <a:pt x="1441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B2FC31-D5F5-6597-D056-3F38BADC5F8A}"/>
                </a:ext>
              </a:extLst>
            </p:cNvPr>
            <p:cNvSpPr/>
            <p:nvPr/>
          </p:nvSpPr>
          <p:spPr>
            <a:xfrm>
              <a:off x="11488095" y="2273012"/>
              <a:ext cx="14312" cy="14312"/>
            </a:xfrm>
            <a:custGeom>
              <a:avLst/>
              <a:gdLst>
                <a:gd name="connsiteX0" fmla="*/ 14423 w 14312"/>
                <a:gd name="connsiteY0" fmla="*/ 7156 h 14312"/>
                <a:gd name="connsiteX1" fmla="*/ 7266 w 14312"/>
                <a:gd name="connsiteY1" fmla="*/ 14313 h 14312"/>
                <a:gd name="connsiteX2" fmla="*/ 110 w 14312"/>
                <a:gd name="connsiteY2" fmla="*/ 7156 h 14312"/>
                <a:gd name="connsiteX3" fmla="*/ 7266 w 14312"/>
                <a:gd name="connsiteY3" fmla="*/ 0 h 14312"/>
                <a:gd name="connsiteX4" fmla="*/ 1442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56"/>
                  </a:moveTo>
                  <a:cubicBezTo>
                    <a:pt x="14423" y="11109"/>
                    <a:pt x="11219" y="14313"/>
                    <a:pt x="7266" y="14313"/>
                  </a:cubicBezTo>
                  <a:cubicBezTo>
                    <a:pt x="3314" y="14313"/>
                    <a:pt x="110" y="11109"/>
                    <a:pt x="110" y="7156"/>
                  </a:cubicBezTo>
                  <a:cubicBezTo>
                    <a:pt x="110" y="3204"/>
                    <a:pt x="3314" y="0"/>
                    <a:pt x="7266" y="0"/>
                  </a:cubicBezTo>
                  <a:cubicBezTo>
                    <a:pt x="11219" y="0"/>
                    <a:pt x="14423" y="3204"/>
                    <a:pt x="1442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B130BF9-5423-9F9F-6B65-902DEC659319}"/>
                </a:ext>
              </a:extLst>
            </p:cNvPr>
            <p:cNvSpPr/>
            <p:nvPr/>
          </p:nvSpPr>
          <p:spPr>
            <a:xfrm>
              <a:off x="11559657" y="2273012"/>
              <a:ext cx="14312" cy="14312"/>
            </a:xfrm>
            <a:custGeom>
              <a:avLst/>
              <a:gdLst>
                <a:gd name="connsiteX0" fmla="*/ 14433 w 14312"/>
                <a:gd name="connsiteY0" fmla="*/ 7156 h 14312"/>
                <a:gd name="connsiteX1" fmla="*/ 7276 w 14312"/>
                <a:gd name="connsiteY1" fmla="*/ 14313 h 14312"/>
                <a:gd name="connsiteX2" fmla="*/ 120 w 14312"/>
                <a:gd name="connsiteY2" fmla="*/ 7156 h 14312"/>
                <a:gd name="connsiteX3" fmla="*/ 7276 w 14312"/>
                <a:gd name="connsiteY3" fmla="*/ 0 h 14312"/>
                <a:gd name="connsiteX4" fmla="*/ 1443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56"/>
                  </a:moveTo>
                  <a:cubicBezTo>
                    <a:pt x="14433" y="11109"/>
                    <a:pt x="11229" y="14313"/>
                    <a:pt x="7276" y="14313"/>
                  </a:cubicBezTo>
                  <a:cubicBezTo>
                    <a:pt x="3324" y="14313"/>
                    <a:pt x="120" y="11109"/>
                    <a:pt x="120" y="7156"/>
                  </a:cubicBezTo>
                  <a:cubicBezTo>
                    <a:pt x="120" y="3204"/>
                    <a:pt x="3324" y="0"/>
                    <a:pt x="7276" y="0"/>
                  </a:cubicBezTo>
                  <a:cubicBezTo>
                    <a:pt x="11229" y="0"/>
                    <a:pt x="14433" y="3204"/>
                    <a:pt x="1443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275050-84DE-4974-207C-F6A7E6FC24E3}"/>
                </a:ext>
              </a:extLst>
            </p:cNvPr>
            <p:cNvSpPr/>
            <p:nvPr/>
          </p:nvSpPr>
          <p:spPr>
            <a:xfrm>
              <a:off x="11631220" y="2273012"/>
              <a:ext cx="14312" cy="14312"/>
            </a:xfrm>
            <a:custGeom>
              <a:avLst/>
              <a:gdLst>
                <a:gd name="connsiteX0" fmla="*/ 14443 w 14312"/>
                <a:gd name="connsiteY0" fmla="*/ 7156 h 14312"/>
                <a:gd name="connsiteX1" fmla="*/ 7286 w 14312"/>
                <a:gd name="connsiteY1" fmla="*/ 14313 h 14312"/>
                <a:gd name="connsiteX2" fmla="*/ 130 w 14312"/>
                <a:gd name="connsiteY2" fmla="*/ 7156 h 14312"/>
                <a:gd name="connsiteX3" fmla="*/ 7286 w 14312"/>
                <a:gd name="connsiteY3" fmla="*/ 0 h 14312"/>
                <a:gd name="connsiteX4" fmla="*/ 1444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56"/>
                  </a:moveTo>
                  <a:cubicBezTo>
                    <a:pt x="14443" y="11109"/>
                    <a:pt x="11239" y="14313"/>
                    <a:pt x="7286" y="14313"/>
                  </a:cubicBezTo>
                  <a:cubicBezTo>
                    <a:pt x="3334" y="14313"/>
                    <a:pt x="130" y="11109"/>
                    <a:pt x="130" y="7156"/>
                  </a:cubicBezTo>
                  <a:cubicBezTo>
                    <a:pt x="130" y="3204"/>
                    <a:pt x="3334" y="0"/>
                    <a:pt x="7286" y="0"/>
                  </a:cubicBezTo>
                  <a:cubicBezTo>
                    <a:pt x="11239" y="0"/>
                    <a:pt x="14443" y="3204"/>
                    <a:pt x="1444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9E6896F-3BD7-3528-29E0-F6F5DA8E2F16}"/>
                </a:ext>
              </a:extLst>
            </p:cNvPr>
            <p:cNvSpPr/>
            <p:nvPr/>
          </p:nvSpPr>
          <p:spPr>
            <a:xfrm>
              <a:off x="11702783" y="2273012"/>
              <a:ext cx="14312" cy="14312"/>
            </a:xfrm>
            <a:custGeom>
              <a:avLst/>
              <a:gdLst>
                <a:gd name="connsiteX0" fmla="*/ 14453 w 14312"/>
                <a:gd name="connsiteY0" fmla="*/ 7156 h 14312"/>
                <a:gd name="connsiteX1" fmla="*/ 7296 w 14312"/>
                <a:gd name="connsiteY1" fmla="*/ 14313 h 14312"/>
                <a:gd name="connsiteX2" fmla="*/ 140 w 14312"/>
                <a:gd name="connsiteY2" fmla="*/ 7156 h 14312"/>
                <a:gd name="connsiteX3" fmla="*/ 7296 w 14312"/>
                <a:gd name="connsiteY3" fmla="*/ 0 h 14312"/>
                <a:gd name="connsiteX4" fmla="*/ 1445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56"/>
                  </a:moveTo>
                  <a:cubicBezTo>
                    <a:pt x="14453" y="11109"/>
                    <a:pt x="11249" y="14313"/>
                    <a:pt x="7296" y="14313"/>
                  </a:cubicBezTo>
                  <a:cubicBezTo>
                    <a:pt x="3344" y="14313"/>
                    <a:pt x="140" y="11109"/>
                    <a:pt x="140" y="7156"/>
                  </a:cubicBezTo>
                  <a:cubicBezTo>
                    <a:pt x="140" y="3204"/>
                    <a:pt x="3344" y="0"/>
                    <a:pt x="7296" y="0"/>
                  </a:cubicBezTo>
                  <a:cubicBezTo>
                    <a:pt x="11249" y="0"/>
                    <a:pt x="14453" y="3204"/>
                    <a:pt x="1445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43D0D50-ED33-F38A-BDCA-2137A0A32B98}"/>
                </a:ext>
              </a:extLst>
            </p:cNvPr>
            <p:cNvSpPr/>
            <p:nvPr/>
          </p:nvSpPr>
          <p:spPr>
            <a:xfrm>
              <a:off x="11774346" y="2273012"/>
              <a:ext cx="14312" cy="14312"/>
            </a:xfrm>
            <a:custGeom>
              <a:avLst/>
              <a:gdLst>
                <a:gd name="connsiteX0" fmla="*/ 14463 w 14312"/>
                <a:gd name="connsiteY0" fmla="*/ 7156 h 14312"/>
                <a:gd name="connsiteX1" fmla="*/ 7306 w 14312"/>
                <a:gd name="connsiteY1" fmla="*/ 14313 h 14312"/>
                <a:gd name="connsiteX2" fmla="*/ 150 w 14312"/>
                <a:gd name="connsiteY2" fmla="*/ 7156 h 14312"/>
                <a:gd name="connsiteX3" fmla="*/ 7306 w 14312"/>
                <a:gd name="connsiteY3" fmla="*/ 0 h 14312"/>
                <a:gd name="connsiteX4" fmla="*/ 1446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56"/>
                  </a:moveTo>
                  <a:cubicBezTo>
                    <a:pt x="14463" y="11109"/>
                    <a:pt x="11259" y="14313"/>
                    <a:pt x="7306" y="14313"/>
                  </a:cubicBezTo>
                  <a:cubicBezTo>
                    <a:pt x="3354" y="14313"/>
                    <a:pt x="150" y="11109"/>
                    <a:pt x="150" y="7156"/>
                  </a:cubicBezTo>
                  <a:cubicBezTo>
                    <a:pt x="150" y="3204"/>
                    <a:pt x="3354" y="0"/>
                    <a:pt x="7306" y="0"/>
                  </a:cubicBezTo>
                  <a:cubicBezTo>
                    <a:pt x="11259" y="0"/>
                    <a:pt x="14463" y="3204"/>
                    <a:pt x="1446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15BE028-DF5B-5FF4-4F9D-C9A21DA99F69}"/>
                </a:ext>
              </a:extLst>
            </p:cNvPr>
            <p:cNvSpPr/>
            <p:nvPr/>
          </p:nvSpPr>
          <p:spPr>
            <a:xfrm>
              <a:off x="11845908" y="2273012"/>
              <a:ext cx="14312" cy="14312"/>
            </a:xfrm>
            <a:custGeom>
              <a:avLst/>
              <a:gdLst>
                <a:gd name="connsiteX0" fmla="*/ 14473 w 14312"/>
                <a:gd name="connsiteY0" fmla="*/ 7156 h 14312"/>
                <a:gd name="connsiteX1" fmla="*/ 7316 w 14312"/>
                <a:gd name="connsiteY1" fmla="*/ 14313 h 14312"/>
                <a:gd name="connsiteX2" fmla="*/ 160 w 14312"/>
                <a:gd name="connsiteY2" fmla="*/ 7156 h 14312"/>
                <a:gd name="connsiteX3" fmla="*/ 7316 w 14312"/>
                <a:gd name="connsiteY3" fmla="*/ 0 h 14312"/>
                <a:gd name="connsiteX4" fmla="*/ 1447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56"/>
                  </a:moveTo>
                  <a:cubicBezTo>
                    <a:pt x="14473" y="11109"/>
                    <a:pt x="11269" y="14313"/>
                    <a:pt x="7316" y="14313"/>
                  </a:cubicBezTo>
                  <a:cubicBezTo>
                    <a:pt x="3364" y="14313"/>
                    <a:pt x="160" y="11109"/>
                    <a:pt x="160" y="7156"/>
                  </a:cubicBezTo>
                  <a:cubicBezTo>
                    <a:pt x="160" y="3204"/>
                    <a:pt x="3364" y="0"/>
                    <a:pt x="7316" y="0"/>
                  </a:cubicBezTo>
                  <a:cubicBezTo>
                    <a:pt x="11269" y="0"/>
                    <a:pt x="14473" y="3204"/>
                    <a:pt x="1447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4C5652-4918-E1D2-E146-ACE5028F0BBC}"/>
                </a:ext>
              </a:extLst>
            </p:cNvPr>
            <p:cNvSpPr/>
            <p:nvPr/>
          </p:nvSpPr>
          <p:spPr>
            <a:xfrm>
              <a:off x="11917471" y="2273012"/>
              <a:ext cx="14312" cy="14312"/>
            </a:xfrm>
            <a:custGeom>
              <a:avLst/>
              <a:gdLst>
                <a:gd name="connsiteX0" fmla="*/ 14483 w 14312"/>
                <a:gd name="connsiteY0" fmla="*/ 7156 h 14312"/>
                <a:gd name="connsiteX1" fmla="*/ 7326 w 14312"/>
                <a:gd name="connsiteY1" fmla="*/ 14313 h 14312"/>
                <a:gd name="connsiteX2" fmla="*/ 170 w 14312"/>
                <a:gd name="connsiteY2" fmla="*/ 7156 h 14312"/>
                <a:gd name="connsiteX3" fmla="*/ 7326 w 14312"/>
                <a:gd name="connsiteY3" fmla="*/ 0 h 14312"/>
                <a:gd name="connsiteX4" fmla="*/ 1448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56"/>
                  </a:moveTo>
                  <a:cubicBezTo>
                    <a:pt x="14483" y="11109"/>
                    <a:pt x="11279" y="14313"/>
                    <a:pt x="7326" y="14313"/>
                  </a:cubicBezTo>
                  <a:cubicBezTo>
                    <a:pt x="3374" y="14313"/>
                    <a:pt x="170" y="11109"/>
                    <a:pt x="170" y="7156"/>
                  </a:cubicBezTo>
                  <a:cubicBezTo>
                    <a:pt x="170" y="3204"/>
                    <a:pt x="3374" y="0"/>
                    <a:pt x="7326" y="0"/>
                  </a:cubicBezTo>
                  <a:cubicBezTo>
                    <a:pt x="11279" y="0"/>
                    <a:pt x="14483" y="3204"/>
                    <a:pt x="1448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97B5E68-4490-9D05-FBA4-1705C24A8454}"/>
                </a:ext>
              </a:extLst>
            </p:cNvPr>
            <p:cNvSpPr/>
            <p:nvPr/>
          </p:nvSpPr>
          <p:spPr>
            <a:xfrm>
              <a:off x="11989034" y="2273012"/>
              <a:ext cx="14312" cy="14312"/>
            </a:xfrm>
            <a:custGeom>
              <a:avLst/>
              <a:gdLst>
                <a:gd name="connsiteX0" fmla="*/ 14493 w 14312"/>
                <a:gd name="connsiteY0" fmla="*/ 7156 h 14312"/>
                <a:gd name="connsiteX1" fmla="*/ 7336 w 14312"/>
                <a:gd name="connsiteY1" fmla="*/ 14313 h 14312"/>
                <a:gd name="connsiteX2" fmla="*/ 180 w 14312"/>
                <a:gd name="connsiteY2" fmla="*/ 7156 h 14312"/>
                <a:gd name="connsiteX3" fmla="*/ 7336 w 14312"/>
                <a:gd name="connsiteY3" fmla="*/ 0 h 14312"/>
                <a:gd name="connsiteX4" fmla="*/ 1449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56"/>
                  </a:moveTo>
                  <a:cubicBezTo>
                    <a:pt x="14493" y="11109"/>
                    <a:pt x="11289" y="14313"/>
                    <a:pt x="7336" y="14313"/>
                  </a:cubicBezTo>
                  <a:cubicBezTo>
                    <a:pt x="3384" y="14313"/>
                    <a:pt x="180" y="11109"/>
                    <a:pt x="180" y="7156"/>
                  </a:cubicBezTo>
                  <a:cubicBezTo>
                    <a:pt x="180" y="3204"/>
                    <a:pt x="3384" y="0"/>
                    <a:pt x="7336" y="0"/>
                  </a:cubicBezTo>
                  <a:cubicBezTo>
                    <a:pt x="11289" y="0"/>
                    <a:pt x="14493" y="3204"/>
                    <a:pt x="1449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ADE3F22-75B8-47BA-EFC4-05B91F2AAC22}"/>
                </a:ext>
              </a:extLst>
            </p:cNvPr>
            <p:cNvSpPr/>
            <p:nvPr/>
          </p:nvSpPr>
          <p:spPr>
            <a:xfrm>
              <a:off x="12060597" y="2273012"/>
              <a:ext cx="14312" cy="14312"/>
            </a:xfrm>
            <a:custGeom>
              <a:avLst/>
              <a:gdLst>
                <a:gd name="connsiteX0" fmla="*/ 14503 w 14312"/>
                <a:gd name="connsiteY0" fmla="*/ 7156 h 14312"/>
                <a:gd name="connsiteX1" fmla="*/ 7346 w 14312"/>
                <a:gd name="connsiteY1" fmla="*/ 14313 h 14312"/>
                <a:gd name="connsiteX2" fmla="*/ 190 w 14312"/>
                <a:gd name="connsiteY2" fmla="*/ 7156 h 14312"/>
                <a:gd name="connsiteX3" fmla="*/ 7346 w 14312"/>
                <a:gd name="connsiteY3" fmla="*/ 0 h 14312"/>
                <a:gd name="connsiteX4" fmla="*/ 1450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56"/>
                  </a:moveTo>
                  <a:cubicBezTo>
                    <a:pt x="14503" y="11109"/>
                    <a:pt x="11299" y="14313"/>
                    <a:pt x="7346" y="14313"/>
                  </a:cubicBezTo>
                  <a:cubicBezTo>
                    <a:pt x="3394" y="14313"/>
                    <a:pt x="190" y="11109"/>
                    <a:pt x="190" y="7156"/>
                  </a:cubicBezTo>
                  <a:cubicBezTo>
                    <a:pt x="190" y="3204"/>
                    <a:pt x="3394" y="0"/>
                    <a:pt x="7346" y="0"/>
                  </a:cubicBezTo>
                  <a:cubicBezTo>
                    <a:pt x="11299" y="0"/>
                    <a:pt x="14503" y="3204"/>
                    <a:pt x="1450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3C75B4E-EBB0-8F51-86ED-078F40845C6D}"/>
                </a:ext>
              </a:extLst>
            </p:cNvPr>
            <p:cNvSpPr/>
            <p:nvPr/>
          </p:nvSpPr>
          <p:spPr>
            <a:xfrm>
              <a:off x="12132159" y="2273012"/>
              <a:ext cx="14312" cy="14312"/>
            </a:xfrm>
            <a:custGeom>
              <a:avLst/>
              <a:gdLst>
                <a:gd name="connsiteX0" fmla="*/ 14513 w 14312"/>
                <a:gd name="connsiteY0" fmla="*/ 7156 h 14312"/>
                <a:gd name="connsiteX1" fmla="*/ 7356 w 14312"/>
                <a:gd name="connsiteY1" fmla="*/ 14313 h 14312"/>
                <a:gd name="connsiteX2" fmla="*/ 200 w 14312"/>
                <a:gd name="connsiteY2" fmla="*/ 7156 h 14312"/>
                <a:gd name="connsiteX3" fmla="*/ 7356 w 14312"/>
                <a:gd name="connsiteY3" fmla="*/ 0 h 14312"/>
                <a:gd name="connsiteX4" fmla="*/ 14513 w 14312"/>
                <a:gd name="connsiteY4" fmla="*/ 71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56"/>
                  </a:moveTo>
                  <a:cubicBezTo>
                    <a:pt x="14513" y="11109"/>
                    <a:pt x="11309" y="14313"/>
                    <a:pt x="7356" y="14313"/>
                  </a:cubicBezTo>
                  <a:cubicBezTo>
                    <a:pt x="3404" y="14313"/>
                    <a:pt x="200" y="11109"/>
                    <a:pt x="200" y="7156"/>
                  </a:cubicBezTo>
                  <a:cubicBezTo>
                    <a:pt x="200" y="3204"/>
                    <a:pt x="3404" y="0"/>
                    <a:pt x="7356" y="0"/>
                  </a:cubicBezTo>
                  <a:cubicBezTo>
                    <a:pt x="11309" y="0"/>
                    <a:pt x="14513" y="3204"/>
                    <a:pt x="14513" y="71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6294427-5B82-D916-8C75-F67579CF2A6E}"/>
                </a:ext>
              </a:extLst>
            </p:cNvPr>
            <p:cNvSpPr/>
            <p:nvPr/>
          </p:nvSpPr>
          <p:spPr>
            <a:xfrm>
              <a:off x="10700905" y="2344574"/>
              <a:ext cx="14312" cy="14312"/>
            </a:xfrm>
            <a:custGeom>
              <a:avLst/>
              <a:gdLst>
                <a:gd name="connsiteX0" fmla="*/ 14313 w 14312"/>
                <a:gd name="connsiteY0" fmla="*/ 7166 h 14312"/>
                <a:gd name="connsiteX1" fmla="*/ 7156 w 14312"/>
                <a:gd name="connsiteY1" fmla="*/ 14323 h 14312"/>
                <a:gd name="connsiteX2" fmla="*/ 0 w 14312"/>
                <a:gd name="connsiteY2" fmla="*/ 7166 h 14312"/>
                <a:gd name="connsiteX3" fmla="*/ 7156 w 14312"/>
                <a:gd name="connsiteY3" fmla="*/ 10 h 14312"/>
                <a:gd name="connsiteX4" fmla="*/ 1431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66"/>
                  </a:moveTo>
                  <a:cubicBezTo>
                    <a:pt x="14313" y="11119"/>
                    <a:pt x="11109" y="14323"/>
                    <a:pt x="7156" y="14323"/>
                  </a:cubicBezTo>
                  <a:cubicBezTo>
                    <a:pt x="3204" y="14323"/>
                    <a:pt x="0" y="11119"/>
                    <a:pt x="0" y="7166"/>
                  </a:cubicBezTo>
                  <a:cubicBezTo>
                    <a:pt x="0" y="3214"/>
                    <a:pt x="3204" y="10"/>
                    <a:pt x="7156" y="10"/>
                  </a:cubicBezTo>
                  <a:cubicBezTo>
                    <a:pt x="11109" y="10"/>
                    <a:pt x="14313" y="3214"/>
                    <a:pt x="1431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0695134-90F1-B7F2-60EA-EF5205C8B8B0}"/>
                </a:ext>
              </a:extLst>
            </p:cNvPr>
            <p:cNvSpPr/>
            <p:nvPr/>
          </p:nvSpPr>
          <p:spPr>
            <a:xfrm>
              <a:off x="10772467" y="2344574"/>
              <a:ext cx="14312" cy="14312"/>
            </a:xfrm>
            <a:custGeom>
              <a:avLst/>
              <a:gdLst>
                <a:gd name="connsiteX0" fmla="*/ 14323 w 14312"/>
                <a:gd name="connsiteY0" fmla="*/ 7166 h 14312"/>
                <a:gd name="connsiteX1" fmla="*/ 7166 w 14312"/>
                <a:gd name="connsiteY1" fmla="*/ 14323 h 14312"/>
                <a:gd name="connsiteX2" fmla="*/ 10 w 14312"/>
                <a:gd name="connsiteY2" fmla="*/ 7166 h 14312"/>
                <a:gd name="connsiteX3" fmla="*/ 7166 w 14312"/>
                <a:gd name="connsiteY3" fmla="*/ 10 h 14312"/>
                <a:gd name="connsiteX4" fmla="*/ 1432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66"/>
                  </a:moveTo>
                  <a:cubicBezTo>
                    <a:pt x="14323" y="11119"/>
                    <a:pt x="11119" y="14323"/>
                    <a:pt x="7166" y="14323"/>
                  </a:cubicBezTo>
                  <a:cubicBezTo>
                    <a:pt x="3214" y="14323"/>
                    <a:pt x="10" y="11119"/>
                    <a:pt x="10" y="7166"/>
                  </a:cubicBezTo>
                  <a:cubicBezTo>
                    <a:pt x="10" y="3214"/>
                    <a:pt x="3214" y="10"/>
                    <a:pt x="7166" y="10"/>
                  </a:cubicBezTo>
                  <a:cubicBezTo>
                    <a:pt x="11119" y="10"/>
                    <a:pt x="14323" y="3214"/>
                    <a:pt x="1432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2049568-8060-4AB8-2247-C2341E42DC71}"/>
                </a:ext>
              </a:extLst>
            </p:cNvPr>
            <p:cNvSpPr/>
            <p:nvPr/>
          </p:nvSpPr>
          <p:spPr>
            <a:xfrm>
              <a:off x="10844030" y="2344574"/>
              <a:ext cx="14312" cy="14312"/>
            </a:xfrm>
            <a:custGeom>
              <a:avLst/>
              <a:gdLst>
                <a:gd name="connsiteX0" fmla="*/ 14333 w 14312"/>
                <a:gd name="connsiteY0" fmla="*/ 7166 h 14312"/>
                <a:gd name="connsiteX1" fmla="*/ 7176 w 14312"/>
                <a:gd name="connsiteY1" fmla="*/ 14323 h 14312"/>
                <a:gd name="connsiteX2" fmla="*/ 20 w 14312"/>
                <a:gd name="connsiteY2" fmla="*/ 7166 h 14312"/>
                <a:gd name="connsiteX3" fmla="*/ 7176 w 14312"/>
                <a:gd name="connsiteY3" fmla="*/ 10 h 14312"/>
                <a:gd name="connsiteX4" fmla="*/ 1433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66"/>
                  </a:moveTo>
                  <a:cubicBezTo>
                    <a:pt x="14333" y="11119"/>
                    <a:pt x="11129" y="14323"/>
                    <a:pt x="7176" y="14323"/>
                  </a:cubicBezTo>
                  <a:cubicBezTo>
                    <a:pt x="3224" y="14323"/>
                    <a:pt x="20" y="11119"/>
                    <a:pt x="20" y="7166"/>
                  </a:cubicBezTo>
                  <a:cubicBezTo>
                    <a:pt x="20" y="3214"/>
                    <a:pt x="3224" y="10"/>
                    <a:pt x="7176" y="10"/>
                  </a:cubicBezTo>
                  <a:cubicBezTo>
                    <a:pt x="11129" y="10"/>
                    <a:pt x="14333" y="3214"/>
                    <a:pt x="1433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9A2F1D5-7CD4-3750-7866-79446DAE5970}"/>
                </a:ext>
              </a:extLst>
            </p:cNvPr>
            <p:cNvSpPr/>
            <p:nvPr/>
          </p:nvSpPr>
          <p:spPr>
            <a:xfrm>
              <a:off x="10915593" y="2344574"/>
              <a:ext cx="14312" cy="14312"/>
            </a:xfrm>
            <a:custGeom>
              <a:avLst/>
              <a:gdLst>
                <a:gd name="connsiteX0" fmla="*/ 14343 w 14312"/>
                <a:gd name="connsiteY0" fmla="*/ 7166 h 14312"/>
                <a:gd name="connsiteX1" fmla="*/ 7186 w 14312"/>
                <a:gd name="connsiteY1" fmla="*/ 14323 h 14312"/>
                <a:gd name="connsiteX2" fmla="*/ 30 w 14312"/>
                <a:gd name="connsiteY2" fmla="*/ 7166 h 14312"/>
                <a:gd name="connsiteX3" fmla="*/ 7186 w 14312"/>
                <a:gd name="connsiteY3" fmla="*/ 10 h 14312"/>
                <a:gd name="connsiteX4" fmla="*/ 1434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66"/>
                  </a:moveTo>
                  <a:cubicBezTo>
                    <a:pt x="14343" y="11119"/>
                    <a:pt x="11139" y="14323"/>
                    <a:pt x="7186" y="14323"/>
                  </a:cubicBezTo>
                  <a:cubicBezTo>
                    <a:pt x="3234" y="14323"/>
                    <a:pt x="30" y="11119"/>
                    <a:pt x="30" y="7166"/>
                  </a:cubicBezTo>
                  <a:cubicBezTo>
                    <a:pt x="30" y="3214"/>
                    <a:pt x="3234" y="10"/>
                    <a:pt x="7186" y="10"/>
                  </a:cubicBezTo>
                  <a:cubicBezTo>
                    <a:pt x="11139" y="10"/>
                    <a:pt x="14343" y="3214"/>
                    <a:pt x="1434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28433D1-833A-0024-A4BF-F7142CA91D7A}"/>
                </a:ext>
              </a:extLst>
            </p:cNvPr>
            <p:cNvSpPr/>
            <p:nvPr/>
          </p:nvSpPr>
          <p:spPr>
            <a:xfrm>
              <a:off x="10987155" y="2344574"/>
              <a:ext cx="14312" cy="14312"/>
            </a:xfrm>
            <a:custGeom>
              <a:avLst/>
              <a:gdLst>
                <a:gd name="connsiteX0" fmla="*/ 14353 w 14312"/>
                <a:gd name="connsiteY0" fmla="*/ 7166 h 14312"/>
                <a:gd name="connsiteX1" fmla="*/ 7196 w 14312"/>
                <a:gd name="connsiteY1" fmla="*/ 14323 h 14312"/>
                <a:gd name="connsiteX2" fmla="*/ 40 w 14312"/>
                <a:gd name="connsiteY2" fmla="*/ 7166 h 14312"/>
                <a:gd name="connsiteX3" fmla="*/ 7196 w 14312"/>
                <a:gd name="connsiteY3" fmla="*/ 10 h 14312"/>
                <a:gd name="connsiteX4" fmla="*/ 1435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66"/>
                  </a:moveTo>
                  <a:cubicBezTo>
                    <a:pt x="14353" y="11119"/>
                    <a:pt x="11149" y="14323"/>
                    <a:pt x="7196" y="14323"/>
                  </a:cubicBezTo>
                  <a:cubicBezTo>
                    <a:pt x="3244" y="14323"/>
                    <a:pt x="40" y="11119"/>
                    <a:pt x="40" y="7166"/>
                  </a:cubicBezTo>
                  <a:cubicBezTo>
                    <a:pt x="40" y="3214"/>
                    <a:pt x="3244" y="10"/>
                    <a:pt x="7196" y="10"/>
                  </a:cubicBezTo>
                  <a:cubicBezTo>
                    <a:pt x="11149" y="10"/>
                    <a:pt x="14353" y="3214"/>
                    <a:pt x="1435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9DDF0B6-E0A0-C647-8207-17666FE1DCC9}"/>
                </a:ext>
              </a:extLst>
            </p:cNvPr>
            <p:cNvSpPr/>
            <p:nvPr/>
          </p:nvSpPr>
          <p:spPr>
            <a:xfrm>
              <a:off x="11058718" y="2344574"/>
              <a:ext cx="14312" cy="14312"/>
            </a:xfrm>
            <a:custGeom>
              <a:avLst/>
              <a:gdLst>
                <a:gd name="connsiteX0" fmla="*/ 14363 w 14312"/>
                <a:gd name="connsiteY0" fmla="*/ 7166 h 14312"/>
                <a:gd name="connsiteX1" fmla="*/ 7206 w 14312"/>
                <a:gd name="connsiteY1" fmla="*/ 14323 h 14312"/>
                <a:gd name="connsiteX2" fmla="*/ 50 w 14312"/>
                <a:gd name="connsiteY2" fmla="*/ 7166 h 14312"/>
                <a:gd name="connsiteX3" fmla="*/ 7206 w 14312"/>
                <a:gd name="connsiteY3" fmla="*/ 10 h 14312"/>
                <a:gd name="connsiteX4" fmla="*/ 1436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66"/>
                  </a:moveTo>
                  <a:cubicBezTo>
                    <a:pt x="14363" y="11119"/>
                    <a:pt x="11159" y="14323"/>
                    <a:pt x="7206" y="14323"/>
                  </a:cubicBezTo>
                  <a:cubicBezTo>
                    <a:pt x="3254" y="14323"/>
                    <a:pt x="50" y="11119"/>
                    <a:pt x="50" y="7166"/>
                  </a:cubicBezTo>
                  <a:cubicBezTo>
                    <a:pt x="50" y="3214"/>
                    <a:pt x="3254" y="10"/>
                    <a:pt x="7206" y="10"/>
                  </a:cubicBezTo>
                  <a:cubicBezTo>
                    <a:pt x="11159" y="10"/>
                    <a:pt x="14363" y="3214"/>
                    <a:pt x="1436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250FD38-295F-A453-95C3-EFB0B4ACDC08}"/>
                </a:ext>
              </a:extLst>
            </p:cNvPr>
            <p:cNvSpPr/>
            <p:nvPr/>
          </p:nvSpPr>
          <p:spPr>
            <a:xfrm>
              <a:off x="11130281" y="2344574"/>
              <a:ext cx="14312" cy="14312"/>
            </a:xfrm>
            <a:custGeom>
              <a:avLst/>
              <a:gdLst>
                <a:gd name="connsiteX0" fmla="*/ 14373 w 14312"/>
                <a:gd name="connsiteY0" fmla="*/ 7166 h 14312"/>
                <a:gd name="connsiteX1" fmla="*/ 7216 w 14312"/>
                <a:gd name="connsiteY1" fmla="*/ 14323 h 14312"/>
                <a:gd name="connsiteX2" fmla="*/ 60 w 14312"/>
                <a:gd name="connsiteY2" fmla="*/ 7166 h 14312"/>
                <a:gd name="connsiteX3" fmla="*/ 7216 w 14312"/>
                <a:gd name="connsiteY3" fmla="*/ 10 h 14312"/>
                <a:gd name="connsiteX4" fmla="*/ 1437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66"/>
                  </a:moveTo>
                  <a:cubicBezTo>
                    <a:pt x="14373" y="11119"/>
                    <a:pt x="11169" y="14323"/>
                    <a:pt x="7216" y="14323"/>
                  </a:cubicBezTo>
                  <a:cubicBezTo>
                    <a:pt x="3264" y="14323"/>
                    <a:pt x="60" y="11119"/>
                    <a:pt x="60" y="7166"/>
                  </a:cubicBezTo>
                  <a:cubicBezTo>
                    <a:pt x="60" y="3214"/>
                    <a:pt x="3264" y="10"/>
                    <a:pt x="7216" y="10"/>
                  </a:cubicBezTo>
                  <a:cubicBezTo>
                    <a:pt x="11169" y="10"/>
                    <a:pt x="14373" y="3214"/>
                    <a:pt x="1437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B62813D-625B-EC80-8C8D-164EB9D49BD8}"/>
                </a:ext>
              </a:extLst>
            </p:cNvPr>
            <p:cNvSpPr/>
            <p:nvPr/>
          </p:nvSpPr>
          <p:spPr>
            <a:xfrm>
              <a:off x="11201844" y="2344574"/>
              <a:ext cx="14312" cy="14312"/>
            </a:xfrm>
            <a:custGeom>
              <a:avLst/>
              <a:gdLst>
                <a:gd name="connsiteX0" fmla="*/ 14383 w 14312"/>
                <a:gd name="connsiteY0" fmla="*/ 7166 h 14312"/>
                <a:gd name="connsiteX1" fmla="*/ 7226 w 14312"/>
                <a:gd name="connsiteY1" fmla="*/ 14323 h 14312"/>
                <a:gd name="connsiteX2" fmla="*/ 70 w 14312"/>
                <a:gd name="connsiteY2" fmla="*/ 7166 h 14312"/>
                <a:gd name="connsiteX3" fmla="*/ 7226 w 14312"/>
                <a:gd name="connsiteY3" fmla="*/ 10 h 14312"/>
                <a:gd name="connsiteX4" fmla="*/ 1438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66"/>
                  </a:moveTo>
                  <a:cubicBezTo>
                    <a:pt x="14383" y="11119"/>
                    <a:pt x="11179" y="14323"/>
                    <a:pt x="7226" y="14323"/>
                  </a:cubicBezTo>
                  <a:cubicBezTo>
                    <a:pt x="3274" y="14323"/>
                    <a:pt x="70" y="11119"/>
                    <a:pt x="70" y="7166"/>
                  </a:cubicBezTo>
                  <a:cubicBezTo>
                    <a:pt x="70" y="3214"/>
                    <a:pt x="3274" y="10"/>
                    <a:pt x="7226" y="10"/>
                  </a:cubicBezTo>
                  <a:cubicBezTo>
                    <a:pt x="11179" y="10"/>
                    <a:pt x="14383" y="3214"/>
                    <a:pt x="1438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D9FCF46-E3E5-9463-CAAE-51D6E5D09DEC}"/>
                </a:ext>
              </a:extLst>
            </p:cNvPr>
            <p:cNvSpPr/>
            <p:nvPr/>
          </p:nvSpPr>
          <p:spPr>
            <a:xfrm>
              <a:off x="11273406" y="2344574"/>
              <a:ext cx="14312" cy="14312"/>
            </a:xfrm>
            <a:custGeom>
              <a:avLst/>
              <a:gdLst>
                <a:gd name="connsiteX0" fmla="*/ 14393 w 14312"/>
                <a:gd name="connsiteY0" fmla="*/ 7166 h 14312"/>
                <a:gd name="connsiteX1" fmla="*/ 7236 w 14312"/>
                <a:gd name="connsiteY1" fmla="*/ 14323 h 14312"/>
                <a:gd name="connsiteX2" fmla="*/ 80 w 14312"/>
                <a:gd name="connsiteY2" fmla="*/ 7166 h 14312"/>
                <a:gd name="connsiteX3" fmla="*/ 7236 w 14312"/>
                <a:gd name="connsiteY3" fmla="*/ 10 h 14312"/>
                <a:gd name="connsiteX4" fmla="*/ 1439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66"/>
                  </a:moveTo>
                  <a:cubicBezTo>
                    <a:pt x="14393" y="11119"/>
                    <a:pt x="11189" y="14323"/>
                    <a:pt x="7236" y="14323"/>
                  </a:cubicBezTo>
                  <a:cubicBezTo>
                    <a:pt x="3284" y="14323"/>
                    <a:pt x="80" y="11119"/>
                    <a:pt x="80" y="7166"/>
                  </a:cubicBezTo>
                  <a:cubicBezTo>
                    <a:pt x="80" y="3214"/>
                    <a:pt x="3284" y="10"/>
                    <a:pt x="7236" y="10"/>
                  </a:cubicBezTo>
                  <a:cubicBezTo>
                    <a:pt x="11189" y="10"/>
                    <a:pt x="14393" y="3214"/>
                    <a:pt x="1439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9FF9A7E-65F2-9533-B510-E6CE7A528D4E}"/>
                </a:ext>
              </a:extLst>
            </p:cNvPr>
            <p:cNvSpPr/>
            <p:nvPr/>
          </p:nvSpPr>
          <p:spPr>
            <a:xfrm>
              <a:off x="11344969" y="2344574"/>
              <a:ext cx="14312" cy="14312"/>
            </a:xfrm>
            <a:custGeom>
              <a:avLst/>
              <a:gdLst>
                <a:gd name="connsiteX0" fmla="*/ 14403 w 14312"/>
                <a:gd name="connsiteY0" fmla="*/ 7166 h 14312"/>
                <a:gd name="connsiteX1" fmla="*/ 7246 w 14312"/>
                <a:gd name="connsiteY1" fmla="*/ 14323 h 14312"/>
                <a:gd name="connsiteX2" fmla="*/ 90 w 14312"/>
                <a:gd name="connsiteY2" fmla="*/ 7166 h 14312"/>
                <a:gd name="connsiteX3" fmla="*/ 7246 w 14312"/>
                <a:gd name="connsiteY3" fmla="*/ 10 h 14312"/>
                <a:gd name="connsiteX4" fmla="*/ 1440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66"/>
                  </a:moveTo>
                  <a:cubicBezTo>
                    <a:pt x="14403" y="11119"/>
                    <a:pt x="11199" y="14323"/>
                    <a:pt x="7246" y="14323"/>
                  </a:cubicBezTo>
                  <a:cubicBezTo>
                    <a:pt x="3294" y="14323"/>
                    <a:pt x="90" y="11119"/>
                    <a:pt x="90" y="7166"/>
                  </a:cubicBezTo>
                  <a:cubicBezTo>
                    <a:pt x="90" y="3214"/>
                    <a:pt x="3294" y="10"/>
                    <a:pt x="7246" y="10"/>
                  </a:cubicBezTo>
                  <a:cubicBezTo>
                    <a:pt x="11199" y="10"/>
                    <a:pt x="14403" y="3214"/>
                    <a:pt x="1440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C0952F-6E5A-619B-7067-2B2D93FF5687}"/>
                </a:ext>
              </a:extLst>
            </p:cNvPr>
            <p:cNvSpPr/>
            <p:nvPr/>
          </p:nvSpPr>
          <p:spPr>
            <a:xfrm>
              <a:off x="11416532" y="2344574"/>
              <a:ext cx="14312" cy="14312"/>
            </a:xfrm>
            <a:custGeom>
              <a:avLst/>
              <a:gdLst>
                <a:gd name="connsiteX0" fmla="*/ 14413 w 14312"/>
                <a:gd name="connsiteY0" fmla="*/ 7166 h 14312"/>
                <a:gd name="connsiteX1" fmla="*/ 7256 w 14312"/>
                <a:gd name="connsiteY1" fmla="*/ 14323 h 14312"/>
                <a:gd name="connsiteX2" fmla="*/ 100 w 14312"/>
                <a:gd name="connsiteY2" fmla="*/ 7166 h 14312"/>
                <a:gd name="connsiteX3" fmla="*/ 7256 w 14312"/>
                <a:gd name="connsiteY3" fmla="*/ 10 h 14312"/>
                <a:gd name="connsiteX4" fmla="*/ 1441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66"/>
                  </a:moveTo>
                  <a:cubicBezTo>
                    <a:pt x="14413" y="11119"/>
                    <a:pt x="11209" y="14323"/>
                    <a:pt x="7256" y="14323"/>
                  </a:cubicBezTo>
                  <a:cubicBezTo>
                    <a:pt x="3304" y="14323"/>
                    <a:pt x="100" y="11119"/>
                    <a:pt x="100" y="7166"/>
                  </a:cubicBezTo>
                  <a:cubicBezTo>
                    <a:pt x="100" y="3214"/>
                    <a:pt x="3304" y="10"/>
                    <a:pt x="7256" y="10"/>
                  </a:cubicBezTo>
                  <a:cubicBezTo>
                    <a:pt x="11209" y="10"/>
                    <a:pt x="14413" y="3214"/>
                    <a:pt x="1441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76F049F-BC97-B536-2B81-3E8AEE82DA70}"/>
                </a:ext>
              </a:extLst>
            </p:cNvPr>
            <p:cNvSpPr/>
            <p:nvPr/>
          </p:nvSpPr>
          <p:spPr>
            <a:xfrm>
              <a:off x="11488095" y="2344574"/>
              <a:ext cx="14312" cy="14312"/>
            </a:xfrm>
            <a:custGeom>
              <a:avLst/>
              <a:gdLst>
                <a:gd name="connsiteX0" fmla="*/ 14423 w 14312"/>
                <a:gd name="connsiteY0" fmla="*/ 7166 h 14312"/>
                <a:gd name="connsiteX1" fmla="*/ 7266 w 14312"/>
                <a:gd name="connsiteY1" fmla="*/ 14323 h 14312"/>
                <a:gd name="connsiteX2" fmla="*/ 110 w 14312"/>
                <a:gd name="connsiteY2" fmla="*/ 7166 h 14312"/>
                <a:gd name="connsiteX3" fmla="*/ 7266 w 14312"/>
                <a:gd name="connsiteY3" fmla="*/ 10 h 14312"/>
                <a:gd name="connsiteX4" fmla="*/ 1442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66"/>
                  </a:moveTo>
                  <a:cubicBezTo>
                    <a:pt x="14423" y="11119"/>
                    <a:pt x="11219" y="14323"/>
                    <a:pt x="7266" y="14323"/>
                  </a:cubicBezTo>
                  <a:cubicBezTo>
                    <a:pt x="3314" y="14323"/>
                    <a:pt x="110" y="11119"/>
                    <a:pt x="110" y="7166"/>
                  </a:cubicBezTo>
                  <a:cubicBezTo>
                    <a:pt x="110" y="3214"/>
                    <a:pt x="3314" y="10"/>
                    <a:pt x="7266" y="10"/>
                  </a:cubicBezTo>
                  <a:cubicBezTo>
                    <a:pt x="11219" y="10"/>
                    <a:pt x="14423" y="3214"/>
                    <a:pt x="1442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8299AE3-CEB4-3CD7-378F-318DC2A40126}"/>
                </a:ext>
              </a:extLst>
            </p:cNvPr>
            <p:cNvSpPr/>
            <p:nvPr/>
          </p:nvSpPr>
          <p:spPr>
            <a:xfrm>
              <a:off x="11559657" y="2344574"/>
              <a:ext cx="14312" cy="14312"/>
            </a:xfrm>
            <a:custGeom>
              <a:avLst/>
              <a:gdLst>
                <a:gd name="connsiteX0" fmla="*/ 14433 w 14312"/>
                <a:gd name="connsiteY0" fmla="*/ 7166 h 14312"/>
                <a:gd name="connsiteX1" fmla="*/ 7276 w 14312"/>
                <a:gd name="connsiteY1" fmla="*/ 14323 h 14312"/>
                <a:gd name="connsiteX2" fmla="*/ 120 w 14312"/>
                <a:gd name="connsiteY2" fmla="*/ 7166 h 14312"/>
                <a:gd name="connsiteX3" fmla="*/ 7276 w 14312"/>
                <a:gd name="connsiteY3" fmla="*/ 10 h 14312"/>
                <a:gd name="connsiteX4" fmla="*/ 1443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66"/>
                  </a:moveTo>
                  <a:cubicBezTo>
                    <a:pt x="14433" y="11119"/>
                    <a:pt x="11229" y="14323"/>
                    <a:pt x="7276" y="14323"/>
                  </a:cubicBezTo>
                  <a:cubicBezTo>
                    <a:pt x="3324" y="14323"/>
                    <a:pt x="120" y="11119"/>
                    <a:pt x="120" y="7166"/>
                  </a:cubicBezTo>
                  <a:cubicBezTo>
                    <a:pt x="120" y="3214"/>
                    <a:pt x="3324" y="10"/>
                    <a:pt x="7276" y="10"/>
                  </a:cubicBezTo>
                  <a:cubicBezTo>
                    <a:pt x="11229" y="10"/>
                    <a:pt x="14433" y="3214"/>
                    <a:pt x="1443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2171E69-EBAC-0F6E-6503-47FA06BDFEA8}"/>
                </a:ext>
              </a:extLst>
            </p:cNvPr>
            <p:cNvSpPr/>
            <p:nvPr/>
          </p:nvSpPr>
          <p:spPr>
            <a:xfrm>
              <a:off x="11631220" y="2344574"/>
              <a:ext cx="14312" cy="14312"/>
            </a:xfrm>
            <a:custGeom>
              <a:avLst/>
              <a:gdLst>
                <a:gd name="connsiteX0" fmla="*/ 14443 w 14312"/>
                <a:gd name="connsiteY0" fmla="*/ 7166 h 14312"/>
                <a:gd name="connsiteX1" fmla="*/ 7286 w 14312"/>
                <a:gd name="connsiteY1" fmla="*/ 14323 h 14312"/>
                <a:gd name="connsiteX2" fmla="*/ 130 w 14312"/>
                <a:gd name="connsiteY2" fmla="*/ 7166 h 14312"/>
                <a:gd name="connsiteX3" fmla="*/ 7286 w 14312"/>
                <a:gd name="connsiteY3" fmla="*/ 10 h 14312"/>
                <a:gd name="connsiteX4" fmla="*/ 1444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66"/>
                  </a:moveTo>
                  <a:cubicBezTo>
                    <a:pt x="14443" y="11119"/>
                    <a:pt x="11239" y="14323"/>
                    <a:pt x="7286" y="14323"/>
                  </a:cubicBezTo>
                  <a:cubicBezTo>
                    <a:pt x="3334" y="14323"/>
                    <a:pt x="130" y="11119"/>
                    <a:pt x="130" y="7166"/>
                  </a:cubicBezTo>
                  <a:cubicBezTo>
                    <a:pt x="130" y="3214"/>
                    <a:pt x="3334" y="10"/>
                    <a:pt x="7286" y="10"/>
                  </a:cubicBezTo>
                  <a:cubicBezTo>
                    <a:pt x="11239" y="10"/>
                    <a:pt x="14443" y="3214"/>
                    <a:pt x="1444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B9CF2C5-95B1-45A2-3F42-903DFC1267AF}"/>
                </a:ext>
              </a:extLst>
            </p:cNvPr>
            <p:cNvSpPr/>
            <p:nvPr/>
          </p:nvSpPr>
          <p:spPr>
            <a:xfrm>
              <a:off x="11702783" y="2344574"/>
              <a:ext cx="14312" cy="14312"/>
            </a:xfrm>
            <a:custGeom>
              <a:avLst/>
              <a:gdLst>
                <a:gd name="connsiteX0" fmla="*/ 14453 w 14312"/>
                <a:gd name="connsiteY0" fmla="*/ 7166 h 14312"/>
                <a:gd name="connsiteX1" fmla="*/ 7296 w 14312"/>
                <a:gd name="connsiteY1" fmla="*/ 14323 h 14312"/>
                <a:gd name="connsiteX2" fmla="*/ 140 w 14312"/>
                <a:gd name="connsiteY2" fmla="*/ 7166 h 14312"/>
                <a:gd name="connsiteX3" fmla="*/ 7296 w 14312"/>
                <a:gd name="connsiteY3" fmla="*/ 10 h 14312"/>
                <a:gd name="connsiteX4" fmla="*/ 1445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66"/>
                  </a:moveTo>
                  <a:cubicBezTo>
                    <a:pt x="14453" y="11119"/>
                    <a:pt x="11249" y="14323"/>
                    <a:pt x="7296" y="14323"/>
                  </a:cubicBezTo>
                  <a:cubicBezTo>
                    <a:pt x="3344" y="14323"/>
                    <a:pt x="140" y="11119"/>
                    <a:pt x="140" y="7166"/>
                  </a:cubicBezTo>
                  <a:cubicBezTo>
                    <a:pt x="140" y="3214"/>
                    <a:pt x="3344" y="10"/>
                    <a:pt x="7296" y="10"/>
                  </a:cubicBezTo>
                  <a:cubicBezTo>
                    <a:pt x="11249" y="10"/>
                    <a:pt x="14453" y="3214"/>
                    <a:pt x="1445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74835B9-CF74-41A8-0427-C40DA42294F7}"/>
                </a:ext>
              </a:extLst>
            </p:cNvPr>
            <p:cNvSpPr/>
            <p:nvPr/>
          </p:nvSpPr>
          <p:spPr>
            <a:xfrm>
              <a:off x="11774346" y="2344574"/>
              <a:ext cx="14312" cy="14312"/>
            </a:xfrm>
            <a:custGeom>
              <a:avLst/>
              <a:gdLst>
                <a:gd name="connsiteX0" fmla="*/ 14463 w 14312"/>
                <a:gd name="connsiteY0" fmla="*/ 7166 h 14312"/>
                <a:gd name="connsiteX1" fmla="*/ 7306 w 14312"/>
                <a:gd name="connsiteY1" fmla="*/ 14323 h 14312"/>
                <a:gd name="connsiteX2" fmla="*/ 150 w 14312"/>
                <a:gd name="connsiteY2" fmla="*/ 7166 h 14312"/>
                <a:gd name="connsiteX3" fmla="*/ 7306 w 14312"/>
                <a:gd name="connsiteY3" fmla="*/ 10 h 14312"/>
                <a:gd name="connsiteX4" fmla="*/ 1446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66"/>
                  </a:moveTo>
                  <a:cubicBezTo>
                    <a:pt x="14463" y="11119"/>
                    <a:pt x="11259" y="14323"/>
                    <a:pt x="7306" y="14323"/>
                  </a:cubicBezTo>
                  <a:cubicBezTo>
                    <a:pt x="3354" y="14323"/>
                    <a:pt x="150" y="11119"/>
                    <a:pt x="150" y="7166"/>
                  </a:cubicBezTo>
                  <a:cubicBezTo>
                    <a:pt x="150" y="3214"/>
                    <a:pt x="3354" y="10"/>
                    <a:pt x="7306" y="10"/>
                  </a:cubicBezTo>
                  <a:cubicBezTo>
                    <a:pt x="11259" y="10"/>
                    <a:pt x="14463" y="3214"/>
                    <a:pt x="1446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49EEEDB-EF0E-BEB3-E863-8625EF1CD1D4}"/>
                </a:ext>
              </a:extLst>
            </p:cNvPr>
            <p:cNvSpPr/>
            <p:nvPr/>
          </p:nvSpPr>
          <p:spPr>
            <a:xfrm>
              <a:off x="11845908" y="2344574"/>
              <a:ext cx="14312" cy="14312"/>
            </a:xfrm>
            <a:custGeom>
              <a:avLst/>
              <a:gdLst>
                <a:gd name="connsiteX0" fmla="*/ 14473 w 14312"/>
                <a:gd name="connsiteY0" fmla="*/ 7166 h 14312"/>
                <a:gd name="connsiteX1" fmla="*/ 7316 w 14312"/>
                <a:gd name="connsiteY1" fmla="*/ 14323 h 14312"/>
                <a:gd name="connsiteX2" fmla="*/ 160 w 14312"/>
                <a:gd name="connsiteY2" fmla="*/ 7166 h 14312"/>
                <a:gd name="connsiteX3" fmla="*/ 7316 w 14312"/>
                <a:gd name="connsiteY3" fmla="*/ 10 h 14312"/>
                <a:gd name="connsiteX4" fmla="*/ 1447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66"/>
                  </a:moveTo>
                  <a:cubicBezTo>
                    <a:pt x="14473" y="11119"/>
                    <a:pt x="11269" y="14323"/>
                    <a:pt x="7316" y="14323"/>
                  </a:cubicBezTo>
                  <a:cubicBezTo>
                    <a:pt x="3364" y="14323"/>
                    <a:pt x="160" y="11119"/>
                    <a:pt x="160" y="7166"/>
                  </a:cubicBezTo>
                  <a:cubicBezTo>
                    <a:pt x="160" y="3214"/>
                    <a:pt x="3364" y="10"/>
                    <a:pt x="7316" y="10"/>
                  </a:cubicBezTo>
                  <a:cubicBezTo>
                    <a:pt x="11269" y="10"/>
                    <a:pt x="14473" y="3214"/>
                    <a:pt x="1447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D3A3BC-4AFC-EA1C-CFCB-5E65D1736893}"/>
                </a:ext>
              </a:extLst>
            </p:cNvPr>
            <p:cNvSpPr/>
            <p:nvPr/>
          </p:nvSpPr>
          <p:spPr>
            <a:xfrm>
              <a:off x="11917471" y="2344574"/>
              <a:ext cx="14312" cy="14312"/>
            </a:xfrm>
            <a:custGeom>
              <a:avLst/>
              <a:gdLst>
                <a:gd name="connsiteX0" fmla="*/ 14483 w 14312"/>
                <a:gd name="connsiteY0" fmla="*/ 7166 h 14312"/>
                <a:gd name="connsiteX1" fmla="*/ 7326 w 14312"/>
                <a:gd name="connsiteY1" fmla="*/ 14323 h 14312"/>
                <a:gd name="connsiteX2" fmla="*/ 170 w 14312"/>
                <a:gd name="connsiteY2" fmla="*/ 7166 h 14312"/>
                <a:gd name="connsiteX3" fmla="*/ 7326 w 14312"/>
                <a:gd name="connsiteY3" fmla="*/ 10 h 14312"/>
                <a:gd name="connsiteX4" fmla="*/ 1448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66"/>
                  </a:moveTo>
                  <a:cubicBezTo>
                    <a:pt x="14483" y="11119"/>
                    <a:pt x="11279" y="14323"/>
                    <a:pt x="7326" y="14323"/>
                  </a:cubicBezTo>
                  <a:cubicBezTo>
                    <a:pt x="3374" y="14323"/>
                    <a:pt x="170" y="11119"/>
                    <a:pt x="170" y="7166"/>
                  </a:cubicBezTo>
                  <a:cubicBezTo>
                    <a:pt x="170" y="3214"/>
                    <a:pt x="3374" y="10"/>
                    <a:pt x="7326" y="10"/>
                  </a:cubicBezTo>
                  <a:cubicBezTo>
                    <a:pt x="11279" y="10"/>
                    <a:pt x="14483" y="3214"/>
                    <a:pt x="1448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DC3F48A-AA93-A258-FD19-5C2A87BADFCD}"/>
                </a:ext>
              </a:extLst>
            </p:cNvPr>
            <p:cNvSpPr/>
            <p:nvPr/>
          </p:nvSpPr>
          <p:spPr>
            <a:xfrm>
              <a:off x="11989034" y="2344574"/>
              <a:ext cx="14312" cy="14312"/>
            </a:xfrm>
            <a:custGeom>
              <a:avLst/>
              <a:gdLst>
                <a:gd name="connsiteX0" fmla="*/ 14493 w 14312"/>
                <a:gd name="connsiteY0" fmla="*/ 7166 h 14312"/>
                <a:gd name="connsiteX1" fmla="*/ 7336 w 14312"/>
                <a:gd name="connsiteY1" fmla="*/ 14323 h 14312"/>
                <a:gd name="connsiteX2" fmla="*/ 180 w 14312"/>
                <a:gd name="connsiteY2" fmla="*/ 7166 h 14312"/>
                <a:gd name="connsiteX3" fmla="*/ 7336 w 14312"/>
                <a:gd name="connsiteY3" fmla="*/ 10 h 14312"/>
                <a:gd name="connsiteX4" fmla="*/ 1449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66"/>
                  </a:moveTo>
                  <a:cubicBezTo>
                    <a:pt x="14493" y="11119"/>
                    <a:pt x="11289" y="14323"/>
                    <a:pt x="7336" y="14323"/>
                  </a:cubicBezTo>
                  <a:cubicBezTo>
                    <a:pt x="3384" y="14323"/>
                    <a:pt x="180" y="11119"/>
                    <a:pt x="180" y="7166"/>
                  </a:cubicBezTo>
                  <a:cubicBezTo>
                    <a:pt x="180" y="3214"/>
                    <a:pt x="3384" y="10"/>
                    <a:pt x="7336" y="10"/>
                  </a:cubicBezTo>
                  <a:cubicBezTo>
                    <a:pt x="11289" y="10"/>
                    <a:pt x="14493" y="3214"/>
                    <a:pt x="1449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A10705C-51F1-62AA-10EB-5AEF73BDF4DC}"/>
                </a:ext>
              </a:extLst>
            </p:cNvPr>
            <p:cNvSpPr/>
            <p:nvPr/>
          </p:nvSpPr>
          <p:spPr>
            <a:xfrm>
              <a:off x="12060597" y="2344574"/>
              <a:ext cx="14312" cy="14312"/>
            </a:xfrm>
            <a:custGeom>
              <a:avLst/>
              <a:gdLst>
                <a:gd name="connsiteX0" fmla="*/ 14503 w 14312"/>
                <a:gd name="connsiteY0" fmla="*/ 7166 h 14312"/>
                <a:gd name="connsiteX1" fmla="*/ 7346 w 14312"/>
                <a:gd name="connsiteY1" fmla="*/ 14323 h 14312"/>
                <a:gd name="connsiteX2" fmla="*/ 190 w 14312"/>
                <a:gd name="connsiteY2" fmla="*/ 7166 h 14312"/>
                <a:gd name="connsiteX3" fmla="*/ 7346 w 14312"/>
                <a:gd name="connsiteY3" fmla="*/ 10 h 14312"/>
                <a:gd name="connsiteX4" fmla="*/ 1450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66"/>
                  </a:moveTo>
                  <a:cubicBezTo>
                    <a:pt x="14503" y="11119"/>
                    <a:pt x="11299" y="14323"/>
                    <a:pt x="7346" y="14323"/>
                  </a:cubicBezTo>
                  <a:cubicBezTo>
                    <a:pt x="3394" y="14323"/>
                    <a:pt x="190" y="11119"/>
                    <a:pt x="190" y="7166"/>
                  </a:cubicBezTo>
                  <a:cubicBezTo>
                    <a:pt x="190" y="3214"/>
                    <a:pt x="3394" y="10"/>
                    <a:pt x="7346" y="10"/>
                  </a:cubicBezTo>
                  <a:cubicBezTo>
                    <a:pt x="11299" y="10"/>
                    <a:pt x="14503" y="3214"/>
                    <a:pt x="1450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7658300-1104-1DD4-FD30-DC6E20DBD823}"/>
                </a:ext>
              </a:extLst>
            </p:cNvPr>
            <p:cNvSpPr/>
            <p:nvPr/>
          </p:nvSpPr>
          <p:spPr>
            <a:xfrm>
              <a:off x="12132159" y="2344574"/>
              <a:ext cx="14312" cy="14312"/>
            </a:xfrm>
            <a:custGeom>
              <a:avLst/>
              <a:gdLst>
                <a:gd name="connsiteX0" fmla="*/ 14513 w 14312"/>
                <a:gd name="connsiteY0" fmla="*/ 7166 h 14312"/>
                <a:gd name="connsiteX1" fmla="*/ 7356 w 14312"/>
                <a:gd name="connsiteY1" fmla="*/ 14323 h 14312"/>
                <a:gd name="connsiteX2" fmla="*/ 200 w 14312"/>
                <a:gd name="connsiteY2" fmla="*/ 7166 h 14312"/>
                <a:gd name="connsiteX3" fmla="*/ 7356 w 14312"/>
                <a:gd name="connsiteY3" fmla="*/ 10 h 14312"/>
                <a:gd name="connsiteX4" fmla="*/ 14513 w 14312"/>
                <a:gd name="connsiteY4" fmla="*/ 71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66"/>
                  </a:moveTo>
                  <a:cubicBezTo>
                    <a:pt x="14513" y="11119"/>
                    <a:pt x="11309" y="14323"/>
                    <a:pt x="7356" y="14323"/>
                  </a:cubicBezTo>
                  <a:cubicBezTo>
                    <a:pt x="3404" y="14323"/>
                    <a:pt x="200" y="11119"/>
                    <a:pt x="200" y="7166"/>
                  </a:cubicBezTo>
                  <a:cubicBezTo>
                    <a:pt x="200" y="3214"/>
                    <a:pt x="3404" y="10"/>
                    <a:pt x="7356" y="10"/>
                  </a:cubicBezTo>
                  <a:cubicBezTo>
                    <a:pt x="11309" y="10"/>
                    <a:pt x="14513" y="3214"/>
                    <a:pt x="14513" y="71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2CCC124-E9A2-8356-3A04-156DFDA41C6D}"/>
                </a:ext>
              </a:extLst>
            </p:cNvPr>
            <p:cNvSpPr/>
            <p:nvPr/>
          </p:nvSpPr>
          <p:spPr>
            <a:xfrm>
              <a:off x="10700905" y="2416137"/>
              <a:ext cx="14312" cy="14312"/>
            </a:xfrm>
            <a:custGeom>
              <a:avLst/>
              <a:gdLst>
                <a:gd name="connsiteX0" fmla="*/ 14313 w 14312"/>
                <a:gd name="connsiteY0" fmla="*/ 7176 h 14312"/>
                <a:gd name="connsiteX1" fmla="*/ 7156 w 14312"/>
                <a:gd name="connsiteY1" fmla="*/ 14333 h 14312"/>
                <a:gd name="connsiteX2" fmla="*/ 0 w 14312"/>
                <a:gd name="connsiteY2" fmla="*/ 7176 h 14312"/>
                <a:gd name="connsiteX3" fmla="*/ 7156 w 14312"/>
                <a:gd name="connsiteY3" fmla="*/ 20 h 14312"/>
                <a:gd name="connsiteX4" fmla="*/ 1431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76"/>
                  </a:moveTo>
                  <a:cubicBezTo>
                    <a:pt x="14313" y="11129"/>
                    <a:pt x="11109" y="14333"/>
                    <a:pt x="7156" y="14333"/>
                  </a:cubicBezTo>
                  <a:cubicBezTo>
                    <a:pt x="3204" y="14333"/>
                    <a:pt x="0" y="11129"/>
                    <a:pt x="0" y="7176"/>
                  </a:cubicBezTo>
                  <a:cubicBezTo>
                    <a:pt x="0" y="3224"/>
                    <a:pt x="3204" y="20"/>
                    <a:pt x="7156" y="20"/>
                  </a:cubicBezTo>
                  <a:cubicBezTo>
                    <a:pt x="11109" y="20"/>
                    <a:pt x="14313" y="3224"/>
                    <a:pt x="1431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954E9DC-8D3F-8387-4613-CACAA85EB60A}"/>
                </a:ext>
              </a:extLst>
            </p:cNvPr>
            <p:cNvSpPr/>
            <p:nvPr/>
          </p:nvSpPr>
          <p:spPr>
            <a:xfrm>
              <a:off x="10772467" y="2416137"/>
              <a:ext cx="14312" cy="14312"/>
            </a:xfrm>
            <a:custGeom>
              <a:avLst/>
              <a:gdLst>
                <a:gd name="connsiteX0" fmla="*/ 14323 w 14312"/>
                <a:gd name="connsiteY0" fmla="*/ 7176 h 14312"/>
                <a:gd name="connsiteX1" fmla="*/ 7166 w 14312"/>
                <a:gd name="connsiteY1" fmla="*/ 14333 h 14312"/>
                <a:gd name="connsiteX2" fmla="*/ 10 w 14312"/>
                <a:gd name="connsiteY2" fmla="*/ 7176 h 14312"/>
                <a:gd name="connsiteX3" fmla="*/ 7166 w 14312"/>
                <a:gd name="connsiteY3" fmla="*/ 20 h 14312"/>
                <a:gd name="connsiteX4" fmla="*/ 1432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76"/>
                  </a:moveTo>
                  <a:cubicBezTo>
                    <a:pt x="14323" y="11129"/>
                    <a:pt x="11119" y="14333"/>
                    <a:pt x="7166" y="14333"/>
                  </a:cubicBezTo>
                  <a:cubicBezTo>
                    <a:pt x="3214" y="14333"/>
                    <a:pt x="10" y="11129"/>
                    <a:pt x="10" y="7176"/>
                  </a:cubicBezTo>
                  <a:cubicBezTo>
                    <a:pt x="10" y="3224"/>
                    <a:pt x="3214" y="20"/>
                    <a:pt x="7166" y="20"/>
                  </a:cubicBezTo>
                  <a:cubicBezTo>
                    <a:pt x="11119" y="20"/>
                    <a:pt x="14323" y="3224"/>
                    <a:pt x="1432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8427517-BDD6-389F-7B57-AC616CEFE472}"/>
                </a:ext>
              </a:extLst>
            </p:cNvPr>
            <p:cNvSpPr/>
            <p:nvPr/>
          </p:nvSpPr>
          <p:spPr>
            <a:xfrm>
              <a:off x="10844030" y="2416137"/>
              <a:ext cx="14312" cy="14312"/>
            </a:xfrm>
            <a:custGeom>
              <a:avLst/>
              <a:gdLst>
                <a:gd name="connsiteX0" fmla="*/ 14333 w 14312"/>
                <a:gd name="connsiteY0" fmla="*/ 7176 h 14312"/>
                <a:gd name="connsiteX1" fmla="*/ 7176 w 14312"/>
                <a:gd name="connsiteY1" fmla="*/ 14333 h 14312"/>
                <a:gd name="connsiteX2" fmla="*/ 20 w 14312"/>
                <a:gd name="connsiteY2" fmla="*/ 7176 h 14312"/>
                <a:gd name="connsiteX3" fmla="*/ 7176 w 14312"/>
                <a:gd name="connsiteY3" fmla="*/ 20 h 14312"/>
                <a:gd name="connsiteX4" fmla="*/ 1433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76"/>
                  </a:moveTo>
                  <a:cubicBezTo>
                    <a:pt x="14333" y="11129"/>
                    <a:pt x="11129" y="14333"/>
                    <a:pt x="7176" y="14333"/>
                  </a:cubicBezTo>
                  <a:cubicBezTo>
                    <a:pt x="3224" y="14333"/>
                    <a:pt x="20" y="11129"/>
                    <a:pt x="20" y="7176"/>
                  </a:cubicBezTo>
                  <a:cubicBezTo>
                    <a:pt x="20" y="3224"/>
                    <a:pt x="3224" y="20"/>
                    <a:pt x="7176" y="20"/>
                  </a:cubicBezTo>
                  <a:cubicBezTo>
                    <a:pt x="11129" y="20"/>
                    <a:pt x="14333" y="3224"/>
                    <a:pt x="1433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8FB7A30-222A-7EF4-7060-3D638229CE6E}"/>
                </a:ext>
              </a:extLst>
            </p:cNvPr>
            <p:cNvSpPr/>
            <p:nvPr/>
          </p:nvSpPr>
          <p:spPr>
            <a:xfrm>
              <a:off x="10915593" y="2416137"/>
              <a:ext cx="14312" cy="14312"/>
            </a:xfrm>
            <a:custGeom>
              <a:avLst/>
              <a:gdLst>
                <a:gd name="connsiteX0" fmla="*/ 14343 w 14312"/>
                <a:gd name="connsiteY0" fmla="*/ 7176 h 14312"/>
                <a:gd name="connsiteX1" fmla="*/ 7186 w 14312"/>
                <a:gd name="connsiteY1" fmla="*/ 14333 h 14312"/>
                <a:gd name="connsiteX2" fmla="*/ 30 w 14312"/>
                <a:gd name="connsiteY2" fmla="*/ 7176 h 14312"/>
                <a:gd name="connsiteX3" fmla="*/ 7186 w 14312"/>
                <a:gd name="connsiteY3" fmla="*/ 20 h 14312"/>
                <a:gd name="connsiteX4" fmla="*/ 1434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76"/>
                  </a:moveTo>
                  <a:cubicBezTo>
                    <a:pt x="14343" y="11129"/>
                    <a:pt x="11139" y="14333"/>
                    <a:pt x="7186" y="14333"/>
                  </a:cubicBezTo>
                  <a:cubicBezTo>
                    <a:pt x="3234" y="14333"/>
                    <a:pt x="30" y="11129"/>
                    <a:pt x="30" y="7176"/>
                  </a:cubicBezTo>
                  <a:cubicBezTo>
                    <a:pt x="30" y="3224"/>
                    <a:pt x="3234" y="20"/>
                    <a:pt x="7186" y="20"/>
                  </a:cubicBezTo>
                  <a:cubicBezTo>
                    <a:pt x="11139" y="20"/>
                    <a:pt x="14343" y="3224"/>
                    <a:pt x="1434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2308E6F-9F31-C70D-B27C-7E3C3B70E07B}"/>
                </a:ext>
              </a:extLst>
            </p:cNvPr>
            <p:cNvSpPr/>
            <p:nvPr/>
          </p:nvSpPr>
          <p:spPr>
            <a:xfrm>
              <a:off x="10987155" y="2416137"/>
              <a:ext cx="14312" cy="14312"/>
            </a:xfrm>
            <a:custGeom>
              <a:avLst/>
              <a:gdLst>
                <a:gd name="connsiteX0" fmla="*/ 14353 w 14312"/>
                <a:gd name="connsiteY0" fmla="*/ 7176 h 14312"/>
                <a:gd name="connsiteX1" fmla="*/ 7196 w 14312"/>
                <a:gd name="connsiteY1" fmla="*/ 14333 h 14312"/>
                <a:gd name="connsiteX2" fmla="*/ 40 w 14312"/>
                <a:gd name="connsiteY2" fmla="*/ 7176 h 14312"/>
                <a:gd name="connsiteX3" fmla="*/ 7196 w 14312"/>
                <a:gd name="connsiteY3" fmla="*/ 20 h 14312"/>
                <a:gd name="connsiteX4" fmla="*/ 1435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76"/>
                  </a:moveTo>
                  <a:cubicBezTo>
                    <a:pt x="14353" y="11129"/>
                    <a:pt x="11149" y="14333"/>
                    <a:pt x="7196" y="14333"/>
                  </a:cubicBezTo>
                  <a:cubicBezTo>
                    <a:pt x="3244" y="14333"/>
                    <a:pt x="40" y="11129"/>
                    <a:pt x="40" y="7176"/>
                  </a:cubicBezTo>
                  <a:cubicBezTo>
                    <a:pt x="40" y="3224"/>
                    <a:pt x="3244" y="20"/>
                    <a:pt x="7196" y="20"/>
                  </a:cubicBezTo>
                  <a:cubicBezTo>
                    <a:pt x="11149" y="20"/>
                    <a:pt x="14353" y="3224"/>
                    <a:pt x="1435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6CD3A79-6101-96E0-23E2-09D7F90DF38C}"/>
                </a:ext>
              </a:extLst>
            </p:cNvPr>
            <p:cNvSpPr/>
            <p:nvPr/>
          </p:nvSpPr>
          <p:spPr>
            <a:xfrm>
              <a:off x="11058718" y="2416137"/>
              <a:ext cx="14312" cy="14312"/>
            </a:xfrm>
            <a:custGeom>
              <a:avLst/>
              <a:gdLst>
                <a:gd name="connsiteX0" fmla="*/ 14363 w 14312"/>
                <a:gd name="connsiteY0" fmla="*/ 7176 h 14312"/>
                <a:gd name="connsiteX1" fmla="*/ 7206 w 14312"/>
                <a:gd name="connsiteY1" fmla="*/ 14333 h 14312"/>
                <a:gd name="connsiteX2" fmla="*/ 50 w 14312"/>
                <a:gd name="connsiteY2" fmla="*/ 7176 h 14312"/>
                <a:gd name="connsiteX3" fmla="*/ 7206 w 14312"/>
                <a:gd name="connsiteY3" fmla="*/ 20 h 14312"/>
                <a:gd name="connsiteX4" fmla="*/ 1436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76"/>
                  </a:moveTo>
                  <a:cubicBezTo>
                    <a:pt x="14363" y="11129"/>
                    <a:pt x="11159" y="14333"/>
                    <a:pt x="7206" y="14333"/>
                  </a:cubicBezTo>
                  <a:cubicBezTo>
                    <a:pt x="3254" y="14333"/>
                    <a:pt x="50" y="11129"/>
                    <a:pt x="50" y="7176"/>
                  </a:cubicBezTo>
                  <a:cubicBezTo>
                    <a:pt x="50" y="3224"/>
                    <a:pt x="3254" y="20"/>
                    <a:pt x="7206" y="20"/>
                  </a:cubicBezTo>
                  <a:cubicBezTo>
                    <a:pt x="11159" y="20"/>
                    <a:pt x="14363" y="3224"/>
                    <a:pt x="1436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86C70DD-7533-BE62-1A90-AE90F8ABD7D2}"/>
                </a:ext>
              </a:extLst>
            </p:cNvPr>
            <p:cNvSpPr/>
            <p:nvPr/>
          </p:nvSpPr>
          <p:spPr>
            <a:xfrm>
              <a:off x="11130281" y="2416137"/>
              <a:ext cx="14312" cy="14312"/>
            </a:xfrm>
            <a:custGeom>
              <a:avLst/>
              <a:gdLst>
                <a:gd name="connsiteX0" fmla="*/ 14373 w 14312"/>
                <a:gd name="connsiteY0" fmla="*/ 7176 h 14312"/>
                <a:gd name="connsiteX1" fmla="*/ 7216 w 14312"/>
                <a:gd name="connsiteY1" fmla="*/ 14333 h 14312"/>
                <a:gd name="connsiteX2" fmla="*/ 60 w 14312"/>
                <a:gd name="connsiteY2" fmla="*/ 7176 h 14312"/>
                <a:gd name="connsiteX3" fmla="*/ 7216 w 14312"/>
                <a:gd name="connsiteY3" fmla="*/ 20 h 14312"/>
                <a:gd name="connsiteX4" fmla="*/ 1437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76"/>
                  </a:moveTo>
                  <a:cubicBezTo>
                    <a:pt x="14373" y="11129"/>
                    <a:pt x="11169" y="14333"/>
                    <a:pt x="7216" y="14333"/>
                  </a:cubicBezTo>
                  <a:cubicBezTo>
                    <a:pt x="3264" y="14333"/>
                    <a:pt x="60" y="11129"/>
                    <a:pt x="60" y="7176"/>
                  </a:cubicBezTo>
                  <a:cubicBezTo>
                    <a:pt x="60" y="3224"/>
                    <a:pt x="3264" y="20"/>
                    <a:pt x="7216" y="20"/>
                  </a:cubicBezTo>
                  <a:cubicBezTo>
                    <a:pt x="11169" y="20"/>
                    <a:pt x="14373" y="3224"/>
                    <a:pt x="1437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E7C2240-5D6A-0788-AD0C-4BB181DA25CB}"/>
                </a:ext>
              </a:extLst>
            </p:cNvPr>
            <p:cNvSpPr/>
            <p:nvPr/>
          </p:nvSpPr>
          <p:spPr>
            <a:xfrm>
              <a:off x="11201844" y="2416137"/>
              <a:ext cx="14312" cy="14312"/>
            </a:xfrm>
            <a:custGeom>
              <a:avLst/>
              <a:gdLst>
                <a:gd name="connsiteX0" fmla="*/ 14383 w 14312"/>
                <a:gd name="connsiteY0" fmla="*/ 7176 h 14312"/>
                <a:gd name="connsiteX1" fmla="*/ 7226 w 14312"/>
                <a:gd name="connsiteY1" fmla="*/ 14333 h 14312"/>
                <a:gd name="connsiteX2" fmla="*/ 70 w 14312"/>
                <a:gd name="connsiteY2" fmla="*/ 7176 h 14312"/>
                <a:gd name="connsiteX3" fmla="*/ 7226 w 14312"/>
                <a:gd name="connsiteY3" fmla="*/ 20 h 14312"/>
                <a:gd name="connsiteX4" fmla="*/ 1438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76"/>
                  </a:moveTo>
                  <a:cubicBezTo>
                    <a:pt x="14383" y="11129"/>
                    <a:pt x="11179" y="14333"/>
                    <a:pt x="7226" y="14333"/>
                  </a:cubicBezTo>
                  <a:cubicBezTo>
                    <a:pt x="3274" y="14333"/>
                    <a:pt x="70" y="11129"/>
                    <a:pt x="70" y="7176"/>
                  </a:cubicBezTo>
                  <a:cubicBezTo>
                    <a:pt x="70" y="3224"/>
                    <a:pt x="3274" y="20"/>
                    <a:pt x="7226" y="20"/>
                  </a:cubicBezTo>
                  <a:cubicBezTo>
                    <a:pt x="11179" y="20"/>
                    <a:pt x="14383" y="3224"/>
                    <a:pt x="1438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3048AB4-4770-9073-91EE-B74936E8D992}"/>
                </a:ext>
              </a:extLst>
            </p:cNvPr>
            <p:cNvSpPr/>
            <p:nvPr/>
          </p:nvSpPr>
          <p:spPr>
            <a:xfrm>
              <a:off x="11273406" y="2416137"/>
              <a:ext cx="14312" cy="14312"/>
            </a:xfrm>
            <a:custGeom>
              <a:avLst/>
              <a:gdLst>
                <a:gd name="connsiteX0" fmla="*/ 14393 w 14312"/>
                <a:gd name="connsiteY0" fmla="*/ 7176 h 14312"/>
                <a:gd name="connsiteX1" fmla="*/ 7236 w 14312"/>
                <a:gd name="connsiteY1" fmla="*/ 14333 h 14312"/>
                <a:gd name="connsiteX2" fmla="*/ 80 w 14312"/>
                <a:gd name="connsiteY2" fmla="*/ 7176 h 14312"/>
                <a:gd name="connsiteX3" fmla="*/ 7236 w 14312"/>
                <a:gd name="connsiteY3" fmla="*/ 20 h 14312"/>
                <a:gd name="connsiteX4" fmla="*/ 1439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76"/>
                  </a:moveTo>
                  <a:cubicBezTo>
                    <a:pt x="14393" y="11129"/>
                    <a:pt x="11189" y="14333"/>
                    <a:pt x="7236" y="14333"/>
                  </a:cubicBezTo>
                  <a:cubicBezTo>
                    <a:pt x="3284" y="14333"/>
                    <a:pt x="80" y="11129"/>
                    <a:pt x="80" y="7176"/>
                  </a:cubicBezTo>
                  <a:cubicBezTo>
                    <a:pt x="80" y="3224"/>
                    <a:pt x="3284" y="20"/>
                    <a:pt x="7236" y="20"/>
                  </a:cubicBezTo>
                  <a:cubicBezTo>
                    <a:pt x="11189" y="20"/>
                    <a:pt x="14393" y="3224"/>
                    <a:pt x="1439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CECFF85-987B-33CE-354E-12B4C3D8512A}"/>
                </a:ext>
              </a:extLst>
            </p:cNvPr>
            <p:cNvSpPr/>
            <p:nvPr/>
          </p:nvSpPr>
          <p:spPr>
            <a:xfrm>
              <a:off x="11344969" y="2416137"/>
              <a:ext cx="14312" cy="14312"/>
            </a:xfrm>
            <a:custGeom>
              <a:avLst/>
              <a:gdLst>
                <a:gd name="connsiteX0" fmla="*/ 14403 w 14312"/>
                <a:gd name="connsiteY0" fmla="*/ 7176 h 14312"/>
                <a:gd name="connsiteX1" fmla="*/ 7246 w 14312"/>
                <a:gd name="connsiteY1" fmla="*/ 14333 h 14312"/>
                <a:gd name="connsiteX2" fmla="*/ 90 w 14312"/>
                <a:gd name="connsiteY2" fmla="*/ 7176 h 14312"/>
                <a:gd name="connsiteX3" fmla="*/ 7246 w 14312"/>
                <a:gd name="connsiteY3" fmla="*/ 20 h 14312"/>
                <a:gd name="connsiteX4" fmla="*/ 1440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76"/>
                  </a:moveTo>
                  <a:cubicBezTo>
                    <a:pt x="14403" y="11129"/>
                    <a:pt x="11199" y="14333"/>
                    <a:pt x="7246" y="14333"/>
                  </a:cubicBezTo>
                  <a:cubicBezTo>
                    <a:pt x="3294" y="14333"/>
                    <a:pt x="90" y="11129"/>
                    <a:pt x="90" y="7176"/>
                  </a:cubicBezTo>
                  <a:cubicBezTo>
                    <a:pt x="90" y="3224"/>
                    <a:pt x="3294" y="20"/>
                    <a:pt x="7246" y="20"/>
                  </a:cubicBezTo>
                  <a:cubicBezTo>
                    <a:pt x="11199" y="20"/>
                    <a:pt x="14403" y="3224"/>
                    <a:pt x="1440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4B0AC00-4126-964A-84E0-23E58C4ED31A}"/>
                </a:ext>
              </a:extLst>
            </p:cNvPr>
            <p:cNvSpPr/>
            <p:nvPr/>
          </p:nvSpPr>
          <p:spPr>
            <a:xfrm>
              <a:off x="11416532" y="2416137"/>
              <a:ext cx="14312" cy="14312"/>
            </a:xfrm>
            <a:custGeom>
              <a:avLst/>
              <a:gdLst>
                <a:gd name="connsiteX0" fmla="*/ 14413 w 14312"/>
                <a:gd name="connsiteY0" fmla="*/ 7176 h 14312"/>
                <a:gd name="connsiteX1" fmla="*/ 7256 w 14312"/>
                <a:gd name="connsiteY1" fmla="*/ 14333 h 14312"/>
                <a:gd name="connsiteX2" fmla="*/ 100 w 14312"/>
                <a:gd name="connsiteY2" fmla="*/ 7176 h 14312"/>
                <a:gd name="connsiteX3" fmla="*/ 7256 w 14312"/>
                <a:gd name="connsiteY3" fmla="*/ 20 h 14312"/>
                <a:gd name="connsiteX4" fmla="*/ 1441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76"/>
                  </a:moveTo>
                  <a:cubicBezTo>
                    <a:pt x="14413" y="11129"/>
                    <a:pt x="11209" y="14333"/>
                    <a:pt x="7256" y="14333"/>
                  </a:cubicBezTo>
                  <a:cubicBezTo>
                    <a:pt x="3304" y="14333"/>
                    <a:pt x="100" y="11129"/>
                    <a:pt x="100" y="7176"/>
                  </a:cubicBezTo>
                  <a:cubicBezTo>
                    <a:pt x="100" y="3224"/>
                    <a:pt x="3304" y="20"/>
                    <a:pt x="7256" y="20"/>
                  </a:cubicBezTo>
                  <a:cubicBezTo>
                    <a:pt x="11209" y="20"/>
                    <a:pt x="14413" y="3224"/>
                    <a:pt x="1441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61E2D8A-441F-800E-43BE-21A050D3F6CB}"/>
                </a:ext>
              </a:extLst>
            </p:cNvPr>
            <p:cNvSpPr/>
            <p:nvPr/>
          </p:nvSpPr>
          <p:spPr>
            <a:xfrm>
              <a:off x="11488095" y="2416137"/>
              <a:ext cx="14312" cy="14312"/>
            </a:xfrm>
            <a:custGeom>
              <a:avLst/>
              <a:gdLst>
                <a:gd name="connsiteX0" fmla="*/ 14423 w 14312"/>
                <a:gd name="connsiteY0" fmla="*/ 7176 h 14312"/>
                <a:gd name="connsiteX1" fmla="*/ 7266 w 14312"/>
                <a:gd name="connsiteY1" fmla="*/ 14333 h 14312"/>
                <a:gd name="connsiteX2" fmla="*/ 110 w 14312"/>
                <a:gd name="connsiteY2" fmla="*/ 7176 h 14312"/>
                <a:gd name="connsiteX3" fmla="*/ 7266 w 14312"/>
                <a:gd name="connsiteY3" fmla="*/ 20 h 14312"/>
                <a:gd name="connsiteX4" fmla="*/ 1442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76"/>
                  </a:moveTo>
                  <a:cubicBezTo>
                    <a:pt x="14423" y="11129"/>
                    <a:pt x="11219" y="14333"/>
                    <a:pt x="7266" y="14333"/>
                  </a:cubicBezTo>
                  <a:cubicBezTo>
                    <a:pt x="3314" y="14333"/>
                    <a:pt x="110" y="11129"/>
                    <a:pt x="110" y="7176"/>
                  </a:cubicBezTo>
                  <a:cubicBezTo>
                    <a:pt x="110" y="3224"/>
                    <a:pt x="3314" y="20"/>
                    <a:pt x="7266" y="20"/>
                  </a:cubicBezTo>
                  <a:cubicBezTo>
                    <a:pt x="11219" y="20"/>
                    <a:pt x="14423" y="3224"/>
                    <a:pt x="1442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B2F4A54-D444-0837-3243-8DF6F0D81AC3}"/>
                </a:ext>
              </a:extLst>
            </p:cNvPr>
            <p:cNvSpPr/>
            <p:nvPr/>
          </p:nvSpPr>
          <p:spPr>
            <a:xfrm>
              <a:off x="11559657" y="2416137"/>
              <a:ext cx="14312" cy="14312"/>
            </a:xfrm>
            <a:custGeom>
              <a:avLst/>
              <a:gdLst>
                <a:gd name="connsiteX0" fmla="*/ 14433 w 14312"/>
                <a:gd name="connsiteY0" fmla="*/ 7176 h 14312"/>
                <a:gd name="connsiteX1" fmla="*/ 7276 w 14312"/>
                <a:gd name="connsiteY1" fmla="*/ 14333 h 14312"/>
                <a:gd name="connsiteX2" fmla="*/ 120 w 14312"/>
                <a:gd name="connsiteY2" fmla="*/ 7176 h 14312"/>
                <a:gd name="connsiteX3" fmla="*/ 7276 w 14312"/>
                <a:gd name="connsiteY3" fmla="*/ 20 h 14312"/>
                <a:gd name="connsiteX4" fmla="*/ 1443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76"/>
                  </a:moveTo>
                  <a:cubicBezTo>
                    <a:pt x="14433" y="11129"/>
                    <a:pt x="11229" y="14333"/>
                    <a:pt x="7276" y="14333"/>
                  </a:cubicBezTo>
                  <a:cubicBezTo>
                    <a:pt x="3324" y="14333"/>
                    <a:pt x="120" y="11129"/>
                    <a:pt x="120" y="7176"/>
                  </a:cubicBezTo>
                  <a:cubicBezTo>
                    <a:pt x="120" y="3224"/>
                    <a:pt x="3324" y="20"/>
                    <a:pt x="7276" y="20"/>
                  </a:cubicBezTo>
                  <a:cubicBezTo>
                    <a:pt x="11229" y="20"/>
                    <a:pt x="14433" y="3224"/>
                    <a:pt x="1443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C1BCAC8-F900-684C-A6DC-B9CFC59784DE}"/>
                </a:ext>
              </a:extLst>
            </p:cNvPr>
            <p:cNvSpPr/>
            <p:nvPr/>
          </p:nvSpPr>
          <p:spPr>
            <a:xfrm>
              <a:off x="11631220" y="2416137"/>
              <a:ext cx="14312" cy="14312"/>
            </a:xfrm>
            <a:custGeom>
              <a:avLst/>
              <a:gdLst>
                <a:gd name="connsiteX0" fmla="*/ 14443 w 14312"/>
                <a:gd name="connsiteY0" fmla="*/ 7176 h 14312"/>
                <a:gd name="connsiteX1" fmla="*/ 7286 w 14312"/>
                <a:gd name="connsiteY1" fmla="*/ 14333 h 14312"/>
                <a:gd name="connsiteX2" fmla="*/ 130 w 14312"/>
                <a:gd name="connsiteY2" fmla="*/ 7176 h 14312"/>
                <a:gd name="connsiteX3" fmla="*/ 7286 w 14312"/>
                <a:gd name="connsiteY3" fmla="*/ 20 h 14312"/>
                <a:gd name="connsiteX4" fmla="*/ 1444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76"/>
                  </a:moveTo>
                  <a:cubicBezTo>
                    <a:pt x="14443" y="11129"/>
                    <a:pt x="11239" y="14333"/>
                    <a:pt x="7286" y="14333"/>
                  </a:cubicBezTo>
                  <a:cubicBezTo>
                    <a:pt x="3334" y="14333"/>
                    <a:pt x="130" y="11129"/>
                    <a:pt x="130" y="7176"/>
                  </a:cubicBezTo>
                  <a:cubicBezTo>
                    <a:pt x="130" y="3224"/>
                    <a:pt x="3334" y="20"/>
                    <a:pt x="7286" y="20"/>
                  </a:cubicBezTo>
                  <a:cubicBezTo>
                    <a:pt x="11239" y="20"/>
                    <a:pt x="14443" y="3224"/>
                    <a:pt x="1444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DCD72AE-429A-7514-11CB-78698EFFBC84}"/>
                </a:ext>
              </a:extLst>
            </p:cNvPr>
            <p:cNvSpPr/>
            <p:nvPr/>
          </p:nvSpPr>
          <p:spPr>
            <a:xfrm>
              <a:off x="11702783" y="2416137"/>
              <a:ext cx="14312" cy="14312"/>
            </a:xfrm>
            <a:custGeom>
              <a:avLst/>
              <a:gdLst>
                <a:gd name="connsiteX0" fmla="*/ 14453 w 14312"/>
                <a:gd name="connsiteY0" fmla="*/ 7176 h 14312"/>
                <a:gd name="connsiteX1" fmla="*/ 7296 w 14312"/>
                <a:gd name="connsiteY1" fmla="*/ 14333 h 14312"/>
                <a:gd name="connsiteX2" fmla="*/ 140 w 14312"/>
                <a:gd name="connsiteY2" fmla="*/ 7176 h 14312"/>
                <a:gd name="connsiteX3" fmla="*/ 7296 w 14312"/>
                <a:gd name="connsiteY3" fmla="*/ 20 h 14312"/>
                <a:gd name="connsiteX4" fmla="*/ 1445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76"/>
                  </a:moveTo>
                  <a:cubicBezTo>
                    <a:pt x="14453" y="11129"/>
                    <a:pt x="11249" y="14333"/>
                    <a:pt x="7296" y="14333"/>
                  </a:cubicBezTo>
                  <a:cubicBezTo>
                    <a:pt x="3344" y="14333"/>
                    <a:pt x="140" y="11129"/>
                    <a:pt x="140" y="7176"/>
                  </a:cubicBezTo>
                  <a:cubicBezTo>
                    <a:pt x="140" y="3224"/>
                    <a:pt x="3344" y="20"/>
                    <a:pt x="7296" y="20"/>
                  </a:cubicBezTo>
                  <a:cubicBezTo>
                    <a:pt x="11249" y="20"/>
                    <a:pt x="14453" y="3224"/>
                    <a:pt x="1445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3C45F3E-A9DB-BC33-398D-E06F47AC02A9}"/>
                </a:ext>
              </a:extLst>
            </p:cNvPr>
            <p:cNvSpPr/>
            <p:nvPr/>
          </p:nvSpPr>
          <p:spPr>
            <a:xfrm>
              <a:off x="11774346" y="2416137"/>
              <a:ext cx="14312" cy="14312"/>
            </a:xfrm>
            <a:custGeom>
              <a:avLst/>
              <a:gdLst>
                <a:gd name="connsiteX0" fmla="*/ 14463 w 14312"/>
                <a:gd name="connsiteY0" fmla="*/ 7176 h 14312"/>
                <a:gd name="connsiteX1" fmla="*/ 7306 w 14312"/>
                <a:gd name="connsiteY1" fmla="*/ 14333 h 14312"/>
                <a:gd name="connsiteX2" fmla="*/ 150 w 14312"/>
                <a:gd name="connsiteY2" fmla="*/ 7176 h 14312"/>
                <a:gd name="connsiteX3" fmla="*/ 7306 w 14312"/>
                <a:gd name="connsiteY3" fmla="*/ 20 h 14312"/>
                <a:gd name="connsiteX4" fmla="*/ 1446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76"/>
                  </a:moveTo>
                  <a:cubicBezTo>
                    <a:pt x="14463" y="11129"/>
                    <a:pt x="11259" y="14333"/>
                    <a:pt x="7306" y="14333"/>
                  </a:cubicBezTo>
                  <a:cubicBezTo>
                    <a:pt x="3354" y="14333"/>
                    <a:pt x="150" y="11129"/>
                    <a:pt x="150" y="7176"/>
                  </a:cubicBezTo>
                  <a:cubicBezTo>
                    <a:pt x="150" y="3224"/>
                    <a:pt x="3354" y="20"/>
                    <a:pt x="7306" y="20"/>
                  </a:cubicBezTo>
                  <a:cubicBezTo>
                    <a:pt x="11259" y="20"/>
                    <a:pt x="14463" y="3224"/>
                    <a:pt x="1446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0C3BDBC-48D6-7A2A-D638-6B4E9207F6C5}"/>
                </a:ext>
              </a:extLst>
            </p:cNvPr>
            <p:cNvSpPr/>
            <p:nvPr/>
          </p:nvSpPr>
          <p:spPr>
            <a:xfrm>
              <a:off x="11845908" y="2416137"/>
              <a:ext cx="14312" cy="14312"/>
            </a:xfrm>
            <a:custGeom>
              <a:avLst/>
              <a:gdLst>
                <a:gd name="connsiteX0" fmla="*/ 14473 w 14312"/>
                <a:gd name="connsiteY0" fmla="*/ 7176 h 14312"/>
                <a:gd name="connsiteX1" fmla="*/ 7316 w 14312"/>
                <a:gd name="connsiteY1" fmla="*/ 14333 h 14312"/>
                <a:gd name="connsiteX2" fmla="*/ 160 w 14312"/>
                <a:gd name="connsiteY2" fmla="*/ 7176 h 14312"/>
                <a:gd name="connsiteX3" fmla="*/ 7316 w 14312"/>
                <a:gd name="connsiteY3" fmla="*/ 20 h 14312"/>
                <a:gd name="connsiteX4" fmla="*/ 1447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76"/>
                  </a:moveTo>
                  <a:cubicBezTo>
                    <a:pt x="14473" y="11129"/>
                    <a:pt x="11269" y="14333"/>
                    <a:pt x="7316" y="14333"/>
                  </a:cubicBezTo>
                  <a:cubicBezTo>
                    <a:pt x="3364" y="14333"/>
                    <a:pt x="160" y="11129"/>
                    <a:pt x="160" y="7176"/>
                  </a:cubicBezTo>
                  <a:cubicBezTo>
                    <a:pt x="160" y="3224"/>
                    <a:pt x="3364" y="20"/>
                    <a:pt x="7316" y="20"/>
                  </a:cubicBezTo>
                  <a:cubicBezTo>
                    <a:pt x="11269" y="20"/>
                    <a:pt x="14473" y="3224"/>
                    <a:pt x="1447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99F16F3-E75B-B7EC-919B-13FA75E8C7B4}"/>
                </a:ext>
              </a:extLst>
            </p:cNvPr>
            <p:cNvSpPr/>
            <p:nvPr/>
          </p:nvSpPr>
          <p:spPr>
            <a:xfrm>
              <a:off x="11917471" y="2416137"/>
              <a:ext cx="14312" cy="14312"/>
            </a:xfrm>
            <a:custGeom>
              <a:avLst/>
              <a:gdLst>
                <a:gd name="connsiteX0" fmla="*/ 14483 w 14312"/>
                <a:gd name="connsiteY0" fmla="*/ 7176 h 14312"/>
                <a:gd name="connsiteX1" fmla="*/ 7326 w 14312"/>
                <a:gd name="connsiteY1" fmla="*/ 14333 h 14312"/>
                <a:gd name="connsiteX2" fmla="*/ 170 w 14312"/>
                <a:gd name="connsiteY2" fmla="*/ 7176 h 14312"/>
                <a:gd name="connsiteX3" fmla="*/ 7326 w 14312"/>
                <a:gd name="connsiteY3" fmla="*/ 20 h 14312"/>
                <a:gd name="connsiteX4" fmla="*/ 1448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76"/>
                  </a:moveTo>
                  <a:cubicBezTo>
                    <a:pt x="14483" y="11129"/>
                    <a:pt x="11279" y="14333"/>
                    <a:pt x="7326" y="14333"/>
                  </a:cubicBezTo>
                  <a:cubicBezTo>
                    <a:pt x="3374" y="14333"/>
                    <a:pt x="170" y="11129"/>
                    <a:pt x="170" y="7176"/>
                  </a:cubicBezTo>
                  <a:cubicBezTo>
                    <a:pt x="170" y="3224"/>
                    <a:pt x="3374" y="20"/>
                    <a:pt x="7326" y="20"/>
                  </a:cubicBezTo>
                  <a:cubicBezTo>
                    <a:pt x="11279" y="20"/>
                    <a:pt x="14483" y="3224"/>
                    <a:pt x="1448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77F98AE-9851-FC22-E387-5587FCB1C544}"/>
                </a:ext>
              </a:extLst>
            </p:cNvPr>
            <p:cNvSpPr/>
            <p:nvPr/>
          </p:nvSpPr>
          <p:spPr>
            <a:xfrm>
              <a:off x="11989034" y="2416137"/>
              <a:ext cx="14312" cy="14312"/>
            </a:xfrm>
            <a:custGeom>
              <a:avLst/>
              <a:gdLst>
                <a:gd name="connsiteX0" fmla="*/ 14493 w 14312"/>
                <a:gd name="connsiteY0" fmla="*/ 7176 h 14312"/>
                <a:gd name="connsiteX1" fmla="*/ 7336 w 14312"/>
                <a:gd name="connsiteY1" fmla="*/ 14333 h 14312"/>
                <a:gd name="connsiteX2" fmla="*/ 180 w 14312"/>
                <a:gd name="connsiteY2" fmla="*/ 7176 h 14312"/>
                <a:gd name="connsiteX3" fmla="*/ 7336 w 14312"/>
                <a:gd name="connsiteY3" fmla="*/ 20 h 14312"/>
                <a:gd name="connsiteX4" fmla="*/ 1449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76"/>
                  </a:moveTo>
                  <a:cubicBezTo>
                    <a:pt x="14493" y="11129"/>
                    <a:pt x="11289" y="14333"/>
                    <a:pt x="7336" y="14333"/>
                  </a:cubicBezTo>
                  <a:cubicBezTo>
                    <a:pt x="3384" y="14333"/>
                    <a:pt x="180" y="11129"/>
                    <a:pt x="180" y="7176"/>
                  </a:cubicBezTo>
                  <a:cubicBezTo>
                    <a:pt x="180" y="3224"/>
                    <a:pt x="3384" y="20"/>
                    <a:pt x="7336" y="20"/>
                  </a:cubicBezTo>
                  <a:cubicBezTo>
                    <a:pt x="11289" y="20"/>
                    <a:pt x="14493" y="3224"/>
                    <a:pt x="1449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FEC7EB2-DB04-9544-AA31-A2FE3E030E9B}"/>
                </a:ext>
              </a:extLst>
            </p:cNvPr>
            <p:cNvSpPr/>
            <p:nvPr/>
          </p:nvSpPr>
          <p:spPr>
            <a:xfrm>
              <a:off x="12060597" y="2416137"/>
              <a:ext cx="14312" cy="14312"/>
            </a:xfrm>
            <a:custGeom>
              <a:avLst/>
              <a:gdLst>
                <a:gd name="connsiteX0" fmla="*/ 14503 w 14312"/>
                <a:gd name="connsiteY0" fmla="*/ 7176 h 14312"/>
                <a:gd name="connsiteX1" fmla="*/ 7346 w 14312"/>
                <a:gd name="connsiteY1" fmla="*/ 14333 h 14312"/>
                <a:gd name="connsiteX2" fmla="*/ 190 w 14312"/>
                <a:gd name="connsiteY2" fmla="*/ 7176 h 14312"/>
                <a:gd name="connsiteX3" fmla="*/ 7346 w 14312"/>
                <a:gd name="connsiteY3" fmla="*/ 20 h 14312"/>
                <a:gd name="connsiteX4" fmla="*/ 1450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76"/>
                  </a:moveTo>
                  <a:cubicBezTo>
                    <a:pt x="14503" y="11129"/>
                    <a:pt x="11299" y="14333"/>
                    <a:pt x="7346" y="14333"/>
                  </a:cubicBezTo>
                  <a:cubicBezTo>
                    <a:pt x="3394" y="14333"/>
                    <a:pt x="190" y="11129"/>
                    <a:pt x="190" y="7176"/>
                  </a:cubicBezTo>
                  <a:cubicBezTo>
                    <a:pt x="190" y="3224"/>
                    <a:pt x="3394" y="20"/>
                    <a:pt x="7346" y="20"/>
                  </a:cubicBezTo>
                  <a:cubicBezTo>
                    <a:pt x="11299" y="20"/>
                    <a:pt x="14503" y="3224"/>
                    <a:pt x="1450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DFC618-59A4-209F-0C9C-B900FD012EA2}"/>
                </a:ext>
              </a:extLst>
            </p:cNvPr>
            <p:cNvSpPr/>
            <p:nvPr/>
          </p:nvSpPr>
          <p:spPr>
            <a:xfrm>
              <a:off x="12132159" y="2416137"/>
              <a:ext cx="14312" cy="14312"/>
            </a:xfrm>
            <a:custGeom>
              <a:avLst/>
              <a:gdLst>
                <a:gd name="connsiteX0" fmla="*/ 14513 w 14312"/>
                <a:gd name="connsiteY0" fmla="*/ 7176 h 14312"/>
                <a:gd name="connsiteX1" fmla="*/ 7356 w 14312"/>
                <a:gd name="connsiteY1" fmla="*/ 14333 h 14312"/>
                <a:gd name="connsiteX2" fmla="*/ 200 w 14312"/>
                <a:gd name="connsiteY2" fmla="*/ 7176 h 14312"/>
                <a:gd name="connsiteX3" fmla="*/ 7356 w 14312"/>
                <a:gd name="connsiteY3" fmla="*/ 20 h 14312"/>
                <a:gd name="connsiteX4" fmla="*/ 14513 w 14312"/>
                <a:gd name="connsiteY4" fmla="*/ 71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76"/>
                  </a:moveTo>
                  <a:cubicBezTo>
                    <a:pt x="14513" y="11129"/>
                    <a:pt x="11309" y="14333"/>
                    <a:pt x="7356" y="14333"/>
                  </a:cubicBezTo>
                  <a:cubicBezTo>
                    <a:pt x="3404" y="14333"/>
                    <a:pt x="200" y="11129"/>
                    <a:pt x="200" y="7176"/>
                  </a:cubicBezTo>
                  <a:cubicBezTo>
                    <a:pt x="200" y="3224"/>
                    <a:pt x="3404" y="20"/>
                    <a:pt x="7356" y="20"/>
                  </a:cubicBezTo>
                  <a:cubicBezTo>
                    <a:pt x="11309" y="20"/>
                    <a:pt x="14513" y="3224"/>
                    <a:pt x="14513" y="71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09B6A56-93DF-86A6-6EFF-6DACEC782511}"/>
                </a:ext>
              </a:extLst>
            </p:cNvPr>
            <p:cNvSpPr/>
            <p:nvPr/>
          </p:nvSpPr>
          <p:spPr>
            <a:xfrm>
              <a:off x="10700905" y="2487700"/>
              <a:ext cx="14312" cy="14312"/>
            </a:xfrm>
            <a:custGeom>
              <a:avLst/>
              <a:gdLst>
                <a:gd name="connsiteX0" fmla="*/ 14313 w 14312"/>
                <a:gd name="connsiteY0" fmla="*/ 7186 h 14312"/>
                <a:gd name="connsiteX1" fmla="*/ 7156 w 14312"/>
                <a:gd name="connsiteY1" fmla="*/ 14343 h 14312"/>
                <a:gd name="connsiteX2" fmla="*/ 0 w 14312"/>
                <a:gd name="connsiteY2" fmla="*/ 7186 h 14312"/>
                <a:gd name="connsiteX3" fmla="*/ 7156 w 14312"/>
                <a:gd name="connsiteY3" fmla="*/ 30 h 14312"/>
                <a:gd name="connsiteX4" fmla="*/ 1431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86"/>
                  </a:moveTo>
                  <a:cubicBezTo>
                    <a:pt x="14313" y="11139"/>
                    <a:pt x="11109" y="14343"/>
                    <a:pt x="7156" y="14343"/>
                  </a:cubicBezTo>
                  <a:cubicBezTo>
                    <a:pt x="3204" y="14343"/>
                    <a:pt x="0" y="11139"/>
                    <a:pt x="0" y="7186"/>
                  </a:cubicBezTo>
                  <a:cubicBezTo>
                    <a:pt x="0" y="3234"/>
                    <a:pt x="3204" y="30"/>
                    <a:pt x="7156" y="30"/>
                  </a:cubicBezTo>
                  <a:cubicBezTo>
                    <a:pt x="11109" y="30"/>
                    <a:pt x="14313" y="3234"/>
                    <a:pt x="1431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FA62CFC-9E25-C31C-513F-EF7E12EDA991}"/>
                </a:ext>
              </a:extLst>
            </p:cNvPr>
            <p:cNvSpPr/>
            <p:nvPr/>
          </p:nvSpPr>
          <p:spPr>
            <a:xfrm>
              <a:off x="10772467" y="2487700"/>
              <a:ext cx="14312" cy="14312"/>
            </a:xfrm>
            <a:custGeom>
              <a:avLst/>
              <a:gdLst>
                <a:gd name="connsiteX0" fmla="*/ 14323 w 14312"/>
                <a:gd name="connsiteY0" fmla="*/ 7186 h 14312"/>
                <a:gd name="connsiteX1" fmla="*/ 7166 w 14312"/>
                <a:gd name="connsiteY1" fmla="*/ 14343 h 14312"/>
                <a:gd name="connsiteX2" fmla="*/ 10 w 14312"/>
                <a:gd name="connsiteY2" fmla="*/ 7186 h 14312"/>
                <a:gd name="connsiteX3" fmla="*/ 7166 w 14312"/>
                <a:gd name="connsiteY3" fmla="*/ 30 h 14312"/>
                <a:gd name="connsiteX4" fmla="*/ 1432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86"/>
                  </a:moveTo>
                  <a:cubicBezTo>
                    <a:pt x="14323" y="11139"/>
                    <a:pt x="11119" y="14343"/>
                    <a:pt x="7166" y="14343"/>
                  </a:cubicBezTo>
                  <a:cubicBezTo>
                    <a:pt x="3214" y="14343"/>
                    <a:pt x="10" y="11139"/>
                    <a:pt x="10" y="7186"/>
                  </a:cubicBezTo>
                  <a:cubicBezTo>
                    <a:pt x="10" y="3234"/>
                    <a:pt x="3214" y="30"/>
                    <a:pt x="7166" y="30"/>
                  </a:cubicBezTo>
                  <a:cubicBezTo>
                    <a:pt x="11119" y="30"/>
                    <a:pt x="14323" y="3234"/>
                    <a:pt x="1432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6E00108-1072-C7C9-FA36-6696687A8FC7}"/>
                </a:ext>
              </a:extLst>
            </p:cNvPr>
            <p:cNvSpPr/>
            <p:nvPr/>
          </p:nvSpPr>
          <p:spPr>
            <a:xfrm>
              <a:off x="10844030" y="2487700"/>
              <a:ext cx="14312" cy="14312"/>
            </a:xfrm>
            <a:custGeom>
              <a:avLst/>
              <a:gdLst>
                <a:gd name="connsiteX0" fmla="*/ 14333 w 14312"/>
                <a:gd name="connsiteY0" fmla="*/ 7186 h 14312"/>
                <a:gd name="connsiteX1" fmla="*/ 7176 w 14312"/>
                <a:gd name="connsiteY1" fmla="*/ 14343 h 14312"/>
                <a:gd name="connsiteX2" fmla="*/ 20 w 14312"/>
                <a:gd name="connsiteY2" fmla="*/ 7186 h 14312"/>
                <a:gd name="connsiteX3" fmla="*/ 7176 w 14312"/>
                <a:gd name="connsiteY3" fmla="*/ 30 h 14312"/>
                <a:gd name="connsiteX4" fmla="*/ 1433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86"/>
                  </a:moveTo>
                  <a:cubicBezTo>
                    <a:pt x="14333" y="11139"/>
                    <a:pt x="11129" y="14343"/>
                    <a:pt x="7176" y="14343"/>
                  </a:cubicBezTo>
                  <a:cubicBezTo>
                    <a:pt x="3224" y="14343"/>
                    <a:pt x="20" y="11139"/>
                    <a:pt x="20" y="7186"/>
                  </a:cubicBezTo>
                  <a:cubicBezTo>
                    <a:pt x="20" y="3234"/>
                    <a:pt x="3224" y="30"/>
                    <a:pt x="7176" y="30"/>
                  </a:cubicBezTo>
                  <a:cubicBezTo>
                    <a:pt x="11129" y="30"/>
                    <a:pt x="14333" y="3234"/>
                    <a:pt x="1433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00423E-CF6E-1ED8-C3CD-FBBD8BC5869A}"/>
                </a:ext>
              </a:extLst>
            </p:cNvPr>
            <p:cNvSpPr/>
            <p:nvPr/>
          </p:nvSpPr>
          <p:spPr>
            <a:xfrm>
              <a:off x="10915593" y="2487700"/>
              <a:ext cx="14312" cy="14312"/>
            </a:xfrm>
            <a:custGeom>
              <a:avLst/>
              <a:gdLst>
                <a:gd name="connsiteX0" fmla="*/ 14343 w 14312"/>
                <a:gd name="connsiteY0" fmla="*/ 7186 h 14312"/>
                <a:gd name="connsiteX1" fmla="*/ 7186 w 14312"/>
                <a:gd name="connsiteY1" fmla="*/ 14343 h 14312"/>
                <a:gd name="connsiteX2" fmla="*/ 30 w 14312"/>
                <a:gd name="connsiteY2" fmla="*/ 7186 h 14312"/>
                <a:gd name="connsiteX3" fmla="*/ 7186 w 14312"/>
                <a:gd name="connsiteY3" fmla="*/ 30 h 14312"/>
                <a:gd name="connsiteX4" fmla="*/ 1434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86"/>
                  </a:moveTo>
                  <a:cubicBezTo>
                    <a:pt x="14343" y="11139"/>
                    <a:pt x="11139" y="14343"/>
                    <a:pt x="7186" y="14343"/>
                  </a:cubicBezTo>
                  <a:cubicBezTo>
                    <a:pt x="3234" y="14343"/>
                    <a:pt x="30" y="11139"/>
                    <a:pt x="30" y="7186"/>
                  </a:cubicBezTo>
                  <a:cubicBezTo>
                    <a:pt x="30" y="3234"/>
                    <a:pt x="3234" y="30"/>
                    <a:pt x="7186" y="30"/>
                  </a:cubicBezTo>
                  <a:cubicBezTo>
                    <a:pt x="11139" y="30"/>
                    <a:pt x="14343" y="3234"/>
                    <a:pt x="1434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167ABFA-24BD-8FD2-1BF7-3A7294E7BDF9}"/>
                </a:ext>
              </a:extLst>
            </p:cNvPr>
            <p:cNvSpPr/>
            <p:nvPr/>
          </p:nvSpPr>
          <p:spPr>
            <a:xfrm>
              <a:off x="10987155" y="2487700"/>
              <a:ext cx="14312" cy="14312"/>
            </a:xfrm>
            <a:custGeom>
              <a:avLst/>
              <a:gdLst>
                <a:gd name="connsiteX0" fmla="*/ 14353 w 14312"/>
                <a:gd name="connsiteY0" fmla="*/ 7186 h 14312"/>
                <a:gd name="connsiteX1" fmla="*/ 7196 w 14312"/>
                <a:gd name="connsiteY1" fmla="*/ 14343 h 14312"/>
                <a:gd name="connsiteX2" fmla="*/ 40 w 14312"/>
                <a:gd name="connsiteY2" fmla="*/ 7186 h 14312"/>
                <a:gd name="connsiteX3" fmla="*/ 7196 w 14312"/>
                <a:gd name="connsiteY3" fmla="*/ 30 h 14312"/>
                <a:gd name="connsiteX4" fmla="*/ 1435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86"/>
                  </a:moveTo>
                  <a:cubicBezTo>
                    <a:pt x="14353" y="11139"/>
                    <a:pt x="11149" y="14343"/>
                    <a:pt x="7196" y="14343"/>
                  </a:cubicBezTo>
                  <a:cubicBezTo>
                    <a:pt x="3244" y="14343"/>
                    <a:pt x="40" y="11139"/>
                    <a:pt x="40" y="7186"/>
                  </a:cubicBezTo>
                  <a:cubicBezTo>
                    <a:pt x="40" y="3234"/>
                    <a:pt x="3244" y="30"/>
                    <a:pt x="7196" y="30"/>
                  </a:cubicBezTo>
                  <a:cubicBezTo>
                    <a:pt x="11149" y="30"/>
                    <a:pt x="14353" y="3234"/>
                    <a:pt x="1435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A6F96E4-791A-17CF-3363-C07E7BE69A31}"/>
                </a:ext>
              </a:extLst>
            </p:cNvPr>
            <p:cNvSpPr/>
            <p:nvPr/>
          </p:nvSpPr>
          <p:spPr>
            <a:xfrm>
              <a:off x="11058718" y="2487700"/>
              <a:ext cx="14312" cy="14312"/>
            </a:xfrm>
            <a:custGeom>
              <a:avLst/>
              <a:gdLst>
                <a:gd name="connsiteX0" fmla="*/ 14363 w 14312"/>
                <a:gd name="connsiteY0" fmla="*/ 7186 h 14312"/>
                <a:gd name="connsiteX1" fmla="*/ 7206 w 14312"/>
                <a:gd name="connsiteY1" fmla="*/ 14343 h 14312"/>
                <a:gd name="connsiteX2" fmla="*/ 50 w 14312"/>
                <a:gd name="connsiteY2" fmla="*/ 7186 h 14312"/>
                <a:gd name="connsiteX3" fmla="*/ 7206 w 14312"/>
                <a:gd name="connsiteY3" fmla="*/ 30 h 14312"/>
                <a:gd name="connsiteX4" fmla="*/ 1436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86"/>
                  </a:moveTo>
                  <a:cubicBezTo>
                    <a:pt x="14363" y="11139"/>
                    <a:pt x="11159" y="14343"/>
                    <a:pt x="7206" y="14343"/>
                  </a:cubicBezTo>
                  <a:cubicBezTo>
                    <a:pt x="3254" y="14343"/>
                    <a:pt x="50" y="11139"/>
                    <a:pt x="50" y="7186"/>
                  </a:cubicBezTo>
                  <a:cubicBezTo>
                    <a:pt x="50" y="3234"/>
                    <a:pt x="3254" y="30"/>
                    <a:pt x="7206" y="30"/>
                  </a:cubicBezTo>
                  <a:cubicBezTo>
                    <a:pt x="11159" y="30"/>
                    <a:pt x="14363" y="3234"/>
                    <a:pt x="1436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AFDA0F3-9A81-1E86-815E-69AE9E18BBFA}"/>
                </a:ext>
              </a:extLst>
            </p:cNvPr>
            <p:cNvSpPr/>
            <p:nvPr/>
          </p:nvSpPr>
          <p:spPr>
            <a:xfrm>
              <a:off x="11130281" y="2487700"/>
              <a:ext cx="14312" cy="14312"/>
            </a:xfrm>
            <a:custGeom>
              <a:avLst/>
              <a:gdLst>
                <a:gd name="connsiteX0" fmla="*/ 14373 w 14312"/>
                <a:gd name="connsiteY0" fmla="*/ 7186 h 14312"/>
                <a:gd name="connsiteX1" fmla="*/ 7216 w 14312"/>
                <a:gd name="connsiteY1" fmla="*/ 14343 h 14312"/>
                <a:gd name="connsiteX2" fmla="*/ 60 w 14312"/>
                <a:gd name="connsiteY2" fmla="*/ 7186 h 14312"/>
                <a:gd name="connsiteX3" fmla="*/ 7216 w 14312"/>
                <a:gd name="connsiteY3" fmla="*/ 30 h 14312"/>
                <a:gd name="connsiteX4" fmla="*/ 1437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86"/>
                  </a:moveTo>
                  <a:cubicBezTo>
                    <a:pt x="14373" y="11139"/>
                    <a:pt x="11169" y="14343"/>
                    <a:pt x="7216" y="14343"/>
                  </a:cubicBezTo>
                  <a:cubicBezTo>
                    <a:pt x="3264" y="14343"/>
                    <a:pt x="60" y="11139"/>
                    <a:pt x="60" y="7186"/>
                  </a:cubicBezTo>
                  <a:cubicBezTo>
                    <a:pt x="60" y="3234"/>
                    <a:pt x="3264" y="30"/>
                    <a:pt x="7216" y="30"/>
                  </a:cubicBezTo>
                  <a:cubicBezTo>
                    <a:pt x="11169" y="30"/>
                    <a:pt x="14373" y="3234"/>
                    <a:pt x="1437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731C4E3-B120-6F8F-ED98-494305B5BBD6}"/>
                </a:ext>
              </a:extLst>
            </p:cNvPr>
            <p:cNvSpPr/>
            <p:nvPr/>
          </p:nvSpPr>
          <p:spPr>
            <a:xfrm>
              <a:off x="11201844" y="2487700"/>
              <a:ext cx="14312" cy="14312"/>
            </a:xfrm>
            <a:custGeom>
              <a:avLst/>
              <a:gdLst>
                <a:gd name="connsiteX0" fmla="*/ 14383 w 14312"/>
                <a:gd name="connsiteY0" fmla="*/ 7186 h 14312"/>
                <a:gd name="connsiteX1" fmla="*/ 7226 w 14312"/>
                <a:gd name="connsiteY1" fmla="*/ 14343 h 14312"/>
                <a:gd name="connsiteX2" fmla="*/ 70 w 14312"/>
                <a:gd name="connsiteY2" fmla="*/ 7186 h 14312"/>
                <a:gd name="connsiteX3" fmla="*/ 7226 w 14312"/>
                <a:gd name="connsiteY3" fmla="*/ 30 h 14312"/>
                <a:gd name="connsiteX4" fmla="*/ 1438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86"/>
                  </a:moveTo>
                  <a:cubicBezTo>
                    <a:pt x="14383" y="11139"/>
                    <a:pt x="11179" y="14343"/>
                    <a:pt x="7226" y="14343"/>
                  </a:cubicBezTo>
                  <a:cubicBezTo>
                    <a:pt x="3274" y="14343"/>
                    <a:pt x="70" y="11139"/>
                    <a:pt x="70" y="7186"/>
                  </a:cubicBezTo>
                  <a:cubicBezTo>
                    <a:pt x="70" y="3234"/>
                    <a:pt x="3274" y="30"/>
                    <a:pt x="7226" y="30"/>
                  </a:cubicBezTo>
                  <a:cubicBezTo>
                    <a:pt x="11179" y="30"/>
                    <a:pt x="14383" y="3234"/>
                    <a:pt x="1438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6143B41-C308-8B2B-00D1-157D94088C72}"/>
                </a:ext>
              </a:extLst>
            </p:cNvPr>
            <p:cNvSpPr/>
            <p:nvPr/>
          </p:nvSpPr>
          <p:spPr>
            <a:xfrm>
              <a:off x="11273406" y="2487700"/>
              <a:ext cx="14312" cy="14312"/>
            </a:xfrm>
            <a:custGeom>
              <a:avLst/>
              <a:gdLst>
                <a:gd name="connsiteX0" fmla="*/ 14393 w 14312"/>
                <a:gd name="connsiteY0" fmla="*/ 7186 h 14312"/>
                <a:gd name="connsiteX1" fmla="*/ 7236 w 14312"/>
                <a:gd name="connsiteY1" fmla="*/ 14343 h 14312"/>
                <a:gd name="connsiteX2" fmla="*/ 80 w 14312"/>
                <a:gd name="connsiteY2" fmla="*/ 7186 h 14312"/>
                <a:gd name="connsiteX3" fmla="*/ 7236 w 14312"/>
                <a:gd name="connsiteY3" fmla="*/ 30 h 14312"/>
                <a:gd name="connsiteX4" fmla="*/ 1439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86"/>
                  </a:moveTo>
                  <a:cubicBezTo>
                    <a:pt x="14393" y="11139"/>
                    <a:pt x="11189" y="14343"/>
                    <a:pt x="7236" y="14343"/>
                  </a:cubicBezTo>
                  <a:cubicBezTo>
                    <a:pt x="3284" y="14343"/>
                    <a:pt x="80" y="11139"/>
                    <a:pt x="80" y="7186"/>
                  </a:cubicBezTo>
                  <a:cubicBezTo>
                    <a:pt x="80" y="3234"/>
                    <a:pt x="3284" y="30"/>
                    <a:pt x="7236" y="30"/>
                  </a:cubicBezTo>
                  <a:cubicBezTo>
                    <a:pt x="11189" y="30"/>
                    <a:pt x="14393" y="3234"/>
                    <a:pt x="1439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948CF7E-9672-026E-879A-868FA44FE7F3}"/>
                </a:ext>
              </a:extLst>
            </p:cNvPr>
            <p:cNvSpPr/>
            <p:nvPr/>
          </p:nvSpPr>
          <p:spPr>
            <a:xfrm>
              <a:off x="11344969" y="2487700"/>
              <a:ext cx="14312" cy="14312"/>
            </a:xfrm>
            <a:custGeom>
              <a:avLst/>
              <a:gdLst>
                <a:gd name="connsiteX0" fmla="*/ 14403 w 14312"/>
                <a:gd name="connsiteY0" fmla="*/ 7186 h 14312"/>
                <a:gd name="connsiteX1" fmla="*/ 7246 w 14312"/>
                <a:gd name="connsiteY1" fmla="*/ 14343 h 14312"/>
                <a:gd name="connsiteX2" fmla="*/ 90 w 14312"/>
                <a:gd name="connsiteY2" fmla="*/ 7186 h 14312"/>
                <a:gd name="connsiteX3" fmla="*/ 7246 w 14312"/>
                <a:gd name="connsiteY3" fmla="*/ 30 h 14312"/>
                <a:gd name="connsiteX4" fmla="*/ 1440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86"/>
                  </a:moveTo>
                  <a:cubicBezTo>
                    <a:pt x="14403" y="11139"/>
                    <a:pt x="11199" y="14343"/>
                    <a:pt x="7246" y="14343"/>
                  </a:cubicBezTo>
                  <a:cubicBezTo>
                    <a:pt x="3294" y="14343"/>
                    <a:pt x="90" y="11139"/>
                    <a:pt x="90" y="7186"/>
                  </a:cubicBezTo>
                  <a:cubicBezTo>
                    <a:pt x="90" y="3234"/>
                    <a:pt x="3294" y="30"/>
                    <a:pt x="7246" y="30"/>
                  </a:cubicBezTo>
                  <a:cubicBezTo>
                    <a:pt x="11199" y="30"/>
                    <a:pt x="14403" y="3234"/>
                    <a:pt x="1440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A82A81A-851E-D567-8B25-55784AEE9078}"/>
                </a:ext>
              </a:extLst>
            </p:cNvPr>
            <p:cNvSpPr/>
            <p:nvPr/>
          </p:nvSpPr>
          <p:spPr>
            <a:xfrm>
              <a:off x="11416532" y="2487700"/>
              <a:ext cx="14312" cy="14312"/>
            </a:xfrm>
            <a:custGeom>
              <a:avLst/>
              <a:gdLst>
                <a:gd name="connsiteX0" fmla="*/ 14413 w 14312"/>
                <a:gd name="connsiteY0" fmla="*/ 7186 h 14312"/>
                <a:gd name="connsiteX1" fmla="*/ 7256 w 14312"/>
                <a:gd name="connsiteY1" fmla="*/ 14343 h 14312"/>
                <a:gd name="connsiteX2" fmla="*/ 100 w 14312"/>
                <a:gd name="connsiteY2" fmla="*/ 7186 h 14312"/>
                <a:gd name="connsiteX3" fmla="*/ 7256 w 14312"/>
                <a:gd name="connsiteY3" fmla="*/ 30 h 14312"/>
                <a:gd name="connsiteX4" fmla="*/ 1441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86"/>
                  </a:moveTo>
                  <a:cubicBezTo>
                    <a:pt x="14413" y="11139"/>
                    <a:pt x="11209" y="14343"/>
                    <a:pt x="7256" y="14343"/>
                  </a:cubicBezTo>
                  <a:cubicBezTo>
                    <a:pt x="3304" y="14343"/>
                    <a:pt x="100" y="11139"/>
                    <a:pt x="100" y="7186"/>
                  </a:cubicBezTo>
                  <a:cubicBezTo>
                    <a:pt x="100" y="3234"/>
                    <a:pt x="3304" y="30"/>
                    <a:pt x="7256" y="30"/>
                  </a:cubicBezTo>
                  <a:cubicBezTo>
                    <a:pt x="11209" y="30"/>
                    <a:pt x="14413" y="3234"/>
                    <a:pt x="1441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C099323-3331-A277-5027-84955B48BEED}"/>
                </a:ext>
              </a:extLst>
            </p:cNvPr>
            <p:cNvSpPr/>
            <p:nvPr/>
          </p:nvSpPr>
          <p:spPr>
            <a:xfrm>
              <a:off x="11488095" y="2487700"/>
              <a:ext cx="14312" cy="14312"/>
            </a:xfrm>
            <a:custGeom>
              <a:avLst/>
              <a:gdLst>
                <a:gd name="connsiteX0" fmla="*/ 14423 w 14312"/>
                <a:gd name="connsiteY0" fmla="*/ 7186 h 14312"/>
                <a:gd name="connsiteX1" fmla="*/ 7266 w 14312"/>
                <a:gd name="connsiteY1" fmla="*/ 14343 h 14312"/>
                <a:gd name="connsiteX2" fmla="*/ 110 w 14312"/>
                <a:gd name="connsiteY2" fmla="*/ 7186 h 14312"/>
                <a:gd name="connsiteX3" fmla="*/ 7266 w 14312"/>
                <a:gd name="connsiteY3" fmla="*/ 30 h 14312"/>
                <a:gd name="connsiteX4" fmla="*/ 1442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86"/>
                  </a:moveTo>
                  <a:cubicBezTo>
                    <a:pt x="14423" y="11139"/>
                    <a:pt x="11219" y="14343"/>
                    <a:pt x="7266" y="14343"/>
                  </a:cubicBezTo>
                  <a:cubicBezTo>
                    <a:pt x="3314" y="14343"/>
                    <a:pt x="110" y="11139"/>
                    <a:pt x="110" y="7186"/>
                  </a:cubicBezTo>
                  <a:cubicBezTo>
                    <a:pt x="110" y="3234"/>
                    <a:pt x="3314" y="30"/>
                    <a:pt x="7266" y="30"/>
                  </a:cubicBezTo>
                  <a:cubicBezTo>
                    <a:pt x="11219" y="30"/>
                    <a:pt x="14423" y="3234"/>
                    <a:pt x="1442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D0B00014-6115-D227-4D92-7C9B31703CB6}"/>
                </a:ext>
              </a:extLst>
            </p:cNvPr>
            <p:cNvSpPr/>
            <p:nvPr/>
          </p:nvSpPr>
          <p:spPr>
            <a:xfrm>
              <a:off x="11559657" y="2487700"/>
              <a:ext cx="14312" cy="14312"/>
            </a:xfrm>
            <a:custGeom>
              <a:avLst/>
              <a:gdLst>
                <a:gd name="connsiteX0" fmla="*/ 14433 w 14312"/>
                <a:gd name="connsiteY0" fmla="*/ 7186 h 14312"/>
                <a:gd name="connsiteX1" fmla="*/ 7276 w 14312"/>
                <a:gd name="connsiteY1" fmla="*/ 14343 h 14312"/>
                <a:gd name="connsiteX2" fmla="*/ 120 w 14312"/>
                <a:gd name="connsiteY2" fmla="*/ 7186 h 14312"/>
                <a:gd name="connsiteX3" fmla="*/ 7276 w 14312"/>
                <a:gd name="connsiteY3" fmla="*/ 30 h 14312"/>
                <a:gd name="connsiteX4" fmla="*/ 1443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86"/>
                  </a:moveTo>
                  <a:cubicBezTo>
                    <a:pt x="14433" y="11139"/>
                    <a:pt x="11229" y="14343"/>
                    <a:pt x="7276" y="14343"/>
                  </a:cubicBezTo>
                  <a:cubicBezTo>
                    <a:pt x="3324" y="14343"/>
                    <a:pt x="120" y="11139"/>
                    <a:pt x="120" y="7186"/>
                  </a:cubicBezTo>
                  <a:cubicBezTo>
                    <a:pt x="120" y="3234"/>
                    <a:pt x="3324" y="30"/>
                    <a:pt x="7276" y="30"/>
                  </a:cubicBezTo>
                  <a:cubicBezTo>
                    <a:pt x="11229" y="30"/>
                    <a:pt x="14433" y="3234"/>
                    <a:pt x="1443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758E9BB-6B31-C237-A2FC-510056EFA495}"/>
                </a:ext>
              </a:extLst>
            </p:cNvPr>
            <p:cNvSpPr/>
            <p:nvPr/>
          </p:nvSpPr>
          <p:spPr>
            <a:xfrm>
              <a:off x="11631220" y="2487700"/>
              <a:ext cx="14312" cy="14312"/>
            </a:xfrm>
            <a:custGeom>
              <a:avLst/>
              <a:gdLst>
                <a:gd name="connsiteX0" fmla="*/ 14443 w 14312"/>
                <a:gd name="connsiteY0" fmla="*/ 7186 h 14312"/>
                <a:gd name="connsiteX1" fmla="*/ 7286 w 14312"/>
                <a:gd name="connsiteY1" fmla="*/ 14343 h 14312"/>
                <a:gd name="connsiteX2" fmla="*/ 130 w 14312"/>
                <a:gd name="connsiteY2" fmla="*/ 7186 h 14312"/>
                <a:gd name="connsiteX3" fmla="*/ 7286 w 14312"/>
                <a:gd name="connsiteY3" fmla="*/ 30 h 14312"/>
                <a:gd name="connsiteX4" fmla="*/ 1444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86"/>
                  </a:moveTo>
                  <a:cubicBezTo>
                    <a:pt x="14443" y="11139"/>
                    <a:pt x="11239" y="14343"/>
                    <a:pt x="7286" y="14343"/>
                  </a:cubicBezTo>
                  <a:cubicBezTo>
                    <a:pt x="3334" y="14343"/>
                    <a:pt x="130" y="11139"/>
                    <a:pt x="130" y="7186"/>
                  </a:cubicBezTo>
                  <a:cubicBezTo>
                    <a:pt x="130" y="3234"/>
                    <a:pt x="3334" y="30"/>
                    <a:pt x="7286" y="30"/>
                  </a:cubicBezTo>
                  <a:cubicBezTo>
                    <a:pt x="11239" y="30"/>
                    <a:pt x="14443" y="3234"/>
                    <a:pt x="1444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28A1F8D-7DE7-359C-371C-C793EE78080C}"/>
                </a:ext>
              </a:extLst>
            </p:cNvPr>
            <p:cNvSpPr/>
            <p:nvPr/>
          </p:nvSpPr>
          <p:spPr>
            <a:xfrm>
              <a:off x="11702783" y="2487700"/>
              <a:ext cx="14312" cy="14312"/>
            </a:xfrm>
            <a:custGeom>
              <a:avLst/>
              <a:gdLst>
                <a:gd name="connsiteX0" fmla="*/ 14453 w 14312"/>
                <a:gd name="connsiteY0" fmla="*/ 7186 h 14312"/>
                <a:gd name="connsiteX1" fmla="*/ 7296 w 14312"/>
                <a:gd name="connsiteY1" fmla="*/ 14343 h 14312"/>
                <a:gd name="connsiteX2" fmla="*/ 140 w 14312"/>
                <a:gd name="connsiteY2" fmla="*/ 7186 h 14312"/>
                <a:gd name="connsiteX3" fmla="*/ 7296 w 14312"/>
                <a:gd name="connsiteY3" fmla="*/ 30 h 14312"/>
                <a:gd name="connsiteX4" fmla="*/ 1445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86"/>
                  </a:moveTo>
                  <a:cubicBezTo>
                    <a:pt x="14453" y="11139"/>
                    <a:pt x="11249" y="14343"/>
                    <a:pt x="7296" y="14343"/>
                  </a:cubicBezTo>
                  <a:cubicBezTo>
                    <a:pt x="3344" y="14343"/>
                    <a:pt x="140" y="11139"/>
                    <a:pt x="140" y="7186"/>
                  </a:cubicBezTo>
                  <a:cubicBezTo>
                    <a:pt x="140" y="3234"/>
                    <a:pt x="3344" y="30"/>
                    <a:pt x="7296" y="30"/>
                  </a:cubicBezTo>
                  <a:cubicBezTo>
                    <a:pt x="11249" y="30"/>
                    <a:pt x="14453" y="3234"/>
                    <a:pt x="1445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BBD5B4-3997-CA81-E1E6-37981AD0C7A5}"/>
                </a:ext>
              </a:extLst>
            </p:cNvPr>
            <p:cNvSpPr/>
            <p:nvPr/>
          </p:nvSpPr>
          <p:spPr>
            <a:xfrm>
              <a:off x="11774346" y="2487700"/>
              <a:ext cx="14312" cy="14312"/>
            </a:xfrm>
            <a:custGeom>
              <a:avLst/>
              <a:gdLst>
                <a:gd name="connsiteX0" fmla="*/ 14463 w 14312"/>
                <a:gd name="connsiteY0" fmla="*/ 7186 h 14312"/>
                <a:gd name="connsiteX1" fmla="*/ 7306 w 14312"/>
                <a:gd name="connsiteY1" fmla="*/ 14343 h 14312"/>
                <a:gd name="connsiteX2" fmla="*/ 150 w 14312"/>
                <a:gd name="connsiteY2" fmla="*/ 7186 h 14312"/>
                <a:gd name="connsiteX3" fmla="*/ 7306 w 14312"/>
                <a:gd name="connsiteY3" fmla="*/ 30 h 14312"/>
                <a:gd name="connsiteX4" fmla="*/ 1446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86"/>
                  </a:moveTo>
                  <a:cubicBezTo>
                    <a:pt x="14463" y="11139"/>
                    <a:pt x="11259" y="14343"/>
                    <a:pt x="7306" y="14343"/>
                  </a:cubicBezTo>
                  <a:cubicBezTo>
                    <a:pt x="3354" y="14343"/>
                    <a:pt x="150" y="11139"/>
                    <a:pt x="150" y="7186"/>
                  </a:cubicBezTo>
                  <a:cubicBezTo>
                    <a:pt x="150" y="3234"/>
                    <a:pt x="3354" y="30"/>
                    <a:pt x="7306" y="30"/>
                  </a:cubicBezTo>
                  <a:cubicBezTo>
                    <a:pt x="11259" y="30"/>
                    <a:pt x="14463" y="3234"/>
                    <a:pt x="1446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B0CD030-18FE-4968-4E56-2CD37753CB69}"/>
                </a:ext>
              </a:extLst>
            </p:cNvPr>
            <p:cNvSpPr/>
            <p:nvPr/>
          </p:nvSpPr>
          <p:spPr>
            <a:xfrm>
              <a:off x="11845908" y="2487700"/>
              <a:ext cx="14312" cy="14312"/>
            </a:xfrm>
            <a:custGeom>
              <a:avLst/>
              <a:gdLst>
                <a:gd name="connsiteX0" fmla="*/ 14473 w 14312"/>
                <a:gd name="connsiteY0" fmla="*/ 7186 h 14312"/>
                <a:gd name="connsiteX1" fmla="*/ 7316 w 14312"/>
                <a:gd name="connsiteY1" fmla="*/ 14343 h 14312"/>
                <a:gd name="connsiteX2" fmla="*/ 160 w 14312"/>
                <a:gd name="connsiteY2" fmla="*/ 7186 h 14312"/>
                <a:gd name="connsiteX3" fmla="*/ 7316 w 14312"/>
                <a:gd name="connsiteY3" fmla="*/ 30 h 14312"/>
                <a:gd name="connsiteX4" fmla="*/ 1447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86"/>
                  </a:moveTo>
                  <a:cubicBezTo>
                    <a:pt x="14473" y="11139"/>
                    <a:pt x="11269" y="14343"/>
                    <a:pt x="7316" y="14343"/>
                  </a:cubicBezTo>
                  <a:cubicBezTo>
                    <a:pt x="3364" y="14343"/>
                    <a:pt x="160" y="11139"/>
                    <a:pt x="160" y="7186"/>
                  </a:cubicBezTo>
                  <a:cubicBezTo>
                    <a:pt x="160" y="3234"/>
                    <a:pt x="3364" y="30"/>
                    <a:pt x="7316" y="30"/>
                  </a:cubicBezTo>
                  <a:cubicBezTo>
                    <a:pt x="11269" y="30"/>
                    <a:pt x="14473" y="3234"/>
                    <a:pt x="1447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1F8CC0B-5291-51EA-DF58-9A0052DD451D}"/>
                </a:ext>
              </a:extLst>
            </p:cNvPr>
            <p:cNvSpPr/>
            <p:nvPr/>
          </p:nvSpPr>
          <p:spPr>
            <a:xfrm>
              <a:off x="11917471" y="2487700"/>
              <a:ext cx="14312" cy="14312"/>
            </a:xfrm>
            <a:custGeom>
              <a:avLst/>
              <a:gdLst>
                <a:gd name="connsiteX0" fmla="*/ 14483 w 14312"/>
                <a:gd name="connsiteY0" fmla="*/ 7186 h 14312"/>
                <a:gd name="connsiteX1" fmla="*/ 7326 w 14312"/>
                <a:gd name="connsiteY1" fmla="*/ 14343 h 14312"/>
                <a:gd name="connsiteX2" fmla="*/ 170 w 14312"/>
                <a:gd name="connsiteY2" fmla="*/ 7186 h 14312"/>
                <a:gd name="connsiteX3" fmla="*/ 7326 w 14312"/>
                <a:gd name="connsiteY3" fmla="*/ 30 h 14312"/>
                <a:gd name="connsiteX4" fmla="*/ 1448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86"/>
                  </a:moveTo>
                  <a:cubicBezTo>
                    <a:pt x="14483" y="11139"/>
                    <a:pt x="11279" y="14343"/>
                    <a:pt x="7326" y="14343"/>
                  </a:cubicBezTo>
                  <a:cubicBezTo>
                    <a:pt x="3374" y="14343"/>
                    <a:pt x="170" y="11139"/>
                    <a:pt x="170" y="7186"/>
                  </a:cubicBezTo>
                  <a:cubicBezTo>
                    <a:pt x="170" y="3234"/>
                    <a:pt x="3374" y="30"/>
                    <a:pt x="7326" y="30"/>
                  </a:cubicBezTo>
                  <a:cubicBezTo>
                    <a:pt x="11279" y="30"/>
                    <a:pt x="14483" y="3234"/>
                    <a:pt x="1448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9E3B080-FD56-2E77-447B-CD4C7C6FD1F6}"/>
                </a:ext>
              </a:extLst>
            </p:cNvPr>
            <p:cNvSpPr/>
            <p:nvPr/>
          </p:nvSpPr>
          <p:spPr>
            <a:xfrm>
              <a:off x="11989034" y="2487700"/>
              <a:ext cx="14312" cy="14312"/>
            </a:xfrm>
            <a:custGeom>
              <a:avLst/>
              <a:gdLst>
                <a:gd name="connsiteX0" fmla="*/ 14493 w 14312"/>
                <a:gd name="connsiteY0" fmla="*/ 7186 h 14312"/>
                <a:gd name="connsiteX1" fmla="*/ 7336 w 14312"/>
                <a:gd name="connsiteY1" fmla="*/ 14343 h 14312"/>
                <a:gd name="connsiteX2" fmla="*/ 180 w 14312"/>
                <a:gd name="connsiteY2" fmla="*/ 7186 h 14312"/>
                <a:gd name="connsiteX3" fmla="*/ 7336 w 14312"/>
                <a:gd name="connsiteY3" fmla="*/ 30 h 14312"/>
                <a:gd name="connsiteX4" fmla="*/ 1449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86"/>
                  </a:moveTo>
                  <a:cubicBezTo>
                    <a:pt x="14493" y="11139"/>
                    <a:pt x="11289" y="14343"/>
                    <a:pt x="7336" y="14343"/>
                  </a:cubicBezTo>
                  <a:cubicBezTo>
                    <a:pt x="3384" y="14343"/>
                    <a:pt x="180" y="11139"/>
                    <a:pt x="180" y="7186"/>
                  </a:cubicBezTo>
                  <a:cubicBezTo>
                    <a:pt x="180" y="3234"/>
                    <a:pt x="3384" y="30"/>
                    <a:pt x="7336" y="30"/>
                  </a:cubicBezTo>
                  <a:cubicBezTo>
                    <a:pt x="11289" y="30"/>
                    <a:pt x="14493" y="3234"/>
                    <a:pt x="1449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B53A161-B2B7-E88A-157D-64C97F0C7F74}"/>
                </a:ext>
              </a:extLst>
            </p:cNvPr>
            <p:cNvSpPr/>
            <p:nvPr/>
          </p:nvSpPr>
          <p:spPr>
            <a:xfrm>
              <a:off x="12060597" y="2487700"/>
              <a:ext cx="14312" cy="14312"/>
            </a:xfrm>
            <a:custGeom>
              <a:avLst/>
              <a:gdLst>
                <a:gd name="connsiteX0" fmla="*/ 14503 w 14312"/>
                <a:gd name="connsiteY0" fmla="*/ 7186 h 14312"/>
                <a:gd name="connsiteX1" fmla="*/ 7346 w 14312"/>
                <a:gd name="connsiteY1" fmla="*/ 14343 h 14312"/>
                <a:gd name="connsiteX2" fmla="*/ 190 w 14312"/>
                <a:gd name="connsiteY2" fmla="*/ 7186 h 14312"/>
                <a:gd name="connsiteX3" fmla="*/ 7346 w 14312"/>
                <a:gd name="connsiteY3" fmla="*/ 30 h 14312"/>
                <a:gd name="connsiteX4" fmla="*/ 1450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86"/>
                  </a:moveTo>
                  <a:cubicBezTo>
                    <a:pt x="14503" y="11139"/>
                    <a:pt x="11299" y="14343"/>
                    <a:pt x="7346" y="14343"/>
                  </a:cubicBezTo>
                  <a:cubicBezTo>
                    <a:pt x="3394" y="14343"/>
                    <a:pt x="190" y="11139"/>
                    <a:pt x="190" y="7186"/>
                  </a:cubicBezTo>
                  <a:cubicBezTo>
                    <a:pt x="190" y="3234"/>
                    <a:pt x="3394" y="30"/>
                    <a:pt x="7346" y="30"/>
                  </a:cubicBezTo>
                  <a:cubicBezTo>
                    <a:pt x="11299" y="30"/>
                    <a:pt x="14503" y="3234"/>
                    <a:pt x="1450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77DB7D13-DC55-F373-9F6E-1AC8A872AB6C}"/>
                </a:ext>
              </a:extLst>
            </p:cNvPr>
            <p:cNvSpPr/>
            <p:nvPr/>
          </p:nvSpPr>
          <p:spPr>
            <a:xfrm>
              <a:off x="12132159" y="2487700"/>
              <a:ext cx="14312" cy="14312"/>
            </a:xfrm>
            <a:custGeom>
              <a:avLst/>
              <a:gdLst>
                <a:gd name="connsiteX0" fmla="*/ 14513 w 14312"/>
                <a:gd name="connsiteY0" fmla="*/ 7186 h 14312"/>
                <a:gd name="connsiteX1" fmla="*/ 7356 w 14312"/>
                <a:gd name="connsiteY1" fmla="*/ 14343 h 14312"/>
                <a:gd name="connsiteX2" fmla="*/ 200 w 14312"/>
                <a:gd name="connsiteY2" fmla="*/ 7186 h 14312"/>
                <a:gd name="connsiteX3" fmla="*/ 7356 w 14312"/>
                <a:gd name="connsiteY3" fmla="*/ 30 h 14312"/>
                <a:gd name="connsiteX4" fmla="*/ 14513 w 14312"/>
                <a:gd name="connsiteY4" fmla="*/ 71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86"/>
                  </a:moveTo>
                  <a:cubicBezTo>
                    <a:pt x="14513" y="11139"/>
                    <a:pt x="11309" y="14343"/>
                    <a:pt x="7356" y="14343"/>
                  </a:cubicBezTo>
                  <a:cubicBezTo>
                    <a:pt x="3404" y="14343"/>
                    <a:pt x="200" y="11139"/>
                    <a:pt x="200" y="7186"/>
                  </a:cubicBezTo>
                  <a:cubicBezTo>
                    <a:pt x="200" y="3234"/>
                    <a:pt x="3404" y="30"/>
                    <a:pt x="7356" y="30"/>
                  </a:cubicBezTo>
                  <a:cubicBezTo>
                    <a:pt x="11309" y="30"/>
                    <a:pt x="14513" y="3234"/>
                    <a:pt x="14513" y="71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F6C868B-E02E-4288-67E7-95D2380BDBF2}"/>
                </a:ext>
              </a:extLst>
            </p:cNvPr>
            <p:cNvSpPr/>
            <p:nvPr/>
          </p:nvSpPr>
          <p:spPr>
            <a:xfrm>
              <a:off x="10700905" y="2559262"/>
              <a:ext cx="14312" cy="14312"/>
            </a:xfrm>
            <a:custGeom>
              <a:avLst/>
              <a:gdLst>
                <a:gd name="connsiteX0" fmla="*/ 14313 w 14312"/>
                <a:gd name="connsiteY0" fmla="*/ 7196 h 14312"/>
                <a:gd name="connsiteX1" fmla="*/ 7156 w 14312"/>
                <a:gd name="connsiteY1" fmla="*/ 14353 h 14312"/>
                <a:gd name="connsiteX2" fmla="*/ 0 w 14312"/>
                <a:gd name="connsiteY2" fmla="*/ 7196 h 14312"/>
                <a:gd name="connsiteX3" fmla="*/ 7156 w 14312"/>
                <a:gd name="connsiteY3" fmla="*/ 40 h 14312"/>
                <a:gd name="connsiteX4" fmla="*/ 1431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196"/>
                  </a:moveTo>
                  <a:cubicBezTo>
                    <a:pt x="14313" y="11149"/>
                    <a:pt x="11109" y="14353"/>
                    <a:pt x="7156" y="14353"/>
                  </a:cubicBezTo>
                  <a:cubicBezTo>
                    <a:pt x="3204" y="14353"/>
                    <a:pt x="0" y="11149"/>
                    <a:pt x="0" y="7196"/>
                  </a:cubicBezTo>
                  <a:cubicBezTo>
                    <a:pt x="0" y="3244"/>
                    <a:pt x="3204" y="40"/>
                    <a:pt x="7156" y="40"/>
                  </a:cubicBezTo>
                  <a:cubicBezTo>
                    <a:pt x="11109" y="40"/>
                    <a:pt x="14313" y="3244"/>
                    <a:pt x="1431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498050-F0C5-26E0-4EF7-134744B904A2}"/>
                </a:ext>
              </a:extLst>
            </p:cNvPr>
            <p:cNvSpPr/>
            <p:nvPr/>
          </p:nvSpPr>
          <p:spPr>
            <a:xfrm>
              <a:off x="10772467" y="2559262"/>
              <a:ext cx="14312" cy="14312"/>
            </a:xfrm>
            <a:custGeom>
              <a:avLst/>
              <a:gdLst>
                <a:gd name="connsiteX0" fmla="*/ 14323 w 14312"/>
                <a:gd name="connsiteY0" fmla="*/ 7196 h 14312"/>
                <a:gd name="connsiteX1" fmla="*/ 7166 w 14312"/>
                <a:gd name="connsiteY1" fmla="*/ 14353 h 14312"/>
                <a:gd name="connsiteX2" fmla="*/ 10 w 14312"/>
                <a:gd name="connsiteY2" fmla="*/ 7196 h 14312"/>
                <a:gd name="connsiteX3" fmla="*/ 7166 w 14312"/>
                <a:gd name="connsiteY3" fmla="*/ 40 h 14312"/>
                <a:gd name="connsiteX4" fmla="*/ 1432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196"/>
                  </a:moveTo>
                  <a:cubicBezTo>
                    <a:pt x="14323" y="11149"/>
                    <a:pt x="11119" y="14353"/>
                    <a:pt x="7166" y="14353"/>
                  </a:cubicBezTo>
                  <a:cubicBezTo>
                    <a:pt x="3214" y="14353"/>
                    <a:pt x="10" y="11149"/>
                    <a:pt x="10" y="7196"/>
                  </a:cubicBezTo>
                  <a:cubicBezTo>
                    <a:pt x="10" y="3244"/>
                    <a:pt x="3214" y="40"/>
                    <a:pt x="7166" y="40"/>
                  </a:cubicBezTo>
                  <a:cubicBezTo>
                    <a:pt x="11119" y="40"/>
                    <a:pt x="14323" y="3244"/>
                    <a:pt x="1432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37F3641-609C-BB26-0BA9-32FF6FEA01C0}"/>
                </a:ext>
              </a:extLst>
            </p:cNvPr>
            <p:cNvSpPr/>
            <p:nvPr/>
          </p:nvSpPr>
          <p:spPr>
            <a:xfrm>
              <a:off x="10844030" y="2559262"/>
              <a:ext cx="14312" cy="14312"/>
            </a:xfrm>
            <a:custGeom>
              <a:avLst/>
              <a:gdLst>
                <a:gd name="connsiteX0" fmla="*/ 14333 w 14312"/>
                <a:gd name="connsiteY0" fmla="*/ 7196 h 14312"/>
                <a:gd name="connsiteX1" fmla="*/ 7176 w 14312"/>
                <a:gd name="connsiteY1" fmla="*/ 14353 h 14312"/>
                <a:gd name="connsiteX2" fmla="*/ 20 w 14312"/>
                <a:gd name="connsiteY2" fmla="*/ 7196 h 14312"/>
                <a:gd name="connsiteX3" fmla="*/ 7176 w 14312"/>
                <a:gd name="connsiteY3" fmla="*/ 40 h 14312"/>
                <a:gd name="connsiteX4" fmla="*/ 1433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196"/>
                  </a:moveTo>
                  <a:cubicBezTo>
                    <a:pt x="14333" y="11149"/>
                    <a:pt x="11129" y="14353"/>
                    <a:pt x="7176" y="14353"/>
                  </a:cubicBezTo>
                  <a:cubicBezTo>
                    <a:pt x="3224" y="14353"/>
                    <a:pt x="20" y="11149"/>
                    <a:pt x="20" y="7196"/>
                  </a:cubicBezTo>
                  <a:cubicBezTo>
                    <a:pt x="20" y="3244"/>
                    <a:pt x="3224" y="40"/>
                    <a:pt x="7176" y="40"/>
                  </a:cubicBezTo>
                  <a:cubicBezTo>
                    <a:pt x="11129" y="40"/>
                    <a:pt x="14333" y="3244"/>
                    <a:pt x="1433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7019D5A-90B5-87DD-C479-20B176A2CC81}"/>
                </a:ext>
              </a:extLst>
            </p:cNvPr>
            <p:cNvSpPr/>
            <p:nvPr/>
          </p:nvSpPr>
          <p:spPr>
            <a:xfrm>
              <a:off x="10915593" y="2559262"/>
              <a:ext cx="14312" cy="14312"/>
            </a:xfrm>
            <a:custGeom>
              <a:avLst/>
              <a:gdLst>
                <a:gd name="connsiteX0" fmla="*/ 14343 w 14312"/>
                <a:gd name="connsiteY0" fmla="*/ 7196 h 14312"/>
                <a:gd name="connsiteX1" fmla="*/ 7186 w 14312"/>
                <a:gd name="connsiteY1" fmla="*/ 14353 h 14312"/>
                <a:gd name="connsiteX2" fmla="*/ 30 w 14312"/>
                <a:gd name="connsiteY2" fmla="*/ 7196 h 14312"/>
                <a:gd name="connsiteX3" fmla="*/ 7186 w 14312"/>
                <a:gd name="connsiteY3" fmla="*/ 40 h 14312"/>
                <a:gd name="connsiteX4" fmla="*/ 1434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196"/>
                  </a:moveTo>
                  <a:cubicBezTo>
                    <a:pt x="14343" y="11149"/>
                    <a:pt x="11139" y="14353"/>
                    <a:pt x="7186" y="14353"/>
                  </a:cubicBezTo>
                  <a:cubicBezTo>
                    <a:pt x="3234" y="14353"/>
                    <a:pt x="30" y="11149"/>
                    <a:pt x="30" y="7196"/>
                  </a:cubicBezTo>
                  <a:cubicBezTo>
                    <a:pt x="30" y="3244"/>
                    <a:pt x="3234" y="40"/>
                    <a:pt x="7186" y="40"/>
                  </a:cubicBezTo>
                  <a:cubicBezTo>
                    <a:pt x="11139" y="40"/>
                    <a:pt x="14343" y="3244"/>
                    <a:pt x="1434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4B38D12-7F2E-99EE-F9DE-F4BC3E58F606}"/>
                </a:ext>
              </a:extLst>
            </p:cNvPr>
            <p:cNvSpPr/>
            <p:nvPr/>
          </p:nvSpPr>
          <p:spPr>
            <a:xfrm>
              <a:off x="10987155" y="2559262"/>
              <a:ext cx="14312" cy="14312"/>
            </a:xfrm>
            <a:custGeom>
              <a:avLst/>
              <a:gdLst>
                <a:gd name="connsiteX0" fmla="*/ 14353 w 14312"/>
                <a:gd name="connsiteY0" fmla="*/ 7196 h 14312"/>
                <a:gd name="connsiteX1" fmla="*/ 7196 w 14312"/>
                <a:gd name="connsiteY1" fmla="*/ 14353 h 14312"/>
                <a:gd name="connsiteX2" fmla="*/ 40 w 14312"/>
                <a:gd name="connsiteY2" fmla="*/ 7196 h 14312"/>
                <a:gd name="connsiteX3" fmla="*/ 7196 w 14312"/>
                <a:gd name="connsiteY3" fmla="*/ 40 h 14312"/>
                <a:gd name="connsiteX4" fmla="*/ 1435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196"/>
                  </a:moveTo>
                  <a:cubicBezTo>
                    <a:pt x="14353" y="11149"/>
                    <a:pt x="11149" y="14353"/>
                    <a:pt x="7196" y="14353"/>
                  </a:cubicBezTo>
                  <a:cubicBezTo>
                    <a:pt x="3244" y="14353"/>
                    <a:pt x="40" y="11149"/>
                    <a:pt x="40" y="7196"/>
                  </a:cubicBezTo>
                  <a:cubicBezTo>
                    <a:pt x="40" y="3244"/>
                    <a:pt x="3244" y="40"/>
                    <a:pt x="7196" y="40"/>
                  </a:cubicBezTo>
                  <a:cubicBezTo>
                    <a:pt x="11149" y="40"/>
                    <a:pt x="14353" y="3244"/>
                    <a:pt x="1435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D6E9C2B-19E8-74FC-F55A-91C444F87867}"/>
                </a:ext>
              </a:extLst>
            </p:cNvPr>
            <p:cNvSpPr/>
            <p:nvPr/>
          </p:nvSpPr>
          <p:spPr>
            <a:xfrm>
              <a:off x="11058718" y="2559262"/>
              <a:ext cx="14312" cy="14312"/>
            </a:xfrm>
            <a:custGeom>
              <a:avLst/>
              <a:gdLst>
                <a:gd name="connsiteX0" fmla="*/ 14363 w 14312"/>
                <a:gd name="connsiteY0" fmla="*/ 7196 h 14312"/>
                <a:gd name="connsiteX1" fmla="*/ 7206 w 14312"/>
                <a:gd name="connsiteY1" fmla="*/ 14353 h 14312"/>
                <a:gd name="connsiteX2" fmla="*/ 50 w 14312"/>
                <a:gd name="connsiteY2" fmla="*/ 7196 h 14312"/>
                <a:gd name="connsiteX3" fmla="*/ 7206 w 14312"/>
                <a:gd name="connsiteY3" fmla="*/ 40 h 14312"/>
                <a:gd name="connsiteX4" fmla="*/ 1436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196"/>
                  </a:moveTo>
                  <a:cubicBezTo>
                    <a:pt x="14363" y="11149"/>
                    <a:pt x="11159" y="14353"/>
                    <a:pt x="7206" y="14353"/>
                  </a:cubicBezTo>
                  <a:cubicBezTo>
                    <a:pt x="3254" y="14353"/>
                    <a:pt x="50" y="11149"/>
                    <a:pt x="50" y="7196"/>
                  </a:cubicBezTo>
                  <a:cubicBezTo>
                    <a:pt x="50" y="3244"/>
                    <a:pt x="3254" y="40"/>
                    <a:pt x="7206" y="40"/>
                  </a:cubicBezTo>
                  <a:cubicBezTo>
                    <a:pt x="11159" y="40"/>
                    <a:pt x="14363" y="3244"/>
                    <a:pt x="1436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087EAA7-53BD-6D86-E429-B6124585FC38}"/>
                </a:ext>
              </a:extLst>
            </p:cNvPr>
            <p:cNvSpPr/>
            <p:nvPr/>
          </p:nvSpPr>
          <p:spPr>
            <a:xfrm>
              <a:off x="11130281" y="2559262"/>
              <a:ext cx="14312" cy="14312"/>
            </a:xfrm>
            <a:custGeom>
              <a:avLst/>
              <a:gdLst>
                <a:gd name="connsiteX0" fmla="*/ 14373 w 14312"/>
                <a:gd name="connsiteY0" fmla="*/ 7196 h 14312"/>
                <a:gd name="connsiteX1" fmla="*/ 7216 w 14312"/>
                <a:gd name="connsiteY1" fmla="*/ 14353 h 14312"/>
                <a:gd name="connsiteX2" fmla="*/ 60 w 14312"/>
                <a:gd name="connsiteY2" fmla="*/ 7196 h 14312"/>
                <a:gd name="connsiteX3" fmla="*/ 7216 w 14312"/>
                <a:gd name="connsiteY3" fmla="*/ 40 h 14312"/>
                <a:gd name="connsiteX4" fmla="*/ 1437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196"/>
                  </a:moveTo>
                  <a:cubicBezTo>
                    <a:pt x="14373" y="11149"/>
                    <a:pt x="11169" y="14353"/>
                    <a:pt x="7216" y="14353"/>
                  </a:cubicBezTo>
                  <a:cubicBezTo>
                    <a:pt x="3264" y="14353"/>
                    <a:pt x="60" y="11149"/>
                    <a:pt x="60" y="7196"/>
                  </a:cubicBezTo>
                  <a:cubicBezTo>
                    <a:pt x="60" y="3244"/>
                    <a:pt x="3264" y="40"/>
                    <a:pt x="7216" y="40"/>
                  </a:cubicBezTo>
                  <a:cubicBezTo>
                    <a:pt x="11169" y="40"/>
                    <a:pt x="14373" y="3244"/>
                    <a:pt x="1437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E875D0AA-FE84-4E4B-5CE0-28C934B91B68}"/>
                </a:ext>
              </a:extLst>
            </p:cNvPr>
            <p:cNvSpPr/>
            <p:nvPr/>
          </p:nvSpPr>
          <p:spPr>
            <a:xfrm>
              <a:off x="11201844" y="2559262"/>
              <a:ext cx="14312" cy="14312"/>
            </a:xfrm>
            <a:custGeom>
              <a:avLst/>
              <a:gdLst>
                <a:gd name="connsiteX0" fmla="*/ 14383 w 14312"/>
                <a:gd name="connsiteY0" fmla="*/ 7196 h 14312"/>
                <a:gd name="connsiteX1" fmla="*/ 7226 w 14312"/>
                <a:gd name="connsiteY1" fmla="*/ 14353 h 14312"/>
                <a:gd name="connsiteX2" fmla="*/ 70 w 14312"/>
                <a:gd name="connsiteY2" fmla="*/ 7196 h 14312"/>
                <a:gd name="connsiteX3" fmla="*/ 7226 w 14312"/>
                <a:gd name="connsiteY3" fmla="*/ 40 h 14312"/>
                <a:gd name="connsiteX4" fmla="*/ 1438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196"/>
                  </a:moveTo>
                  <a:cubicBezTo>
                    <a:pt x="14383" y="11149"/>
                    <a:pt x="11179" y="14353"/>
                    <a:pt x="7226" y="14353"/>
                  </a:cubicBezTo>
                  <a:cubicBezTo>
                    <a:pt x="3274" y="14353"/>
                    <a:pt x="70" y="11149"/>
                    <a:pt x="70" y="7196"/>
                  </a:cubicBezTo>
                  <a:cubicBezTo>
                    <a:pt x="70" y="3244"/>
                    <a:pt x="3274" y="40"/>
                    <a:pt x="7226" y="40"/>
                  </a:cubicBezTo>
                  <a:cubicBezTo>
                    <a:pt x="11179" y="40"/>
                    <a:pt x="14383" y="3244"/>
                    <a:pt x="1438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D3F355D-33C3-25B6-3345-4410E9879BEA}"/>
                </a:ext>
              </a:extLst>
            </p:cNvPr>
            <p:cNvSpPr/>
            <p:nvPr/>
          </p:nvSpPr>
          <p:spPr>
            <a:xfrm>
              <a:off x="11273406" y="2559262"/>
              <a:ext cx="14312" cy="14312"/>
            </a:xfrm>
            <a:custGeom>
              <a:avLst/>
              <a:gdLst>
                <a:gd name="connsiteX0" fmla="*/ 14393 w 14312"/>
                <a:gd name="connsiteY0" fmla="*/ 7196 h 14312"/>
                <a:gd name="connsiteX1" fmla="*/ 7236 w 14312"/>
                <a:gd name="connsiteY1" fmla="*/ 14353 h 14312"/>
                <a:gd name="connsiteX2" fmla="*/ 80 w 14312"/>
                <a:gd name="connsiteY2" fmla="*/ 7196 h 14312"/>
                <a:gd name="connsiteX3" fmla="*/ 7236 w 14312"/>
                <a:gd name="connsiteY3" fmla="*/ 40 h 14312"/>
                <a:gd name="connsiteX4" fmla="*/ 1439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196"/>
                  </a:moveTo>
                  <a:cubicBezTo>
                    <a:pt x="14393" y="11149"/>
                    <a:pt x="11189" y="14353"/>
                    <a:pt x="7236" y="14353"/>
                  </a:cubicBezTo>
                  <a:cubicBezTo>
                    <a:pt x="3284" y="14353"/>
                    <a:pt x="80" y="11149"/>
                    <a:pt x="80" y="7196"/>
                  </a:cubicBezTo>
                  <a:cubicBezTo>
                    <a:pt x="80" y="3244"/>
                    <a:pt x="3284" y="40"/>
                    <a:pt x="7236" y="40"/>
                  </a:cubicBezTo>
                  <a:cubicBezTo>
                    <a:pt x="11189" y="40"/>
                    <a:pt x="14393" y="3244"/>
                    <a:pt x="1439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B5995A6-81AD-5F6F-FE72-BDDEDD27069D}"/>
                </a:ext>
              </a:extLst>
            </p:cNvPr>
            <p:cNvSpPr/>
            <p:nvPr/>
          </p:nvSpPr>
          <p:spPr>
            <a:xfrm>
              <a:off x="11344969" y="2559262"/>
              <a:ext cx="14312" cy="14312"/>
            </a:xfrm>
            <a:custGeom>
              <a:avLst/>
              <a:gdLst>
                <a:gd name="connsiteX0" fmla="*/ 14403 w 14312"/>
                <a:gd name="connsiteY0" fmla="*/ 7196 h 14312"/>
                <a:gd name="connsiteX1" fmla="*/ 7246 w 14312"/>
                <a:gd name="connsiteY1" fmla="*/ 14353 h 14312"/>
                <a:gd name="connsiteX2" fmla="*/ 90 w 14312"/>
                <a:gd name="connsiteY2" fmla="*/ 7196 h 14312"/>
                <a:gd name="connsiteX3" fmla="*/ 7246 w 14312"/>
                <a:gd name="connsiteY3" fmla="*/ 40 h 14312"/>
                <a:gd name="connsiteX4" fmla="*/ 1440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196"/>
                  </a:moveTo>
                  <a:cubicBezTo>
                    <a:pt x="14403" y="11149"/>
                    <a:pt x="11199" y="14353"/>
                    <a:pt x="7246" y="14353"/>
                  </a:cubicBezTo>
                  <a:cubicBezTo>
                    <a:pt x="3294" y="14353"/>
                    <a:pt x="90" y="11149"/>
                    <a:pt x="90" y="7196"/>
                  </a:cubicBezTo>
                  <a:cubicBezTo>
                    <a:pt x="90" y="3244"/>
                    <a:pt x="3294" y="40"/>
                    <a:pt x="7246" y="40"/>
                  </a:cubicBezTo>
                  <a:cubicBezTo>
                    <a:pt x="11199" y="40"/>
                    <a:pt x="14403" y="3244"/>
                    <a:pt x="1440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88FF764E-A794-F69E-AE74-7E24A33EB31F}"/>
                </a:ext>
              </a:extLst>
            </p:cNvPr>
            <p:cNvSpPr/>
            <p:nvPr/>
          </p:nvSpPr>
          <p:spPr>
            <a:xfrm>
              <a:off x="11416532" y="2559262"/>
              <a:ext cx="14312" cy="14312"/>
            </a:xfrm>
            <a:custGeom>
              <a:avLst/>
              <a:gdLst>
                <a:gd name="connsiteX0" fmla="*/ 14413 w 14312"/>
                <a:gd name="connsiteY0" fmla="*/ 7196 h 14312"/>
                <a:gd name="connsiteX1" fmla="*/ 7256 w 14312"/>
                <a:gd name="connsiteY1" fmla="*/ 14353 h 14312"/>
                <a:gd name="connsiteX2" fmla="*/ 100 w 14312"/>
                <a:gd name="connsiteY2" fmla="*/ 7196 h 14312"/>
                <a:gd name="connsiteX3" fmla="*/ 7256 w 14312"/>
                <a:gd name="connsiteY3" fmla="*/ 40 h 14312"/>
                <a:gd name="connsiteX4" fmla="*/ 1441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196"/>
                  </a:moveTo>
                  <a:cubicBezTo>
                    <a:pt x="14413" y="11149"/>
                    <a:pt x="11209" y="14353"/>
                    <a:pt x="7256" y="14353"/>
                  </a:cubicBezTo>
                  <a:cubicBezTo>
                    <a:pt x="3304" y="14353"/>
                    <a:pt x="100" y="11149"/>
                    <a:pt x="100" y="7196"/>
                  </a:cubicBezTo>
                  <a:cubicBezTo>
                    <a:pt x="100" y="3244"/>
                    <a:pt x="3304" y="40"/>
                    <a:pt x="7256" y="40"/>
                  </a:cubicBezTo>
                  <a:cubicBezTo>
                    <a:pt x="11209" y="40"/>
                    <a:pt x="14413" y="3244"/>
                    <a:pt x="1441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0CCFC355-5B7F-9B69-ABC2-08FF15526F97}"/>
                </a:ext>
              </a:extLst>
            </p:cNvPr>
            <p:cNvSpPr/>
            <p:nvPr/>
          </p:nvSpPr>
          <p:spPr>
            <a:xfrm>
              <a:off x="11488095" y="2559262"/>
              <a:ext cx="14312" cy="14312"/>
            </a:xfrm>
            <a:custGeom>
              <a:avLst/>
              <a:gdLst>
                <a:gd name="connsiteX0" fmla="*/ 14423 w 14312"/>
                <a:gd name="connsiteY0" fmla="*/ 7196 h 14312"/>
                <a:gd name="connsiteX1" fmla="*/ 7266 w 14312"/>
                <a:gd name="connsiteY1" fmla="*/ 14353 h 14312"/>
                <a:gd name="connsiteX2" fmla="*/ 110 w 14312"/>
                <a:gd name="connsiteY2" fmla="*/ 7196 h 14312"/>
                <a:gd name="connsiteX3" fmla="*/ 7266 w 14312"/>
                <a:gd name="connsiteY3" fmla="*/ 40 h 14312"/>
                <a:gd name="connsiteX4" fmla="*/ 1442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196"/>
                  </a:moveTo>
                  <a:cubicBezTo>
                    <a:pt x="14423" y="11149"/>
                    <a:pt x="11219" y="14353"/>
                    <a:pt x="7266" y="14353"/>
                  </a:cubicBezTo>
                  <a:cubicBezTo>
                    <a:pt x="3314" y="14353"/>
                    <a:pt x="110" y="11149"/>
                    <a:pt x="110" y="7196"/>
                  </a:cubicBezTo>
                  <a:cubicBezTo>
                    <a:pt x="110" y="3244"/>
                    <a:pt x="3314" y="40"/>
                    <a:pt x="7266" y="40"/>
                  </a:cubicBezTo>
                  <a:cubicBezTo>
                    <a:pt x="11219" y="40"/>
                    <a:pt x="14423" y="3244"/>
                    <a:pt x="1442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5B908F5-C0C1-FEEF-4F5C-16349B93CE4F}"/>
                </a:ext>
              </a:extLst>
            </p:cNvPr>
            <p:cNvSpPr/>
            <p:nvPr/>
          </p:nvSpPr>
          <p:spPr>
            <a:xfrm>
              <a:off x="11559657" y="2559262"/>
              <a:ext cx="14312" cy="14312"/>
            </a:xfrm>
            <a:custGeom>
              <a:avLst/>
              <a:gdLst>
                <a:gd name="connsiteX0" fmla="*/ 14433 w 14312"/>
                <a:gd name="connsiteY0" fmla="*/ 7196 h 14312"/>
                <a:gd name="connsiteX1" fmla="*/ 7276 w 14312"/>
                <a:gd name="connsiteY1" fmla="*/ 14353 h 14312"/>
                <a:gd name="connsiteX2" fmla="*/ 120 w 14312"/>
                <a:gd name="connsiteY2" fmla="*/ 7196 h 14312"/>
                <a:gd name="connsiteX3" fmla="*/ 7276 w 14312"/>
                <a:gd name="connsiteY3" fmla="*/ 40 h 14312"/>
                <a:gd name="connsiteX4" fmla="*/ 1443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196"/>
                  </a:moveTo>
                  <a:cubicBezTo>
                    <a:pt x="14433" y="11149"/>
                    <a:pt x="11229" y="14353"/>
                    <a:pt x="7276" y="14353"/>
                  </a:cubicBezTo>
                  <a:cubicBezTo>
                    <a:pt x="3324" y="14353"/>
                    <a:pt x="120" y="11149"/>
                    <a:pt x="120" y="7196"/>
                  </a:cubicBezTo>
                  <a:cubicBezTo>
                    <a:pt x="120" y="3244"/>
                    <a:pt x="3324" y="40"/>
                    <a:pt x="7276" y="40"/>
                  </a:cubicBezTo>
                  <a:cubicBezTo>
                    <a:pt x="11229" y="40"/>
                    <a:pt x="14433" y="3244"/>
                    <a:pt x="1443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2B422A8-08CC-EF5B-6CF8-3842DDBB6DD6}"/>
                </a:ext>
              </a:extLst>
            </p:cNvPr>
            <p:cNvSpPr/>
            <p:nvPr/>
          </p:nvSpPr>
          <p:spPr>
            <a:xfrm>
              <a:off x="11631220" y="2559262"/>
              <a:ext cx="14312" cy="14312"/>
            </a:xfrm>
            <a:custGeom>
              <a:avLst/>
              <a:gdLst>
                <a:gd name="connsiteX0" fmla="*/ 14443 w 14312"/>
                <a:gd name="connsiteY0" fmla="*/ 7196 h 14312"/>
                <a:gd name="connsiteX1" fmla="*/ 7286 w 14312"/>
                <a:gd name="connsiteY1" fmla="*/ 14353 h 14312"/>
                <a:gd name="connsiteX2" fmla="*/ 130 w 14312"/>
                <a:gd name="connsiteY2" fmla="*/ 7196 h 14312"/>
                <a:gd name="connsiteX3" fmla="*/ 7286 w 14312"/>
                <a:gd name="connsiteY3" fmla="*/ 40 h 14312"/>
                <a:gd name="connsiteX4" fmla="*/ 1444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196"/>
                  </a:moveTo>
                  <a:cubicBezTo>
                    <a:pt x="14443" y="11149"/>
                    <a:pt x="11239" y="14353"/>
                    <a:pt x="7286" y="14353"/>
                  </a:cubicBezTo>
                  <a:cubicBezTo>
                    <a:pt x="3334" y="14353"/>
                    <a:pt x="130" y="11149"/>
                    <a:pt x="130" y="7196"/>
                  </a:cubicBezTo>
                  <a:cubicBezTo>
                    <a:pt x="130" y="3244"/>
                    <a:pt x="3334" y="40"/>
                    <a:pt x="7286" y="40"/>
                  </a:cubicBezTo>
                  <a:cubicBezTo>
                    <a:pt x="11239" y="40"/>
                    <a:pt x="14443" y="3244"/>
                    <a:pt x="1444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8CF2F76-877D-18E8-5A5B-66C1E907DCC1}"/>
                </a:ext>
              </a:extLst>
            </p:cNvPr>
            <p:cNvSpPr/>
            <p:nvPr/>
          </p:nvSpPr>
          <p:spPr>
            <a:xfrm>
              <a:off x="11702783" y="2559262"/>
              <a:ext cx="14312" cy="14312"/>
            </a:xfrm>
            <a:custGeom>
              <a:avLst/>
              <a:gdLst>
                <a:gd name="connsiteX0" fmla="*/ 14453 w 14312"/>
                <a:gd name="connsiteY0" fmla="*/ 7196 h 14312"/>
                <a:gd name="connsiteX1" fmla="*/ 7296 w 14312"/>
                <a:gd name="connsiteY1" fmla="*/ 14353 h 14312"/>
                <a:gd name="connsiteX2" fmla="*/ 140 w 14312"/>
                <a:gd name="connsiteY2" fmla="*/ 7196 h 14312"/>
                <a:gd name="connsiteX3" fmla="*/ 7296 w 14312"/>
                <a:gd name="connsiteY3" fmla="*/ 40 h 14312"/>
                <a:gd name="connsiteX4" fmla="*/ 1445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196"/>
                  </a:moveTo>
                  <a:cubicBezTo>
                    <a:pt x="14453" y="11149"/>
                    <a:pt x="11249" y="14353"/>
                    <a:pt x="7296" y="14353"/>
                  </a:cubicBezTo>
                  <a:cubicBezTo>
                    <a:pt x="3344" y="14353"/>
                    <a:pt x="140" y="11149"/>
                    <a:pt x="140" y="7196"/>
                  </a:cubicBezTo>
                  <a:cubicBezTo>
                    <a:pt x="140" y="3244"/>
                    <a:pt x="3344" y="40"/>
                    <a:pt x="7296" y="40"/>
                  </a:cubicBezTo>
                  <a:cubicBezTo>
                    <a:pt x="11249" y="40"/>
                    <a:pt x="14453" y="3244"/>
                    <a:pt x="1445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88BA158-6E54-8A8A-B43D-A72688289349}"/>
                </a:ext>
              </a:extLst>
            </p:cNvPr>
            <p:cNvSpPr/>
            <p:nvPr/>
          </p:nvSpPr>
          <p:spPr>
            <a:xfrm>
              <a:off x="11774346" y="2559262"/>
              <a:ext cx="14312" cy="14312"/>
            </a:xfrm>
            <a:custGeom>
              <a:avLst/>
              <a:gdLst>
                <a:gd name="connsiteX0" fmla="*/ 14463 w 14312"/>
                <a:gd name="connsiteY0" fmla="*/ 7196 h 14312"/>
                <a:gd name="connsiteX1" fmla="*/ 7306 w 14312"/>
                <a:gd name="connsiteY1" fmla="*/ 14353 h 14312"/>
                <a:gd name="connsiteX2" fmla="*/ 150 w 14312"/>
                <a:gd name="connsiteY2" fmla="*/ 7196 h 14312"/>
                <a:gd name="connsiteX3" fmla="*/ 7306 w 14312"/>
                <a:gd name="connsiteY3" fmla="*/ 40 h 14312"/>
                <a:gd name="connsiteX4" fmla="*/ 1446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196"/>
                  </a:moveTo>
                  <a:cubicBezTo>
                    <a:pt x="14463" y="11149"/>
                    <a:pt x="11259" y="14353"/>
                    <a:pt x="7306" y="14353"/>
                  </a:cubicBezTo>
                  <a:cubicBezTo>
                    <a:pt x="3354" y="14353"/>
                    <a:pt x="150" y="11149"/>
                    <a:pt x="150" y="7196"/>
                  </a:cubicBezTo>
                  <a:cubicBezTo>
                    <a:pt x="150" y="3244"/>
                    <a:pt x="3354" y="40"/>
                    <a:pt x="7306" y="40"/>
                  </a:cubicBezTo>
                  <a:cubicBezTo>
                    <a:pt x="11259" y="40"/>
                    <a:pt x="14463" y="3244"/>
                    <a:pt x="1446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DDF5A1F-CDFE-557A-55FF-5192E10EC9C2}"/>
                </a:ext>
              </a:extLst>
            </p:cNvPr>
            <p:cNvSpPr/>
            <p:nvPr/>
          </p:nvSpPr>
          <p:spPr>
            <a:xfrm>
              <a:off x="11845908" y="2559262"/>
              <a:ext cx="14312" cy="14312"/>
            </a:xfrm>
            <a:custGeom>
              <a:avLst/>
              <a:gdLst>
                <a:gd name="connsiteX0" fmla="*/ 14473 w 14312"/>
                <a:gd name="connsiteY0" fmla="*/ 7196 h 14312"/>
                <a:gd name="connsiteX1" fmla="*/ 7316 w 14312"/>
                <a:gd name="connsiteY1" fmla="*/ 14353 h 14312"/>
                <a:gd name="connsiteX2" fmla="*/ 160 w 14312"/>
                <a:gd name="connsiteY2" fmla="*/ 7196 h 14312"/>
                <a:gd name="connsiteX3" fmla="*/ 7316 w 14312"/>
                <a:gd name="connsiteY3" fmla="*/ 40 h 14312"/>
                <a:gd name="connsiteX4" fmla="*/ 1447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196"/>
                  </a:moveTo>
                  <a:cubicBezTo>
                    <a:pt x="14473" y="11149"/>
                    <a:pt x="11269" y="14353"/>
                    <a:pt x="7316" y="14353"/>
                  </a:cubicBezTo>
                  <a:cubicBezTo>
                    <a:pt x="3364" y="14353"/>
                    <a:pt x="160" y="11149"/>
                    <a:pt x="160" y="7196"/>
                  </a:cubicBezTo>
                  <a:cubicBezTo>
                    <a:pt x="160" y="3244"/>
                    <a:pt x="3364" y="40"/>
                    <a:pt x="7316" y="40"/>
                  </a:cubicBezTo>
                  <a:cubicBezTo>
                    <a:pt x="11269" y="40"/>
                    <a:pt x="14473" y="3244"/>
                    <a:pt x="1447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B27CBE-855F-EEC0-5F15-A690A84327A1}"/>
                </a:ext>
              </a:extLst>
            </p:cNvPr>
            <p:cNvSpPr/>
            <p:nvPr/>
          </p:nvSpPr>
          <p:spPr>
            <a:xfrm>
              <a:off x="11917471" y="2559262"/>
              <a:ext cx="14312" cy="14312"/>
            </a:xfrm>
            <a:custGeom>
              <a:avLst/>
              <a:gdLst>
                <a:gd name="connsiteX0" fmla="*/ 14483 w 14312"/>
                <a:gd name="connsiteY0" fmla="*/ 7196 h 14312"/>
                <a:gd name="connsiteX1" fmla="*/ 7326 w 14312"/>
                <a:gd name="connsiteY1" fmla="*/ 14353 h 14312"/>
                <a:gd name="connsiteX2" fmla="*/ 170 w 14312"/>
                <a:gd name="connsiteY2" fmla="*/ 7196 h 14312"/>
                <a:gd name="connsiteX3" fmla="*/ 7326 w 14312"/>
                <a:gd name="connsiteY3" fmla="*/ 40 h 14312"/>
                <a:gd name="connsiteX4" fmla="*/ 1448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196"/>
                  </a:moveTo>
                  <a:cubicBezTo>
                    <a:pt x="14483" y="11149"/>
                    <a:pt x="11279" y="14353"/>
                    <a:pt x="7326" y="14353"/>
                  </a:cubicBezTo>
                  <a:cubicBezTo>
                    <a:pt x="3374" y="14353"/>
                    <a:pt x="170" y="11149"/>
                    <a:pt x="170" y="7196"/>
                  </a:cubicBezTo>
                  <a:cubicBezTo>
                    <a:pt x="170" y="3244"/>
                    <a:pt x="3374" y="40"/>
                    <a:pt x="7326" y="40"/>
                  </a:cubicBezTo>
                  <a:cubicBezTo>
                    <a:pt x="11279" y="40"/>
                    <a:pt x="14483" y="3244"/>
                    <a:pt x="1448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A130C25-FB68-B396-CF7F-62174169BDF5}"/>
                </a:ext>
              </a:extLst>
            </p:cNvPr>
            <p:cNvSpPr/>
            <p:nvPr/>
          </p:nvSpPr>
          <p:spPr>
            <a:xfrm>
              <a:off x="11989034" y="2559262"/>
              <a:ext cx="14312" cy="14312"/>
            </a:xfrm>
            <a:custGeom>
              <a:avLst/>
              <a:gdLst>
                <a:gd name="connsiteX0" fmla="*/ 14493 w 14312"/>
                <a:gd name="connsiteY0" fmla="*/ 7196 h 14312"/>
                <a:gd name="connsiteX1" fmla="*/ 7336 w 14312"/>
                <a:gd name="connsiteY1" fmla="*/ 14353 h 14312"/>
                <a:gd name="connsiteX2" fmla="*/ 180 w 14312"/>
                <a:gd name="connsiteY2" fmla="*/ 7196 h 14312"/>
                <a:gd name="connsiteX3" fmla="*/ 7336 w 14312"/>
                <a:gd name="connsiteY3" fmla="*/ 40 h 14312"/>
                <a:gd name="connsiteX4" fmla="*/ 1449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196"/>
                  </a:moveTo>
                  <a:cubicBezTo>
                    <a:pt x="14493" y="11149"/>
                    <a:pt x="11289" y="14353"/>
                    <a:pt x="7336" y="14353"/>
                  </a:cubicBezTo>
                  <a:cubicBezTo>
                    <a:pt x="3384" y="14353"/>
                    <a:pt x="180" y="11149"/>
                    <a:pt x="180" y="7196"/>
                  </a:cubicBezTo>
                  <a:cubicBezTo>
                    <a:pt x="180" y="3244"/>
                    <a:pt x="3384" y="40"/>
                    <a:pt x="7336" y="40"/>
                  </a:cubicBezTo>
                  <a:cubicBezTo>
                    <a:pt x="11289" y="40"/>
                    <a:pt x="14493" y="3244"/>
                    <a:pt x="1449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4A5E50A-0A82-5CB7-5344-C683C2B6C37C}"/>
                </a:ext>
              </a:extLst>
            </p:cNvPr>
            <p:cNvSpPr/>
            <p:nvPr/>
          </p:nvSpPr>
          <p:spPr>
            <a:xfrm>
              <a:off x="12060597" y="2559262"/>
              <a:ext cx="14312" cy="14312"/>
            </a:xfrm>
            <a:custGeom>
              <a:avLst/>
              <a:gdLst>
                <a:gd name="connsiteX0" fmla="*/ 14503 w 14312"/>
                <a:gd name="connsiteY0" fmla="*/ 7196 h 14312"/>
                <a:gd name="connsiteX1" fmla="*/ 7346 w 14312"/>
                <a:gd name="connsiteY1" fmla="*/ 14353 h 14312"/>
                <a:gd name="connsiteX2" fmla="*/ 190 w 14312"/>
                <a:gd name="connsiteY2" fmla="*/ 7196 h 14312"/>
                <a:gd name="connsiteX3" fmla="*/ 7346 w 14312"/>
                <a:gd name="connsiteY3" fmla="*/ 40 h 14312"/>
                <a:gd name="connsiteX4" fmla="*/ 1450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196"/>
                  </a:moveTo>
                  <a:cubicBezTo>
                    <a:pt x="14503" y="11149"/>
                    <a:pt x="11299" y="14353"/>
                    <a:pt x="7346" y="14353"/>
                  </a:cubicBezTo>
                  <a:cubicBezTo>
                    <a:pt x="3394" y="14353"/>
                    <a:pt x="190" y="11149"/>
                    <a:pt x="190" y="7196"/>
                  </a:cubicBezTo>
                  <a:cubicBezTo>
                    <a:pt x="190" y="3244"/>
                    <a:pt x="3394" y="40"/>
                    <a:pt x="7346" y="40"/>
                  </a:cubicBezTo>
                  <a:cubicBezTo>
                    <a:pt x="11299" y="40"/>
                    <a:pt x="14503" y="3244"/>
                    <a:pt x="1450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6F3A6DF-9618-783C-A093-7C9E0886FC78}"/>
                </a:ext>
              </a:extLst>
            </p:cNvPr>
            <p:cNvSpPr/>
            <p:nvPr/>
          </p:nvSpPr>
          <p:spPr>
            <a:xfrm>
              <a:off x="12132159" y="2559262"/>
              <a:ext cx="14312" cy="14312"/>
            </a:xfrm>
            <a:custGeom>
              <a:avLst/>
              <a:gdLst>
                <a:gd name="connsiteX0" fmla="*/ 14513 w 14312"/>
                <a:gd name="connsiteY0" fmla="*/ 7196 h 14312"/>
                <a:gd name="connsiteX1" fmla="*/ 7356 w 14312"/>
                <a:gd name="connsiteY1" fmla="*/ 14353 h 14312"/>
                <a:gd name="connsiteX2" fmla="*/ 200 w 14312"/>
                <a:gd name="connsiteY2" fmla="*/ 7196 h 14312"/>
                <a:gd name="connsiteX3" fmla="*/ 7356 w 14312"/>
                <a:gd name="connsiteY3" fmla="*/ 40 h 14312"/>
                <a:gd name="connsiteX4" fmla="*/ 14513 w 14312"/>
                <a:gd name="connsiteY4" fmla="*/ 71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196"/>
                  </a:moveTo>
                  <a:cubicBezTo>
                    <a:pt x="14513" y="11149"/>
                    <a:pt x="11309" y="14353"/>
                    <a:pt x="7356" y="14353"/>
                  </a:cubicBezTo>
                  <a:cubicBezTo>
                    <a:pt x="3404" y="14353"/>
                    <a:pt x="200" y="11149"/>
                    <a:pt x="200" y="7196"/>
                  </a:cubicBezTo>
                  <a:cubicBezTo>
                    <a:pt x="200" y="3244"/>
                    <a:pt x="3404" y="40"/>
                    <a:pt x="7356" y="40"/>
                  </a:cubicBezTo>
                  <a:cubicBezTo>
                    <a:pt x="11309" y="40"/>
                    <a:pt x="14513" y="3244"/>
                    <a:pt x="14513" y="71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75D96F1A-5418-6EC3-0CDB-6B9D1AFE7967}"/>
                </a:ext>
              </a:extLst>
            </p:cNvPr>
            <p:cNvSpPr/>
            <p:nvPr/>
          </p:nvSpPr>
          <p:spPr>
            <a:xfrm>
              <a:off x="10700905" y="2630825"/>
              <a:ext cx="14312" cy="14312"/>
            </a:xfrm>
            <a:custGeom>
              <a:avLst/>
              <a:gdLst>
                <a:gd name="connsiteX0" fmla="*/ 14313 w 14312"/>
                <a:gd name="connsiteY0" fmla="*/ 7206 h 14312"/>
                <a:gd name="connsiteX1" fmla="*/ 7156 w 14312"/>
                <a:gd name="connsiteY1" fmla="*/ 14363 h 14312"/>
                <a:gd name="connsiteX2" fmla="*/ 0 w 14312"/>
                <a:gd name="connsiteY2" fmla="*/ 7206 h 14312"/>
                <a:gd name="connsiteX3" fmla="*/ 7156 w 14312"/>
                <a:gd name="connsiteY3" fmla="*/ 50 h 14312"/>
                <a:gd name="connsiteX4" fmla="*/ 1431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06"/>
                  </a:moveTo>
                  <a:cubicBezTo>
                    <a:pt x="14313" y="11159"/>
                    <a:pt x="11109" y="14363"/>
                    <a:pt x="7156" y="14363"/>
                  </a:cubicBezTo>
                  <a:cubicBezTo>
                    <a:pt x="3204" y="14363"/>
                    <a:pt x="0" y="11159"/>
                    <a:pt x="0" y="7206"/>
                  </a:cubicBezTo>
                  <a:cubicBezTo>
                    <a:pt x="0" y="3254"/>
                    <a:pt x="3204" y="50"/>
                    <a:pt x="7156" y="50"/>
                  </a:cubicBezTo>
                  <a:cubicBezTo>
                    <a:pt x="11109" y="50"/>
                    <a:pt x="14313" y="3254"/>
                    <a:pt x="1431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2C3D009-AA77-9C11-B792-C7D04EB47E1E}"/>
                </a:ext>
              </a:extLst>
            </p:cNvPr>
            <p:cNvSpPr/>
            <p:nvPr/>
          </p:nvSpPr>
          <p:spPr>
            <a:xfrm>
              <a:off x="10772467" y="2630825"/>
              <a:ext cx="14312" cy="14312"/>
            </a:xfrm>
            <a:custGeom>
              <a:avLst/>
              <a:gdLst>
                <a:gd name="connsiteX0" fmla="*/ 14323 w 14312"/>
                <a:gd name="connsiteY0" fmla="*/ 7206 h 14312"/>
                <a:gd name="connsiteX1" fmla="*/ 7166 w 14312"/>
                <a:gd name="connsiteY1" fmla="*/ 14363 h 14312"/>
                <a:gd name="connsiteX2" fmla="*/ 10 w 14312"/>
                <a:gd name="connsiteY2" fmla="*/ 7206 h 14312"/>
                <a:gd name="connsiteX3" fmla="*/ 7166 w 14312"/>
                <a:gd name="connsiteY3" fmla="*/ 50 h 14312"/>
                <a:gd name="connsiteX4" fmla="*/ 1432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06"/>
                  </a:moveTo>
                  <a:cubicBezTo>
                    <a:pt x="14323" y="11159"/>
                    <a:pt x="11119" y="14363"/>
                    <a:pt x="7166" y="14363"/>
                  </a:cubicBezTo>
                  <a:cubicBezTo>
                    <a:pt x="3214" y="14363"/>
                    <a:pt x="10" y="11159"/>
                    <a:pt x="10" y="7206"/>
                  </a:cubicBezTo>
                  <a:cubicBezTo>
                    <a:pt x="10" y="3254"/>
                    <a:pt x="3214" y="50"/>
                    <a:pt x="7166" y="50"/>
                  </a:cubicBezTo>
                  <a:cubicBezTo>
                    <a:pt x="11119" y="50"/>
                    <a:pt x="14323" y="3254"/>
                    <a:pt x="1432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25E69A5D-2ADB-03CE-21CE-61D378ACAB89}"/>
                </a:ext>
              </a:extLst>
            </p:cNvPr>
            <p:cNvSpPr/>
            <p:nvPr/>
          </p:nvSpPr>
          <p:spPr>
            <a:xfrm>
              <a:off x="10844030" y="2630825"/>
              <a:ext cx="14312" cy="14312"/>
            </a:xfrm>
            <a:custGeom>
              <a:avLst/>
              <a:gdLst>
                <a:gd name="connsiteX0" fmla="*/ 14333 w 14312"/>
                <a:gd name="connsiteY0" fmla="*/ 7206 h 14312"/>
                <a:gd name="connsiteX1" fmla="*/ 7176 w 14312"/>
                <a:gd name="connsiteY1" fmla="*/ 14363 h 14312"/>
                <a:gd name="connsiteX2" fmla="*/ 20 w 14312"/>
                <a:gd name="connsiteY2" fmla="*/ 7206 h 14312"/>
                <a:gd name="connsiteX3" fmla="*/ 7176 w 14312"/>
                <a:gd name="connsiteY3" fmla="*/ 50 h 14312"/>
                <a:gd name="connsiteX4" fmla="*/ 1433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06"/>
                  </a:moveTo>
                  <a:cubicBezTo>
                    <a:pt x="14333" y="11159"/>
                    <a:pt x="11129" y="14363"/>
                    <a:pt x="7176" y="14363"/>
                  </a:cubicBezTo>
                  <a:cubicBezTo>
                    <a:pt x="3224" y="14363"/>
                    <a:pt x="20" y="11159"/>
                    <a:pt x="20" y="7206"/>
                  </a:cubicBezTo>
                  <a:cubicBezTo>
                    <a:pt x="20" y="3254"/>
                    <a:pt x="3224" y="50"/>
                    <a:pt x="7176" y="50"/>
                  </a:cubicBezTo>
                  <a:cubicBezTo>
                    <a:pt x="11129" y="50"/>
                    <a:pt x="14333" y="3254"/>
                    <a:pt x="1433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130A062-501B-27FE-5D10-382C79FB1A4B}"/>
                </a:ext>
              </a:extLst>
            </p:cNvPr>
            <p:cNvSpPr/>
            <p:nvPr/>
          </p:nvSpPr>
          <p:spPr>
            <a:xfrm>
              <a:off x="10915593" y="2630825"/>
              <a:ext cx="14312" cy="14312"/>
            </a:xfrm>
            <a:custGeom>
              <a:avLst/>
              <a:gdLst>
                <a:gd name="connsiteX0" fmla="*/ 14343 w 14312"/>
                <a:gd name="connsiteY0" fmla="*/ 7206 h 14312"/>
                <a:gd name="connsiteX1" fmla="*/ 7186 w 14312"/>
                <a:gd name="connsiteY1" fmla="*/ 14363 h 14312"/>
                <a:gd name="connsiteX2" fmla="*/ 30 w 14312"/>
                <a:gd name="connsiteY2" fmla="*/ 7206 h 14312"/>
                <a:gd name="connsiteX3" fmla="*/ 7186 w 14312"/>
                <a:gd name="connsiteY3" fmla="*/ 50 h 14312"/>
                <a:gd name="connsiteX4" fmla="*/ 1434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06"/>
                  </a:moveTo>
                  <a:cubicBezTo>
                    <a:pt x="14343" y="11159"/>
                    <a:pt x="11139" y="14363"/>
                    <a:pt x="7186" y="14363"/>
                  </a:cubicBezTo>
                  <a:cubicBezTo>
                    <a:pt x="3234" y="14363"/>
                    <a:pt x="30" y="11159"/>
                    <a:pt x="30" y="7206"/>
                  </a:cubicBezTo>
                  <a:cubicBezTo>
                    <a:pt x="30" y="3254"/>
                    <a:pt x="3234" y="50"/>
                    <a:pt x="7186" y="50"/>
                  </a:cubicBezTo>
                  <a:cubicBezTo>
                    <a:pt x="11139" y="50"/>
                    <a:pt x="14343" y="3254"/>
                    <a:pt x="1434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7857759-67D2-1E60-03CC-96F916199D6A}"/>
                </a:ext>
              </a:extLst>
            </p:cNvPr>
            <p:cNvSpPr/>
            <p:nvPr/>
          </p:nvSpPr>
          <p:spPr>
            <a:xfrm>
              <a:off x="10987155" y="2630825"/>
              <a:ext cx="14312" cy="14312"/>
            </a:xfrm>
            <a:custGeom>
              <a:avLst/>
              <a:gdLst>
                <a:gd name="connsiteX0" fmla="*/ 14353 w 14312"/>
                <a:gd name="connsiteY0" fmla="*/ 7206 h 14312"/>
                <a:gd name="connsiteX1" fmla="*/ 7196 w 14312"/>
                <a:gd name="connsiteY1" fmla="*/ 14363 h 14312"/>
                <a:gd name="connsiteX2" fmla="*/ 40 w 14312"/>
                <a:gd name="connsiteY2" fmla="*/ 7206 h 14312"/>
                <a:gd name="connsiteX3" fmla="*/ 7196 w 14312"/>
                <a:gd name="connsiteY3" fmla="*/ 50 h 14312"/>
                <a:gd name="connsiteX4" fmla="*/ 1435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06"/>
                  </a:moveTo>
                  <a:cubicBezTo>
                    <a:pt x="14353" y="11159"/>
                    <a:pt x="11149" y="14363"/>
                    <a:pt x="7196" y="14363"/>
                  </a:cubicBezTo>
                  <a:cubicBezTo>
                    <a:pt x="3244" y="14363"/>
                    <a:pt x="40" y="11159"/>
                    <a:pt x="40" y="7206"/>
                  </a:cubicBezTo>
                  <a:cubicBezTo>
                    <a:pt x="40" y="3254"/>
                    <a:pt x="3244" y="50"/>
                    <a:pt x="7196" y="50"/>
                  </a:cubicBezTo>
                  <a:cubicBezTo>
                    <a:pt x="11149" y="50"/>
                    <a:pt x="14353" y="3254"/>
                    <a:pt x="1435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2C337BC-4999-0A27-28BC-2B95780E2107}"/>
                </a:ext>
              </a:extLst>
            </p:cNvPr>
            <p:cNvSpPr/>
            <p:nvPr/>
          </p:nvSpPr>
          <p:spPr>
            <a:xfrm>
              <a:off x="11058718" y="2630825"/>
              <a:ext cx="14312" cy="14312"/>
            </a:xfrm>
            <a:custGeom>
              <a:avLst/>
              <a:gdLst>
                <a:gd name="connsiteX0" fmla="*/ 14363 w 14312"/>
                <a:gd name="connsiteY0" fmla="*/ 7206 h 14312"/>
                <a:gd name="connsiteX1" fmla="*/ 7206 w 14312"/>
                <a:gd name="connsiteY1" fmla="*/ 14363 h 14312"/>
                <a:gd name="connsiteX2" fmla="*/ 50 w 14312"/>
                <a:gd name="connsiteY2" fmla="*/ 7206 h 14312"/>
                <a:gd name="connsiteX3" fmla="*/ 7206 w 14312"/>
                <a:gd name="connsiteY3" fmla="*/ 50 h 14312"/>
                <a:gd name="connsiteX4" fmla="*/ 1436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06"/>
                  </a:moveTo>
                  <a:cubicBezTo>
                    <a:pt x="14363" y="11159"/>
                    <a:pt x="11159" y="14363"/>
                    <a:pt x="7206" y="14363"/>
                  </a:cubicBezTo>
                  <a:cubicBezTo>
                    <a:pt x="3254" y="14363"/>
                    <a:pt x="50" y="11159"/>
                    <a:pt x="50" y="7206"/>
                  </a:cubicBezTo>
                  <a:cubicBezTo>
                    <a:pt x="50" y="3254"/>
                    <a:pt x="3254" y="50"/>
                    <a:pt x="7206" y="50"/>
                  </a:cubicBezTo>
                  <a:cubicBezTo>
                    <a:pt x="11159" y="50"/>
                    <a:pt x="14363" y="3254"/>
                    <a:pt x="1436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B087BE3-953C-CFC1-347B-6D08443B2973}"/>
                </a:ext>
              </a:extLst>
            </p:cNvPr>
            <p:cNvSpPr/>
            <p:nvPr/>
          </p:nvSpPr>
          <p:spPr>
            <a:xfrm>
              <a:off x="11130281" y="2630825"/>
              <a:ext cx="14312" cy="14312"/>
            </a:xfrm>
            <a:custGeom>
              <a:avLst/>
              <a:gdLst>
                <a:gd name="connsiteX0" fmla="*/ 14373 w 14312"/>
                <a:gd name="connsiteY0" fmla="*/ 7206 h 14312"/>
                <a:gd name="connsiteX1" fmla="*/ 7216 w 14312"/>
                <a:gd name="connsiteY1" fmla="*/ 14363 h 14312"/>
                <a:gd name="connsiteX2" fmla="*/ 60 w 14312"/>
                <a:gd name="connsiteY2" fmla="*/ 7206 h 14312"/>
                <a:gd name="connsiteX3" fmla="*/ 7216 w 14312"/>
                <a:gd name="connsiteY3" fmla="*/ 50 h 14312"/>
                <a:gd name="connsiteX4" fmla="*/ 1437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06"/>
                  </a:moveTo>
                  <a:cubicBezTo>
                    <a:pt x="14373" y="11159"/>
                    <a:pt x="11169" y="14363"/>
                    <a:pt x="7216" y="14363"/>
                  </a:cubicBezTo>
                  <a:cubicBezTo>
                    <a:pt x="3264" y="14363"/>
                    <a:pt x="60" y="11159"/>
                    <a:pt x="60" y="7206"/>
                  </a:cubicBezTo>
                  <a:cubicBezTo>
                    <a:pt x="60" y="3254"/>
                    <a:pt x="3264" y="50"/>
                    <a:pt x="7216" y="50"/>
                  </a:cubicBezTo>
                  <a:cubicBezTo>
                    <a:pt x="11169" y="50"/>
                    <a:pt x="14373" y="3254"/>
                    <a:pt x="1437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C83FC78-0A0C-9806-1CC8-7CC7E1B90A83}"/>
                </a:ext>
              </a:extLst>
            </p:cNvPr>
            <p:cNvSpPr/>
            <p:nvPr/>
          </p:nvSpPr>
          <p:spPr>
            <a:xfrm>
              <a:off x="11201844" y="2630825"/>
              <a:ext cx="14312" cy="14312"/>
            </a:xfrm>
            <a:custGeom>
              <a:avLst/>
              <a:gdLst>
                <a:gd name="connsiteX0" fmla="*/ 14383 w 14312"/>
                <a:gd name="connsiteY0" fmla="*/ 7206 h 14312"/>
                <a:gd name="connsiteX1" fmla="*/ 7226 w 14312"/>
                <a:gd name="connsiteY1" fmla="*/ 14363 h 14312"/>
                <a:gd name="connsiteX2" fmla="*/ 70 w 14312"/>
                <a:gd name="connsiteY2" fmla="*/ 7206 h 14312"/>
                <a:gd name="connsiteX3" fmla="*/ 7226 w 14312"/>
                <a:gd name="connsiteY3" fmla="*/ 50 h 14312"/>
                <a:gd name="connsiteX4" fmla="*/ 1438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06"/>
                  </a:moveTo>
                  <a:cubicBezTo>
                    <a:pt x="14383" y="11159"/>
                    <a:pt x="11179" y="14363"/>
                    <a:pt x="7226" y="14363"/>
                  </a:cubicBezTo>
                  <a:cubicBezTo>
                    <a:pt x="3274" y="14363"/>
                    <a:pt x="70" y="11159"/>
                    <a:pt x="70" y="7206"/>
                  </a:cubicBezTo>
                  <a:cubicBezTo>
                    <a:pt x="70" y="3254"/>
                    <a:pt x="3274" y="50"/>
                    <a:pt x="7226" y="50"/>
                  </a:cubicBezTo>
                  <a:cubicBezTo>
                    <a:pt x="11179" y="50"/>
                    <a:pt x="14383" y="3254"/>
                    <a:pt x="1438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BC8E6E0-1E87-B9B6-9704-3DC9B70C5A5D}"/>
                </a:ext>
              </a:extLst>
            </p:cNvPr>
            <p:cNvSpPr/>
            <p:nvPr/>
          </p:nvSpPr>
          <p:spPr>
            <a:xfrm>
              <a:off x="11273406" y="2630825"/>
              <a:ext cx="14312" cy="14312"/>
            </a:xfrm>
            <a:custGeom>
              <a:avLst/>
              <a:gdLst>
                <a:gd name="connsiteX0" fmla="*/ 14393 w 14312"/>
                <a:gd name="connsiteY0" fmla="*/ 7206 h 14312"/>
                <a:gd name="connsiteX1" fmla="*/ 7236 w 14312"/>
                <a:gd name="connsiteY1" fmla="*/ 14363 h 14312"/>
                <a:gd name="connsiteX2" fmla="*/ 80 w 14312"/>
                <a:gd name="connsiteY2" fmla="*/ 7206 h 14312"/>
                <a:gd name="connsiteX3" fmla="*/ 7236 w 14312"/>
                <a:gd name="connsiteY3" fmla="*/ 50 h 14312"/>
                <a:gd name="connsiteX4" fmla="*/ 1439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06"/>
                  </a:moveTo>
                  <a:cubicBezTo>
                    <a:pt x="14393" y="11159"/>
                    <a:pt x="11189" y="14363"/>
                    <a:pt x="7236" y="14363"/>
                  </a:cubicBezTo>
                  <a:cubicBezTo>
                    <a:pt x="3284" y="14363"/>
                    <a:pt x="80" y="11159"/>
                    <a:pt x="80" y="7206"/>
                  </a:cubicBezTo>
                  <a:cubicBezTo>
                    <a:pt x="80" y="3254"/>
                    <a:pt x="3284" y="50"/>
                    <a:pt x="7236" y="50"/>
                  </a:cubicBezTo>
                  <a:cubicBezTo>
                    <a:pt x="11189" y="50"/>
                    <a:pt x="14393" y="3254"/>
                    <a:pt x="1439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13F323C-DC70-3D59-6FE9-52FF1FBC54AB}"/>
                </a:ext>
              </a:extLst>
            </p:cNvPr>
            <p:cNvSpPr/>
            <p:nvPr/>
          </p:nvSpPr>
          <p:spPr>
            <a:xfrm>
              <a:off x="11344969" y="2630825"/>
              <a:ext cx="14312" cy="14312"/>
            </a:xfrm>
            <a:custGeom>
              <a:avLst/>
              <a:gdLst>
                <a:gd name="connsiteX0" fmla="*/ 14403 w 14312"/>
                <a:gd name="connsiteY0" fmla="*/ 7206 h 14312"/>
                <a:gd name="connsiteX1" fmla="*/ 7246 w 14312"/>
                <a:gd name="connsiteY1" fmla="*/ 14363 h 14312"/>
                <a:gd name="connsiteX2" fmla="*/ 90 w 14312"/>
                <a:gd name="connsiteY2" fmla="*/ 7206 h 14312"/>
                <a:gd name="connsiteX3" fmla="*/ 7246 w 14312"/>
                <a:gd name="connsiteY3" fmla="*/ 50 h 14312"/>
                <a:gd name="connsiteX4" fmla="*/ 1440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06"/>
                  </a:moveTo>
                  <a:cubicBezTo>
                    <a:pt x="14403" y="11159"/>
                    <a:pt x="11199" y="14363"/>
                    <a:pt x="7246" y="14363"/>
                  </a:cubicBezTo>
                  <a:cubicBezTo>
                    <a:pt x="3294" y="14363"/>
                    <a:pt x="90" y="11159"/>
                    <a:pt x="90" y="7206"/>
                  </a:cubicBezTo>
                  <a:cubicBezTo>
                    <a:pt x="90" y="3254"/>
                    <a:pt x="3294" y="50"/>
                    <a:pt x="7246" y="50"/>
                  </a:cubicBezTo>
                  <a:cubicBezTo>
                    <a:pt x="11199" y="50"/>
                    <a:pt x="14403" y="3254"/>
                    <a:pt x="1440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0ABB44F-8818-1BA0-FD5F-AF547D4283D7}"/>
                </a:ext>
              </a:extLst>
            </p:cNvPr>
            <p:cNvSpPr/>
            <p:nvPr/>
          </p:nvSpPr>
          <p:spPr>
            <a:xfrm>
              <a:off x="11416532" y="2630825"/>
              <a:ext cx="14312" cy="14312"/>
            </a:xfrm>
            <a:custGeom>
              <a:avLst/>
              <a:gdLst>
                <a:gd name="connsiteX0" fmla="*/ 14413 w 14312"/>
                <a:gd name="connsiteY0" fmla="*/ 7206 h 14312"/>
                <a:gd name="connsiteX1" fmla="*/ 7256 w 14312"/>
                <a:gd name="connsiteY1" fmla="*/ 14363 h 14312"/>
                <a:gd name="connsiteX2" fmla="*/ 100 w 14312"/>
                <a:gd name="connsiteY2" fmla="*/ 7206 h 14312"/>
                <a:gd name="connsiteX3" fmla="*/ 7256 w 14312"/>
                <a:gd name="connsiteY3" fmla="*/ 50 h 14312"/>
                <a:gd name="connsiteX4" fmla="*/ 1441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06"/>
                  </a:moveTo>
                  <a:cubicBezTo>
                    <a:pt x="14413" y="11159"/>
                    <a:pt x="11209" y="14363"/>
                    <a:pt x="7256" y="14363"/>
                  </a:cubicBezTo>
                  <a:cubicBezTo>
                    <a:pt x="3304" y="14363"/>
                    <a:pt x="100" y="11159"/>
                    <a:pt x="100" y="7206"/>
                  </a:cubicBezTo>
                  <a:cubicBezTo>
                    <a:pt x="100" y="3254"/>
                    <a:pt x="3304" y="50"/>
                    <a:pt x="7256" y="50"/>
                  </a:cubicBezTo>
                  <a:cubicBezTo>
                    <a:pt x="11209" y="50"/>
                    <a:pt x="14413" y="3254"/>
                    <a:pt x="1441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C2DF86E4-7535-0009-6AC2-DD2A49627D5E}"/>
                </a:ext>
              </a:extLst>
            </p:cNvPr>
            <p:cNvSpPr/>
            <p:nvPr/>
          </p:nvSpPr>
          <p:spPr>
            <a:xfrm>
              <a:off x="11488095" y="2630825"/>
              <a:ext cx="14312" cy="14312"/>
            </a:xfrm>
            <a:custGeom>
              <a:avLst/>
              <a:gdLst>
                <a:gd name="connsiteX0" fmla="*/ 14423 w 14312"/>
                <a:gd name="connsiteY0" fmla="*/ 7206 h 14312"/>
                <a:gd name="connsiteX1" fmla="*/ 7266 w 14312"/>
                <a:gd name="connsiteY1" fmla="*/ 14363 h 14312"/>
                <a:gd name="connsiteX2" fmla="*/ 110 w 14312"/>
                <a:gd name="connsiteY2" fmla="*/ 7206 h 14312"/>
                <a:gd name="connsiteX3" fmla="*/ 7266 w 14312"/>
                <a:gd name="connsiteY3" fmla="*/ 50 h 14312"/>
                <a:gd name="connsiteX4" fmla="*/ 1442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06"/>
                  </a:moveTo>
                  <a:cubicBezTo>
                    <a:pt x="14423" y="11159"/>
                    <a:pt x="11219" y="14363"/>
                    <a:pt x="7266" y="14363"/>
                  </a:cubicBezTo>
                  <a:cubicBezTo>
                    <a:pt x="3314" y="14363"/>
                    <a:pt x="110" y="11159"/>
                    <a:pt x="110" y="7206"/>
                  </a:cubicBezTo>
                  <a:cubicBezTo>
                    <a:pt x="110" y="3254"/>
                    <a:pt x="3314" y="50"/>
                    <a:pt x="7266" y="50"/>
                  </a:cubicBezTo>
                  <a:cubicBezTo>
                    <a:pt x="11219" y="50"/>
                    <a:pt x="14423" y="3254"/>
                    <a:pt x="1442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9582DF13-18C2-FCC6-391C-FC7949FB243F}"/>
                </a:ext>
              </a:extLst>
            </p:cNvPr>
            <p:cNvSpPr/>
            <p:nvPr/>
          </p:nvSpPr>
          <p:spPr>
            <a:xfrm>
              <a:off x="11559657" y="2630825"/>
              <a:ext cx="14312" cy="14312"/>
            </a:xfrm>
            <a:custGeom>
              <a:avLst/>
              <a:gdLst>
                <a:gd name="connsiteX0" fmla="*/ 14433 w 14312"/>
                <a:gd name="connsiteY0" fmla="*/ 7206 h 14312"/>
                <a:gd name="connsiteX1" fmla="*/ 7276 w 14312"/>
                <a:gd name="connsiteY1" fmla="*/ 14363 h 14312"/>
                <a:gd name="connsiteX2" fmla="*/ 120 w 14312"/>
                <a:gd name="connsiteY2" fmla="*/ 7206 h 14312"/>
                <a:gd name="connsiteX3" fmla="*/ 7276 w 14312"/>
                <a:gd name="connsiteY3" fmla="*/ 50 h 14312"/>
                <a:gd name="connsiteX4" fmla="*/ 1443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06"/>
                  </a:moveTo>
                  <a:cubicBezTo>
                    <a:pt x="14433" y="11159"/>
                    <a:pt x="11229" y="14363"/>
                    <a:pt x="7276" y="14363"/>
                  </a:cubicBezTo>
                  <a:cubicBezTo>
                    <a:pt x="3324" y="14363"/>
                    <a:pt x="120" y="11159"/>
                    <a:pt x="120" y="7206"/>
                  </a:cubicBezTo>
                  <a:cubicBezTo>
                    <a:pt x="120" y="3254"/>
                    <a:pt x="3324" y="50"/>
                    <a:pt x="7276" y="50"/>
                  </a:cubicBezTo>
                  <a:cubicBezTo>
                    <a:pt x="11229" y="50"/>
                    <a:pt x="14433" y="3254"/>
                    <a:pt x="1443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E4C38D4-C68A-E87A-ECE3-B0EE5551516A}"/>
                </a:ext>
              </a:extLst>
            </p:cNvPr>
            <p:cNvSpPr/>
            <p:nvPr/>
          </p:nvSpPr>
          <p:spPr>
            <a:xfrm>
              <a:off x="11631220" y="2630825"/>
              <a:ext cx="14312" cy="14312"/>
            </a:xfrm>
            <a:custGeom>
              <a:avLst/>
              <a:gdLst>
                <a:gd name="connsiteX0" fmla="*/ 14443 w 14312"/>
                <a:gd name="connsiteY0" fmla="*/ 7206 h 14312"/>
                <a:gd name="connsiteX1" fmla="*/ 7286 w 14312"/>
                <a:gd name="connsiteY1" fmla="*/ 14363 h 14312"/>
                <a:gd name="connsiteX2" fmla="*/ 130 w 14312"/>
                <a:gd name="connsiteY2" fmla="*/ 7206 h 14312"/>
                <a:gd name="connsiteX3" fmla="*/ 7286 w 14312"/>
                <a:gd name="connsiteY3" fmla="*/ 50 h 14312"/>
                <a:gd name="connsiteX4" fmla="*/ 1444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06"/>
                  </a:moveTo>
                  <a:cubicBezTo>
                    <a:pt x="14443" y="11159"/>
                    <a:pt x="11239" y="14363"/>
                    <a:pt x="7286" y="14363"/>
                  </a:cubicBezTo>
                  <a:cubicBezTo>
                    <a:pt x="3334" y="14363"/>
                    <a:pt x="130" y="11159"/>
                    <a:pt x="130" y="7206"/>
                  </a:cubicBezTo>
                  <a:cubicBezTo>
                    <a:pt x="130" y="3254"/>
                    <a:pt x="3334" y="50"/>
                    <a:pt x="7286" y="50"/>
                  </a:cubicBezTo>
                  <a:cubicBezTo>
                    <a:pt x="11239" y="50"/>
                    <a:pt x="14443" y="3254"/>
                    <a:pt x="1444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2029DD0-05EF-741D-069D-2D87A344A205}"/>
                </a:ext>
              </a:extLst>
            </p:cNvPr>
            <p:cNvSpPr/>
            <p:nvPr/>
          </p:nvSpPr>
          <p:spPr>
            <a:xfrm>
              <a:off x="11702783" y="2630825"/>
              <a:ext cx="14312" cy="14312"/>
            </a:xfrm>
            <a:custGeom>
              <a:avLst/>
              <a:gdLst>
                <a:gd name="connsiteX0" fmla="*/ 14453 w 14312"/>
                <a:gd name="connsiteY0" fmla="*/ 7206 h 14312"/>
                <a:gd name="connsiteX1" fmla="*/ 7296 w 14312"/>
                <a:gd name="connsiteY1" fmla="*/ 14363 h 14312"/>
                <a:gd name="connsiteX2" fmla="*/ 140 w 14312"/>
                <a:gd name="connsiteY2" fmla="*/ 7206 h 14312"/>
                <a:gd name="connsiteX3" fmla="*/ 7296 w 14312"/>
                <a:gd name="connsiteY3" fmla="*/ 50 h 14312"/>
                <a:gd name="connsiteX4" fmla="*/ 1445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06"/>
                  </a:moveTo>
                  <a:cubicBezTo>
                    <a:pt x="14453" y="11159"/>
                    <a:pt x="11249" y="14363"/>
                    <a:pt x="7296" y="14363"/>
                  </a:cubicBezTo>
                  <a:cubicBezTo>
                    <a:pt x="3344" y="14363"/>
                    <a:pt x="140" y="11159"/>
                    <a:pt x="140" y="7206"/>
                  </a:cubicBezTo>
                  <a:cubicBezTo>
                    <a:pt x="140" y="3254"/>
                    <a:pt x="3344" y="50"/>
                    <a:pt x="7296" y="50"/>
                  </a:cubicBezTo>
                  <a:cubicBezTo>
                    <a:pt x="11249" y="50"/>
                    <a:pt x="14453" y="3254"/>
                    <a:pt x="1445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3CAF42B-C205-35ED-A831-04A6EB6C6D21}"/>
                </a:ext>
              </a:extLst>
            </p:cNvPr>
            <p:cNvSpPr/>
            <p:nvPr/>
          </p:nvSpPr>
          <p:spPr>
            <a:xfrm>
              <a:off x="11774346" y="2630825"/>
              <a:ext cx="14312" cy="14312"/>
            </a:xfrm>
            <a:custGeom>
              <a:avLst/>
              <a:gdLst>
                <a:gd name="connsiteX0" fmla="*/ 14463 w 14312"/>
                <a:gd name="connsiteY0" fmla="*/ 7206 h 14312"/>
                <a:gd name="connsiteX1" fmla="*/ 7306 w 14312"/>
                <a:gd name="connsiteY1" fmla="*/ 14363 h 14312"/>
                <a:gd name="connsiteX2" fmla="*/ 150 w 14312"/>
                <a:gd name="connsiteY2" fmla="*/ 7206 h 14312"/>
                <a:gd name="connsiteX3" fmla="*/ 7306 w 14312"/>
                <a:gd name="connsiteY3" fmla="*/ 50 h 14312"/>
                <a:gd name="connsiteX4" fmla="*/ 1446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06"/>
                  </a:moveTo>
                  <a:cubicBezTo>
                    <a:pt x="14463" y="11159"/>
                    <a:pt x="11259" y="14363"/>
                    <a:pt x="7306" y="14363"/>
                  </a:cubicBezTo>
                  <a:cubicBezTo>
                    <a:pt x="3354" y="14363"/>
                    <a:pt x="150" y="11159"/>
                    <a:pt x="150" y="7206"/>
                  </a:cubicBezTo>
                  <a:cubicBezTo>
                    <a:pt x="150" y="3254"/>
                    <a:pt x="3354" y="50"/>
                    <a:pt x="7306" y="50"/>
                  </a:cubicBezTo>
                  <a:cubicBezTo>
                    <a:pt x="11259" y="50"/>
                    <a:pt x="14463" y="3254"/>
                    <a:pt x="1446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2791BCE-6E89-D4E0-7BDE-A844058A9A06}"/>
                </a:ext>
              </a:extLst>
            </p:cNvPr>
            <p:cNvSpPr/>
            <p:nvPr/>
          </p:nvSpPr>
          <p:spPr>
            <a:xfrm>
              <a:off x="11845908" y="2630825"/>
              <a:ext cx="14312" cy="14312"/>
            </a:xfrm>
            <a:custGeom>
              <a:avLst/>
              <a:gdLst>
                <a:gd name="connsiteX0" fmla="*/ 14473 w 14312"/>
                <a:gd name="connsiteY0" fmla="*/ 7206 h 14312"/>
                <a:gd name="connsiteX1" fmla="*/ 7316 w 14312"/>
                <a:gd name="connsiteY1" fmla="*/ 14363 h 14312"/>
                <a:gd name="connsiteX2" fmla="*/ 160 w 14312"/>
                <a:gd name="connsiteY2" fmla="*/ 7206 h 14312"/>
                <a:gd name="connsiteX3" fmla="*/ 7316 w 14312"/>
                <a:gd name="connsiteY3" fmla="*/ 50 h 14312"/>
                <a:gd name="connsiteX4" fmla="*/ 1447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06"/>
                  </a:moveTo>
                  <a:cubicBezTo>
                    <a:pt x="14473" y="11159"/>
                    <a:pt x="11269" y="14363"/>
                    <a:pt x="7316" y="14363"/>
                  </a:cubicBezTo>
                  <a:cubicBezTo>
                    <a:pt x="3364" y="14363"/>
                    <a:pt x="160" y="11159"/>
                    <a:pt x="160" y="7206"/>
                  </a:cubicBezTo>
                  <a:cubicBezTo>
                    <a:pt x="160" y="3254"/>
                    <a:pt x="3364" y="50"/>
                    <a:pt x="7316" y="50"/>
                  </a:cubicBezTo>
                  <a:cubicBezTo>
                    <a:pt x="11269" y="50"/>
                    <a:pt x="14473" y="3254"/>
                    <a:pt x="1447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5EF02EF-E512-202B-D049-06BF77501450}"/>
                </a:ext>
              </a:extLst>
            </p:cNvPr>
            <p:cNvSpPr/>
            <p:nvPr/>
          </p:nvSpPr>
          <p:spPr>
            <a:xfrm>
              <a:off x="11917471" y="2630825"/>
              <a:ext cx="14312" cy="14312"/>
            </a:xfrm>
            <a:custGeom>
              <a:avLst/>
              <a:gdLst>
                <a:gd name="connsiteX0" fmla="*/ 14483 w 14312"/>
                <a:gd name="connsiteY0" fmla="*/ 7206 h 14312"/>
                <a:gd name="connsiteX1" fmla="*/ 7326 w 14312"/>
                <a:gd name="connsiteY1" fmla="*/ 14363 h 14312"/>
                <a:gd name="connsiteX2" fmla="*/ 170 w 14312"/>
                <a:gd name="connsiteY2" fmla="*/ 7206 h 14312"/>
                <a:gd name="connsiteX3" fmla="*/ 7326 w 14312"/>
                <a:gd name="connsiteY3" fmla="*/ 50 h 14312"/>
                <a:gd name="connsiteX4" fmla="*/ 1448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06"/>
                  </a:moveTo>
                  <a:cubicBezTo>
                    <a:pt x="14483" y="11159"/>
                    <a:pt x="11279" y="14363"/>
                    <a:pt x="7326" y="14363"/>
                  </a:cubicBezTo>
                  <a:cubicBezTo>
                    <a:pt x="3374" y="14363"/>
                    <a:pt x="170" y="11159"/>
                    <a:pt x="170" y="7206"/>
                  </a:cubicBezTo>
                  <a:cubicBezTo>
                    <a:pt x="170" y="3254"/>
                    <a:pt x="3374" y="50"/>
                    <a:pt x="7326" y="50"/>
                  </a:cubicBezTo>
                  <a:cubicBezTo>
                    <a:pt x="11279" y="50"/>
                    <a:pt x="14483" y="3254"/>
                    <a:pt x="1448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D72D2F7D-6BF0-4FE0-7286-1201EA982BD0}"/>
                </a:ext>
              </a:extLst>
            </p:cNvPr>
            <p:cNvSpPr/>
            <p:nvPr/>
          </p:nvSpPr>
          <p:spPr>
            <a:xfrm>
              <a:off x="11989034" y="2630825"/>
              <a:ext cx="14312" cy="14312"/>
            </a:xfrm>
            <a:custGeom>
              <a:avLst/>
              <a:gdLst>
                <a:gd name="connsiteX0" fmla="*/ 14493 w 14312"/>
                <a:gd name="connsiteY0" fmla="*/ 7206 h 14312"/>
                <a:gd name="connsiteX1" fmla="*/ 7336 w 14312"/>
                <a:gd name="connsiteY1" fmla="*/ 14363 h 14312"/>
                <a:gd name="connsiteX2" fmla="*/ 180 w 14312"/>
                <a:gd name="connsiteY2" fmla="*/ 7206 h 14312"/>
                <a:gd name="connsiteX3" fmla="*/ 7336 w 14312"/>
                <a:gd name="connsiteY3" fmla="*/ 50 h 14312"/>
                <a:gd name="connsiteX4" fmla="*/ 1449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06"/>
                  </a:moveTo>
                  <a:cubicBezTo>
                    <a:pt x="14493" y="11159"/>
                    <a:pt x="11289" y="14363"/>
                    <a:pt x="7336" y="14363"/>
                  </a:cubicBezTo>
                  <a:cubicBezTo>
                    <a:pt x="3384" y="14363"/>
                    <a:pt x="180" y="11159"/>
                    <a:pt x="180" y="7206"/>
                  </a:cubicBezTo>
                  <a:cubicBezTo>
                    <a:pt x="180" y="3254"/>
                    <a:pt x="3384" y="50"/>
                    <a:pt x="7336" y="50"/>
                  </a:cubicBezTo>
                  <a:cubicBezTo>
                    <a:pt x="11289" y="50"/>
                    <a:pt x="14493" y="3254"/>
                    <a:pt x="1449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FCB4261-899C-2A07-2C5B-2CBB84BF745A}"/>
                </a:ext>
              </a:extLst>
            </p:cNvPr>
            <p:cNvSpPr/>
            <p:nvPr/>
          </p:nvSpPr>
          <p:spPr>
            <a:xfrm>
              <a:off x="12060597" y="2630825"/>
              <a:ext cx="14312" cy="14312"/>
            </a:xfrm>
            <a:custGeom>
              <a:avLst/>
              <a:gdLst>
                <a:gd name="connsiteX0" fmla="*/ 14503 w 14312"/>
                <a:gd name="connsiteY0" fmla="*/ 7206 h 14312"/>
                <a:gd name="connsiteX1" fmla="*/ 7346 w 14312"/>
                <a:gd name="connsiteY1" fmla="*/ 14363 h 14312"/>
                <a:gd name="connsiteX2" fmla="*/ 190 w 14312"/>
                <a:gd name="connsiteY2" fmla="*/ 7206 h 14312"/>
                <a:gd name="connsiteX3" fmla="*/ 7346 w 14312"/>
                <a:gd name="connsiteY3" fmla="*/ 50 h 14312"/>
                <a:gd name="connsiteX4" fmla="*/ 1450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06"/>
                  </a:moveTo>
                  <a:cubicBezTo>
                    <a:pt x="14503" y="11159"/>
                    <a:pt x="11299" y="14363"/>
                    <a:pt x="7346" y="14363"/>
                  </a:cubicBezTo>
                  <a:cubicBezTo>
                    <a:pt x="3394" y="14363"/>
                    <a:pt x="190" y="11159"/>
                    <a:pt x="190" y="7206"/>
                  </a:cubicBezTo>
                  <a:cubicBezTo>
                    <a:pt x="190" y="3254"/>
                    <a:pt x="3394" y="50"/>
                    <a:pt x="7346" y="50"/>
                  </a:cubicBezTo>
                  <a:cubicBezTo>
                    <a:pt x="11299" y="50"/>
                    <a:pt x="14503" y="3254"/>
                    <a:pt x="1450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B893C1-11DC-3BD5-4B09-5B927CD718DE}"/>
                </a:ext>
              </a:extLst>
            </p:cNvPr>
            <p:cNvSpPr/>
            <p:nvPr/>
          </p:nvSpPr>
          <p:spPr>
            <a:xfrm>
              <a:off x="12132159" y="2630825"/>
              <a:ext cx="14312" cy="14312"/>
            </a:xfrm>
            <a:custGeom>
              <a:avLst/>
              <a:gdLst>
                <a:gd name="connsiteX0" fmla="*/ 14513 w 14312"/>
                <a:gd name="connsiteY0" fmla="*/ 7206 h 14312"/>
                <a:gd name="connsiteX1" fmla="*/ 7356 w 14312"/>
                <a:gd name="connsiteY1" fmla="*/ 14363 h 14312"/>
                <a:gd name="connsiteX2" fmla="*/ 200 w 14312"/>
                <a:gd name="connsiteY2" fmla="*/ 7206 h 14312"/>
                <a:gd name="connsiteX3" fmla="*/ 7356 w 14312"/>
                <a:gd name="connsiteY3" fmla="*/ 50 h 14312"/>
                <a:gd name="connsiteX4" fmla="*/ 14513 w 14312"/>
                <a:gd name="connsiteY4" fmla="*/ 72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06"/>
                  </a:moveTo>
                  <a:cubicBezTo>
                    <a:pt x="14513" y="11159"/>
                    <a:pt x="11309" y="14363"/>
                    <a:pt x="7356" y="14363"/>
                  </a:cubicBezTo>
                  <a:cubicBezTo>
                    <a:pt x="3404" y="14363"/>
                    <a:pt x="200" y="11159"/>
                    <a:pt x="200" y="7206"/>
                  </a:cubicBezTo>
                  <a:cubicBezTo>
                    <a:pt x="200" y="3254"/>
                    <a:pt x="3404" y="50"/>
                    <a:pt x="7356" y="50"/>
                  </a:cubicBezTo>
                  <a:cubicBezTo>
                    <a:pt x="11309" y="50"/>
                    <a:pt x="14513" y="3254"/>
                    <a:pt x="14513" y="72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223534B-B692-A4D5-7FB5-457C32CFB6AA}"/>
                </a:ext>
              </a:extLst>
            </p:cNvPr>
            <p:cNvSpPr/>
            <p:nvPr/>
          </p:nvSpPr>
          <p:spPr>
            <a:xfrm>
              <a:off x="10700905" y="2702388"/>
              <a:ext cx="14312" cy="14312"/>
            </a:xfrm>
            <a:custGeom>
              <a:avLst/>
              <a:gdLst>
                <a:gd name="connsiteX0" fmla="*/ 14313 w 14312"/>
                <a:gd name="connsiteY0" fmla="*/ 7216 h 14312"/>
                <a:gd name="connsiteX1" fmla="*/ 7156 w 14312"/>
                <a:gd name="connsiteY1" fmla="*/ 14373 h 14312"/>
                <a:gd name="connsiteX2" fmla="*/ 0 w 14312"/>
                <a:gd name="connsiteY2" fmla="*/ 7216 h 14312"/>
                <a:gd name="connsiteX3" fmla="*/ 7156 w 14312"/>
                <a:gd name="connsiteY3" fmla="*/ 60 h 14312"/>
                <a:gd name="connsiteX4" fmla="*/ 1431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16"/>
                  </a:moveTo>
                  <a:cubicBezTo>
                    <a:pt x="14313" y="11169"/>
                    <a:pt x="11109" y="14373"/>
                    <a:pt x="7156" y="14373"/>
                  </a:cubicBezTo>
                  <a:cubicBezTo>
                    <a:pt x="3204" y="14373"/>
                    <a:pt x="0" y="11169"/>
                    <a:pt x="0" y="7216"/>
                  </a:cubicBezTo>
                  <a:cubicBezTo>
                    <a:pt x="0" y="3264"/>
                    <a:pt x="3204" y="60"/>
                    <a:pt x="7156" y="60"/>
                  </a:cubicBezTo>
                  <a:cubicBezTo>
                    <a:pt x="11109" y="60"/>
                    <a:pt x="14313" y="3264"/>
                    <a:pt x="1431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5F9C7E1-B617-36D8-B44B-16D6BC367AAC}"/>
                </a:ext>
              </a:extLst>
            </p:cNvPr>
            <p:cNvSpPr/>
            <p:nvPr/>
          </p:nvSpPr>
          <p:spPr>
            <a:xfrm>
              <a:off x="10772467" y="2702388"/>
              <a:ext cx="14312" cy="14312"/>
            </a:xfrm>
            <a:custGeom>
              <a:avLst/>
              <a:gdLst>
                <a:gd name="connsiteX0" fmla="*/ 14323 w 14312"/>
                <a:gd name="connsiteY0" fmla="*/ 7216 h 14312"/>
                <a:gd name="connsiteX1" fmla="*/ 7166 w 14312"/>
                <a:gd name="connsiteY1" fmla="*/ 14373 h 14312"/>
                <a:gd name="connsiteX2" fmla="*/ 10 w 14312"/>
                <a:gd name="connsiteY2" fmla="*/ 7216 h 14312"/>
                <a:gd name="connsiteX3" fmla="*/ 7166 w 14312"/>
                <a:gd name="connsiteY3" fmla="*/ 60 h 14312"/>
                <a:gd name="connsiteX4" fmla="*/ 1432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16"/>
                  </a:moveTo>
                  <a:cubicBezTo>
                    <a:pt x="14323" y="11169"/>
                    <a:pt x="11119" y="14373"/>
                    <a:pt x="7166" y="14373"/>
                  </a:cubicBezTo>
                  <a:cubicBezTo>
                    <a:pt x="3214" y="14373"/>
                    <a:pt x="10" y="11169"/>
                    <a:pt x="10" y="7216"/>
                  </a:cubicBezTo>
                  <a:cubicBezTo>
                    <a:pt x="10" y="3264"/>
                    <a:pt x="3214" y="60"/>
                    <a:pt x="7166" y="60"/>
                  </a:cubicBezTo>
                  <a:cubicBezTo>
                    <a:pt x="11119" y="60"/>
                    <a:pt x="14323" y="3264"/>
                    <a:pt x="1432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A06A25E-E0CD-D233-2A6C-8423FABD298E}"/>
                </a:ext>
              </a:extLst>
            </p:cNvPr>
            <p:cNvSpPr/>
            <p:nvPr/>
          </p:nvSpPr>
          <p:spPr>
            <a:xfrm>
              <a:off x="10844030" y="2702388"/>
              <a:ext cx="14312" cy="14312"/>
            </a:xfrm>
            <a:custGeom>
              <a:avLst/>
              <a:gdLst>
                <a:gd name="connsiteX0" fmla="*/ 14333 w 14312"/>
                <a:gd name="connsiteY0" fmla="*/ 7216 h 14312"/>
                <a:gd name="connsiteX1" fmla="*/ 7176 w 14312"/>
                <a:gd name="connsiteY1" fmla="*/ 14373 h 14312"/>
                <a:gd name="connsiteX2" fmla="*/ 20 w 14312"/>
                <a:gd name="connsiteY2" fmla="*/ 7216 h 14312"/>
                <a:gd name="connsiteX3" fmla="*/ 7176 w 14312"/>
                <a:gd name="connsiteY3" fmla="*/ 60 h 14312"/>
                <a:gd name="connsiteX4" fmla="*/ 1433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16"/>
                  </a:moveTo>
                  <a:cubicBezTo>
                    <a:pt x="14333" y="11169"/>
                    <a:pt x="11129" y="14373"/>
                    <a:pt x="7176" y="14373"/>
                  </a:cubicBezTo>
                  <a:cubicBezTo>
                    <a:pt x="3224" y="14373"/>
                    <a:pt x="20" y="11169"/>
                    <a:pt x="20" y="7216"/>
                  </a:cubicBezTo>
                  <a:cubicBezTo>
                    <a:pt x="20" y="3264"/>
                    <a:pt x="3224" y="60"/>
                    <a:pt x="7176" y="60"/>
                  </a:cubicBezTo>
                  <a:cubicBezTo>
                    <a:pt x="11129" y="60"/>
                    <a:pt x="14333" y="3264"/>
                    <a:pt x="1433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01523AC-06A9-324A-91AC-E380A9D60FA9}"/>
                </a:ext>
              </a:extLst>
            </p:cNvPr>
            <p:cNvSpPr/>
            <p:nvPr/>
          </p:nvSpPr>
          <p:spPr>
            <a:xfrm>
              <a:off x="10915593" y="2702388"/>
              <a:ext cx="14312" cy="14312"/>
            </a:xfrm>
            <a:custGeom>
              <a:avLst/>
              <a:gdLst>
                <a:gd name="connsiteX0" fmla="*/ 14343 w 14312"/>
                <a:gd name="connsiteY0" fmla="*/ 7216 h 14312"/>
                <a:gd name="connsiteX1" fmla="*/ 7186 w 14312"/>
                <a:gd name="connsiteY1" fmla="*/ 14373 h 14312"/>
                <a:gd name="connsiteX2" fmla="*/ 30 w 14312"/>
                <a:gd name="connsiteY2" fmla="*/ 7216 h 14312"/>
                <a:gd name="connsiteX3" fmla="*/ 7186 w 14312"/>
                <a:gd name="connsiteY3" fmla="*/ 60 h 14312"/>
                <a:gd name="connsiteX4" fmla="*/ 1434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16"/>
                  </a:moveTo>
                  <a:cubicBezTo>
                    <a:pt x="14343" y="11169"/>
                    <a:pt x="11139" y="14373"/>
                    <a:pt x="7186" y="14373"/>
                  </a:cubicBezTo>
                  <a:cubicBezTo>
                    <a:pt x="3234" y="14373"/>
                    <a:pt x="30" y="11169"/>
                    <a:pt x="30" y="7216"/>
                  </a:cubicBezTo>
                  <a:cubicBezTo>
                    <a:pt x="30" y="3264"/>
                    <a:pt x="3234" y="60"/>
                    <a:pt x="7186" y="60"/>
                  </a:cubicBezTo>
                  <a:cubicBezTo>
                    <a:pt x="11139" y="60"/>
                    <a:pt x="14343" y="3264"/>
                    <a:pt x="1434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73964FE-F047-C5F7-63C6-BD7525C7A4C9}"/>
                </a:ext>
              </a:extLst>
            </p:cNvPr>
            <p:cNvSpPr/>
            <p:nvPr/>
          </p:nvSpPr>
          <p:spPr>
            <a:xfrm>
              <a:off x="10987155" y="2702388"/>
              <a:ext cx="14312" cy="14312"/>
            </a:xfrm>
            <a:custGeom>
              <a:avLst/>
              <a:gdLst>
                <a:gd name="connsiteX0" fmla="*/ 14353 w 14312"/>
                <a:gd name="connsiteY0" fmla="*/ 7216 h 14312"/>
                <a:gd name="connsiteX1" fmla="*/ 7196 w 14312"/>
                <a:gd name="connsiteY1" fmla="*/ 14373 h 14312"/>
                <a:gd name="connsiteX2" fmla="*/ 40 w 14312"/>
                <a:gd name="connsiteY2" fmla="*/ 7216 h 14312"/>
                <a:gd name="connsiteX3" fmla="*/ 7196 w 14312"/>
                <a:gd name="connsiteY3" fmla="*/ 60 h 14312"/>
                <a:gd name="connsiteX4" fmla="*/ 1435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16"/>
                  </a:moveTo>
                  <a:cubicBezTo>
                    <a:pt x="14353" y="11169"/>
                    <a:pt x="11149" y="14373"/>
                    <a:pt x="7196" y="14373"/>
                  </a:cubicBezTo>
                  <a:cubicBezTo>
                    <a:pt x="3244" y="14373"/>
                    <a:pt x="40" y="11169"/>
                    <a:pt x="40" y="7216"/>
                  </a:cubicBezTo>
                  <a:cubicBezTo>
                    <a:pt x="40" y="3264"/>
                    <a:pt x="3244" y="60"/>
                    <a:pt x="7196" y="60"/>
                  </a:cubicBezTo>
                  <a:cubicBezTo>
                    <a:pt x="11149" y="60"/>
                    <a:pt x="14353" y="3264"/>
                    <a:pt x="1435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2BA34B1-ED2D-00EB-135A-5E9DC209DB9E}"/>
                </a:ext>
              </a:extLst>
            </p:cNvPr>
            <p:cNvSpPr/>
            <p:nvPr/>
          </p:nvSpPr>
          <p:spPr>
            <a:xfrm>
              <a:off x="11058718" y="2702388"/>
              <a:ext cx="14312" cy="14312"/>
            </a:xfrm>
            <a:custGeom>
              <a:avLst/>
              <a:gdLst>
                <a:gd name="connsiteX0" fmla="*/ 14363 w 14312"/>
                <a:gd name="connsiteY0" fmla="*/ 7216 h 14312"/>
                <a:gd name="connsiteX1" fmla="*/ 7206 w 14312"/>
                <a:gd name="connsiteY1" fmla="*/ 14373 h 14312"/>
                <a:gd name="connsiteX2" fmla="*/ 50 w 14312"/>
                <a:gd name="connsiteY2" fmla="*/ 7216 h 14312"/>
                <a:gd name="connsiteX3" fmla="*/ 7206 w 14312"/>
                <a:gd name="connsiteY3" fmla="*/ 60 h 14312"/>
                <a:gd name="connsiteX4" fmla="*/ 1436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16"/>
                  </a:moveTo>
                  <a:cubicBezTo>
                    <a:pt x="14363" y="11169"/>
                    <a:pt x="11159" y="14373"/>
                    <a:pt x="7206" y="14373"/>
                  </a:cubicBezTo>
                  <a:cubicBezTo>
                    <a:pt x="3254" y="14373"/>
                    <a:pt x="50" y="11169"/>
                    <a:pt x="50" y="7216"/>
                  </a:cubicBezTo>
                  <a:cubicBezTo>
                    <a:pt x="50" y="3264"/>
                    <a:pt x="3254" y="60"/>
                    <a:pt x="7206" y="60"/>
                  </a:cubicBezTo>
                  <a:cubicBezTo>
                    <a:pt x="11159" y="60"/>
                    <a:pt x="14363" y="3264"/>
                    <a:pt x="1436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B280AB4-A2D1-F31E-5E6C-122C216627CD}"/>
                </a:ext>
              </a:extLst>
            </p:cNvPr>
            <p:cNvSpPr/>
            <p:nvPr/>
          </p:nvSpPr>
          <p:spPr>
            <a:xfrm>
              <a:off x="11130281" y="2702388"/>
              <a:ext cx="14312" cy="14312"/>
            </a:xfrm>
            <a:custGeom>
              <a:avLst/>
              <a:gdLst>
                <a:gd name="connsiteX0" fmla="*/ 14373 w 14312"/>
                <a:gd name="connsiteY0" fmla="*/ 7216 h 14312"/>
                <a:gd name="connsiteX1" fmla="*/ 7216 w 14312"/>
                <a:gd name="connsiteY1" fmla="*/ 14373 h 14312"/>
                <a:gd name="connsiteX2" fmla="*/ 60 w 14312"/>
                <a:gd name="connsiteY2" fmla="*/ 7216 h 14312"/>
                <a:gd name="connsiteX3" fmla="*/ 7216 w 14312"/>
                <a:gd name="connsiteY3" fmla="*/ 60 h 14312"/>
                <a:gd name="connsiteX4" fmla="*/ 1437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16"/>
                  </a:moveTo>
                  <a:cubicBezTo>
                    <a:pt x="14373" y="11169"/>
                    <a:pt x="11169" y="14373"/>
                    <a:pt x="7216" y="14373"/>
                  </a:cubicBezTo>
                  <a:cubicBezTo>
                    <a:pt x="3264" y="14373"/>
                    <a:pt x="60" y="11169"/>
                    <a:pt x="60" y="7216"/>
                  </a:cubicBezTo>
                  <a:cubicBezTo>
                    <a:pt x="60" y="3264"/>
                    <a:pt x="3264" y="60"/>
                    <a:pt x="7216" y="60"/>
                  </a:cubicBezTo>
                  <a:cubicBezTo>
                    <a:pt x="11169" y="60"/>
                    <a:pt x="14373" y="3264"/>
                    <a:pt x="1437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8CEF342-9F02-F7F3-85CF-22945D8898EE}"/>
                </a:ext>
              </a:extLst>
            </p:cNvPr>
            <p:cNvSpPr/>
            <p:nvPr/>
          </p:nvSpPr>
          <p:spPr>
            <a:xfrm>
              <a:off x="11201844" y="2702388"/>
              <a:ext cx="14312" cy="14312"/>
            </a:xfrm>
            <a:custGeom>
              <a:avLst/>
              <a:gdLst>
                <a:gd name="connsiteX0" fmla="*/ 14383 w 14312"/>
                <a:gd name="connsiteY0" fmla="*/ 7216 h 14312"/>
                <a:gd name="connsiteX1" fmla="*/ 7226 w 14312"/>
                <a:gd name="connsiteY1" fmla="*/ 14373 h 14312"/>
                <a:gd name="connsiteX2" fmla="*/ 70 w 14312"/>
                <a:gd name="connsiteY2" fmla="*/ 7216 h 14312"/>
                <a:gd name="connsiteX3" fmla="*/ 7226 w 14312"/>
                <a:gd name="connsiteY3" fmla="*/ 60 h 14312"/>
                <a:gd name="connsiteX4" fmla="*/ 1438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16"/>
                  </a:moveTo>
                  <a:cubicBezTo>
                    <a:pt x="14383" y="11169"/>
                    <a:pt x="11179" y="14373"/>
                    <a:pt x="7226" y="14373"/>
                  </a:cubicBezTo>
                  <a:cubicBezTo>
                    <a:pt x="3274" y="14373"/>
                    <a:pt x="70" y="11169"/>
                    <a:pt x="70" y="7216"/>
                  </a:cubicBezTo>
                  <a:cubicBezTo>
                    <a:pt x="70" y="3264"/>
                    <a:pt x="3274" y="60"/>
                    <a:pt x="7226" y="60"/>
                  </a:cubicBezTo>
                  <a:cubicBezTo>
                    <a:pt x="11179" y="60"/>
                    <a:pt x="14383" y="3264"/>
                    <a:pt x="1438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6CA2AC3-1E7F-E06B-07E3-83AAE6B88214}"/>
                </a:ext>
              </a:extLst>
            </p:cNvPr>
            <p:cNvSpPr/>
            <p:nvPr/>
          </p:nvSpPr>
          <p:spPr>
            <a:xfrm>
              <a:off x="11273406" y="2702388"/>
              <a:ext cx="14312" cy="14312"/>
            </a:xfrm>
            <a:custGeom>
              <a:avLst/>
              <a:gdLst>
                <a:gd name="connsiteX0" fmla="*/ 14393 w 14312"/>
                <a:gd name="connsiteY0" fmla="*/ 7216 h 14312"/>
                <a:gd name="connsiteX1" fmla="*/ 7236 w 14312"/>
                <a:gd name="connsiteY1" fmla="*/ 14373 h 14312"/>
                <a:gd name="connsiteX2" fmla="*/ 80 w 14312"/>
                <a:gd name="connsiteY2" fmla="*/ 7216 h 14312"/>
                <a:gd name="connsiteX3" fmla="*/ 7236 w 14312"/>
                <a:gd name="connsiteY3" fmla="*/ 60 h 14312"/>
                <a:gd name="connsiteX4" fmla="*/ 1439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16"/>
                  </a:moveTo>
                  <a:cubicBezTo>
                    <a:pt x="14393" y="11169"/>
                    <a:pt x="11189" y="14373"/>
                    <a:pt x="7236" y="14373"/>
                  </a:cubicBezTo>
                  <a:cubicBezTo>
                    <a:pt x="3284" y="14373"/>
                    <a:pt x="80" y="11169"/>
                    <a:pt x="80" y="7216"/>
                  </a:cubicBezTo>
                  <a:cubicBezTo>
                    <a:pt x="80" y="3264"/>
                    <a:pt x="3284" y="60"/>
                    <a:pt x="7236" y="60"/>
                  </a:cubicBezTo>
                  <a:cubicBezTo>
                    <a:pt x="11189" y="60"/>
                    <a:pt x="14393" y="3264"/>
                    <a:pt x="1439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441608D0-8096-D606-0D85-28408F587331}"/>
                </a:ext>
              </a:extLst>
            </p:cNvPr>
            <p:cNvSpPr/>
            <p:nvPr/>
          </p:nvSpPr>
          <p:spPr>
            <a:xfrm>
              <a:off x="11344969" y="2702388"/>
              <a:ext cx="14312" cy="14312"/>
            </a:xfrm>
            <a:custGeom>
              <a:avLst/>
              <a:gdLst>
                <a:gd name="connsiteX0" fmla="*/ 14403 w 14312"/>
                <a:gd name="connsiteY0" fmla="*/ 7216 h 14312"/>
                <a:gd name="connsiteX1" fmla="*/ 7246 w 14312"/>
                <a:gd name="connsiteY1" fmla="*/ 14373 h 14312"/>
                <a:gd name="connsiteX2" fmla="*/ 90 w 14312"/>
                <a:gd name="connsiteY2" fmla="*/ 7216 h 14312"/>
                <a:gd name="connsiteX3" fmla="*/ 7246 w 14312"/>
                <a:gd name="connsiteY3" fmla="*/ 60 h 14312"/>
                <a:gd name="connsiteX4" fmla="*/ 1440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16"/>
                  </a:moveTo>
                  <a:cubicBezTo>
                    <a:pt x="14403" y="11169"/>
                    <a:pt x="11199" y="14373"/>
                    <a:pt x="7246" y="14373"/>
                  </a:cubicBezTo>
                  <a:cubicBezTo>
                    <a:pt x="3294" y="14373"/>
                    <a:pt x="90" y="11169"/>
                    <a:pt x="90" y="7216"/>
                  </a:cubicBezTo>
                  <a:cubicBezTo>
                    <a:pt x="90" y="3264"/>
                    <a:pt x="3294" y="60"/>
                    <a:pt x="7246" y="60"/>
                  </a:cubicBezTo>
                  <a:cubicBezTo>
                    <a:pt x="11199" y="60"/>
                    <a:pt x="14403" y="3264"/>
                    <a:pt x="1440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EA26A95-7390-6FE3-065C-D5CC5216913D}"/>
                </a:ext>
              </a:extLst>
            </p:cNvPr>
            <p:cNvSpPr/>
            <p:nvPr/>
          </p:nvSpPr>
          <p:spPr>
            <a:xfrm>
              <a:off x="11416532" y="2702388"/>
              <a:ext cx="14312" cy="14312"/>
            </a:xfrm>
            <a:custGeom>
              <a:avLst/>
              <a:gdLst>
                <a:gd name="connsiteX0" fmla="*/ 14413 w 14312"/>
                <a:gd name="connsiteY0" fmla="*/ 7216 h 14312"/>
                <a:gd name="connsiteX1" fmla="*/ 7256 w 14312"/>
                <a:gd name="connsiteY1" fmla="*/ 14373 h 14312"/>
                <a:gd name="connsiteX2" fmla="*/ 100 w 14312"/>
                <a:gd name="connsiteY2" fmla="*/ 7216 h 14312"/>
                <a:gd name="connsiteX3" fmla="*/ 7256 w 14312"/>
                <a:gd name="connsiteY3" fmla="*/ 60 h 14312"/>
                <a:gd name="connsiteX4" fmla="*/ 1441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16"/>
                  </a:moveTo>
                  <a:cubicBezTo>
                    <a:pt x="14413" y="11169"/>
                    <a:pt x="11209" y="14373"/>
                    <a:pt x="7256" y="14373"/>
                  </a:cubicBezTo>
                  <a:cubicBezTo>
                    <a:pt x="3304" y="14373"/>
                    <a:pt x="100" y="11169"/>
                    <a:pt x="100" y="7216"/>
                  </a:cubicBezTo>
                  <a:cubicBezTo>
                    <a:pt x="100" y="3264"/>
                    <a:pt x="3304" y="60"/>
                    <a:pt x="7256" y="60"/>
                  </a:cubicBezTo>
                  <a:cubicBezTo>
                    <a:pt x="11209" y="60"/>
                    <a:pt x="14413" y="3264"/>
                    <a:pt x="1441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E4E0E400-7FD3-39DC-61DA-605B4BD5BE40}"/>
                </a:ext>
              </a:extLst>
            </p:cNvPr>
            <p:cNvSpPr/>
            <p:nvPr/>
          </p:nvSpPr>
          <p:spPr>
            <a:xfrm>
              <a:off x="11488095" y="2702388"/>
              <a:ext cx="14312" cy="14312"/>
            </a:xfrm>
            <a:custGeom>
              <a:avLst/>
              <a:gdLst>
                <a:gd name="connsiteX0" fmla="*/ 14423 w 14312"/>
                <a:gd name="connsiteY0" fmla="*/ 7216 h 14312"/>
                <a:gd name="connsiteX1" fmla="*/ 7266 w 14312"/>
                <a:gd name="connsiteY1" fmla="*/ 14373 h 14312"/>
                <a:gd name="connsiteX2" fmla="*/ 110 w 14312"/>
                <a:gd name="connsiteY2" fmla="*/ 7216 h 14312"/>
                <a:gd name="connsiteX3" fmla="*/ 7266 w 14312"/>
                <a:gd name="connsiteY3" fmla="*/ 60 h 14312"/>
                <a:gd name="connsiteX4" fmla="*/ 1442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16"/>
                  </a:moveTo>
                  <a:cubicBezTo>
                    <a:pt x="14423" y="11169"/>
                    <a:pt x="11219" y="14373"/>
                    <a:pt x="7266" y="14373"/>
                  </a:cubicBezTo>
                  <a:cubicBezTo>
                    <a:pt x="3314" y="14373"/>
                    <a:pt x="110" y="11169"/>
                    <a:pt x="110" y="7216"/>
                  </a:cubicBezTo>
                  <a:cubicBezTo>
                    <a:pt x="110" y="3264"/>
                    <a:pt x="3314" y="60"/>
                    <a:pt x="7266" y="60"/>
                  </a:cubicBezTo>
                  <a:cubicBezTo>
                    <a:pt x="11219" y="60"/>
                    <a:pt x="14423" y="3264"/>
                    <a:pt x="1442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4970EC16-755A-3ADF-3798-FD2DD2D9C0F3}"/>
                </a:ext>
              </a:extLst>
            </p:cNvPr>
            <p:cNvSpPr/>
            <p:nvPr/>
          </p:nvSpPr>
          <p:spPr>
            <a:xfrm>
              <a:off x="11559657" y="2702388"/>
              <a:ext cx="14312" cy="14312"/>
            </a:xfrm>
            <a:custGeom>
              <a:avLst/>
              <a:gdLst>
                <a:gd name="connsiteX0" fmla="*/ 14433 w 14312"/>
                <a:gd name="connsiteY0" fmla="*/ 7216 h 14312"/>
                <a:gd name="connsiteX1" fmla="*/ 7276 w 14312"/>
                <a:gd name="connsiteY1" fmla="*/ 14373 h 14312"/>
                <a:gd name="connsiteX2" fmla="*/ 120 w 14312"/>
                <a:gd name="connsiteY2" fmla="*/ 7216 h 14312"/>
                <a:gd name="connsiteX3" fmla="*/ 7276 w 14312"/>
                <a:gd name="connsiteY3" fmla="*/ 60 h 14312"/>
                <a:gd name="connsiteX4" fmla="*/ 1443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16"/>
                  </a:moveTo>
                  <a:cubicBezTo>
                    <a:pt x="14433" y="11169"/>
                    <a:pt x="11229" y="14373"/>
                    <a:pt x="7276" y="14373"/>
                  </a:cubicBezTo>
                  <a:cubicBezTo>
                    <a:pt x="3324" y="14373"/>
                    <a:pt x="120" y="11169"/>
                    <a:pt x="120" y="7216"/>
                  </a:cubicBezTo>
                  <a:cubicBezTo>
                    <a:pt x="120" y="3264"/>
                    <a:pt x="3324" y="60"/>
                    <a:pt x="7276" y="60"/>
                  </a:cubicBezTo>
                  <a:cubicBezTo>
                    <a:pt x="11229" y="60"/>
                    <a:pt x="14433" y="3264"/>
                    <a:pt x="1443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86F9033-E5E3-CB26-34DE-B15CC81467AC}"/>
                </a:ext>
              </a:extLst>
            </p:cNvPr>
            <p:cNvSpPr/>
            <p:nvPr/>
          </p:nvSpPr>
          <p:spPr>
            <a:xfrm>
              <a:off x="11631220" y="2702388"/>
              <a:ext cx="14312" cy="14312"/>
            </a:xfrm>
            <a:custGeom>
              <a:avLst/>
              <a:gdLst>
                <a:gd name="connsiteX0" fmla="*/ 14443 w 14312"/>
                <a:gd name="connsiteY0" fmla="*/ 7216 h 14312"/>
                <a:gd name="connsiteX1" fmla="*/ 7286 w 14312"/>
                <a:gd name="connsiteY1" fmla="*/ 14373 h 14312"/>
                <a:gd name="connsiteX2" fmla="*/ 130 w 14312"/>
                <a:gd name="connsiteY2" fmla="*/ 7216 h 14312"/>
                <a:gd name="connsiteX3" fmla="*/ 7286 w 14312"/>
                <a:gd name="connsiteY3" fmla="*/ 60 h 14312"/>
                <a:gd name="connsiteX4" fmla="*/ 1444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16"/>
                  </a:moveTo>
                  <a:cubicBezTo>
                    <a:pt x="14443" y="11169"/>
                    <a:pt x="11239" y="14373"/>
                    <a:pt x="7286" y="14373"/>
                  </a:cubicBezTo>
                  <a:cubicBezTo>
                    <a:pt x="3334" y="14373"/>
                    <a:pt x="130" y="11169"/>
                    <a:pt x="130" y="7216"/>
                  </a:cubicBezTo>
                  <a:cubicBezTo>
                    <a:pt x="130" y="3264"/>
                    <a:pt x="3334" y="60"/>
                    <a:pt x="7286" y="60"/>
                  </a:cubicBezTo>
                  <a:cubicBezTo>
                    <a:pt x="11239" y="60"/>
                    <a:pt x="14443" y="3264"/>
                    <a:pt x="1444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5639B2C9-D2B8-C8FF-2B48-111A3C04A22D}"/>
                </a:ext>
              </a:extLst>
            </p:cNvPr>
            <p:cNvSpPr/>
            <p:nvPr/>
          </p:nvSpPr>
          <p:spPr>
            <a:xfrm>
              <a:off x="11702783" y="2702388"/>
              <a:ext cx="14312" cy="14312"/>
            </a:xfrm>
            <a:custGeom>
              <a:avLst/>
              <a:gdLst>
                <a:gd name="connsiteX0" fmla="*/ 14453 w 14312"/>
                <a:gd name="connsiteY0" fmla="*/ 7216 h 14312"/>
                <a:gd name="connsiteX1" fmla="*/ 7296 w 14312"/>
                <a:gd name="connsiteY1" fmla="*/ 14373 h 14312"/>
                <a:gd name="connsiteX2" fmla="*/ 140 w 14312"/>
                <a:gd name="connsiteY2" fmla="*/ 7216 h 14312"/>
                <a:gd name="connsiteX3" fmla="*/ 7296 w 14312"/>
                <a:gd name="connsiteY3" fmla="*/ 60 h 14312"/>
                <a:gd name="connsiteX4" fmla="*/ 1445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16"/>
                  </a:moveTo>
                  <a:cubicBezTo>
                    <a:pt x="14453" y="11169"/>
                    <a:pt x="11249" y="14373"/>
                    <a:pt x="7296" y="14373"/>
                  </a:cubicBezTo>
                  <a:cubicBezTo>
                    <a:pt x="3344" y="14373"/>
                    <a:pt x="140" y="11169"/>
                    <a:pt x="140" y="7216"/>
                  </a:cubicBezTo>
                  <a:cubicBezTo>
                    <a:pt x="140" y="3264"/>
                    <a:pt x="3344" y="60"/>
                    <a:pt x="7296" y="60"/>
                  </a:cubicBezTo>
                  <a:cubicBezTo>
                    <a:pt x="11249" y="60"/>
                    <a:pt x="14453" y="3264"/>
                    <a:pt x="1445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EB98EFC-A8D3-08BE-885C-95C2224CF2BC}"/>
                </a:ext>
              </a:extLst>
            </p:cNvPr>
            <p:cNvSpPr/>
            <p:nvPr/>
          </p:nvSpPr>
          <p:spPr>
            <a:xfrm>
              <a:off x="11774346" y="2702388"/>
              <a:ext cx="14312" cy="14312"/>
            </a:xfrm>
            <a:custGeom>
              <a:avLst/>
              <a:gdLst>
                <a:gd name="connsiteX0" fmla="*/ 14463 w 14312"/>
                <a:gd name="connsiteY0" fmla="*/ 7216 h 14312"/>
                <a:gd name="connsiteX1" fmla="*/ 7306 w 14312"/>
                <a:gd name="connsiteY1" fmla="*/ 14373 h 14312"/>
                <a:gd name="connsiteX2" fmla="*/ 150 w 14312"/>
                <a:gd name="connsiteY2" fmla="*/ 7216 h 14312"/>
                <a:gd name="connsiteX3" fmla="*/ 7306 w 14312"/>
                <a:gd name="connsiteY3" fmla="*/ 60 h 14312"/>
                <a:gd name="connsiteX4" fmla="*/ 1446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16"/>
                  </a:moveTo>
                  <a:cubicBezTo>
                    <a:pt x="14463" y="11169"/>
                    <a:pt x="11259" y="14373"/>
                    <a:pt x="7306" y="14373"/>
                  </a:cubicBezTo>
                  <a:cubicBezTo>
                    <a:pt x="3354" y="14373"/>
                    <a:pt x="150" y="11169"/>
                    <a:pt x="150" y="7216"/>
                  </a:cubicBezTo>
                  <a:cubicBezTo>
                    <a:pt x="150" y="3264"/>
                    <a:pt x="3354" y="60"/>
                    <a:pt x="7306" y="60"/>
                  </a:cubicBezTo>
                  <a:cubicBezTo>
                    <a:pt x="11259" y="60"/>
                    <a:pt x="14463" y="3264"/>
                    <a:pt x="1446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D45B8BA2-681B-88F1-BDFB-4657A9D1DA1C}"/>
                </a:ext>
              </a:extLst>
            </p:cNvPr>
            <p:cNvSpPr/>
            <p:nvPr/>
          </p:nvSpPr>
          <p:spPr>
            <a:xfrm>
              <a:off x="11845908" y="2702388"/>
              <a:ext cx="14312" cy="14312"/>
            </a:xfrm>
            <a:custGeom>
              <a:avLst/>
              <a:gdLst>
                <a:gd name="connsiteX0" fmla="*/ 14473 w 14312"/>
                <a:gd name="connsiteY0" fmla="*/ 7216 h 14312"/>
                <a:gd name="connsiteX1" fmla="*/ 7316 w 14312"/>
                <a:gd name="connsiteY1" fmla="*/ 14373 h 14312"/>
                <a:gd name="connsiteX2" fmla="*/ 160 w 14312"/>
                <a:gd name="connsiteY2" fmla="*/ 7216 h 14312"/>
                <a:gd name="connsiteX3" fmla="*/ 7316 w 14312"/>
                <a:gd name="connsiteY3" fmla="*/ 60 h 14312"/>
                <a:gd name="connsiteX4" fmla="*/ 1447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16"/>
                  </a:moveTo>
                  <a:cubicBezTo>
                    <a:pt x="14473" y="11169"/>
                    <a:pt x="11269" y="14373"/>
                    <a:pt x="7316" y="14373"/>
                  </a:cubicBezTo>
                  <a:cubicBezTo>
                    <a:pt x="3364" y="14373"/>
                    <a:pt x="160" y="11169"/>
                    <a:pt x="160" y="7216"/>
                  </a:cubicBezTo>
                  <a:cubicBezTo>
                    <a:pt x="160" y="3264"/>
                    <a:pt x="3364" y="60"/>
                    <a:pt x="7316" y="60"/>
                  </a:cubicBezTo>
                  <a:cubicBezTo>
                    <a:pt x="11269" y="60"/>
                    <a:pt x="14473" y="3264"/>
                    <a:pt x="1447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C6806DDF-5A55-0E97-E94B-E5C42EC4779B}"/>
                </a:ext>
              </a:extLst>
            </p:cNvPr>
            <p:cNvSpPr/>
            <p:nvPr/>
          </p:nvSpPr>
          <p:spPr>
            <a:xfrm>
              <a:off x="11917471" y="2702388"/>
              <a:ext cx="14312" cy="14312"/>
            </a:xfrm>
            <a:custGeom>
              <a:avLst/>
              <a:gdLst>
                <a:gd name="connsiteX0" fmla="*/ 14483 w 14312"/>
                <a:gd name="connsiteY0" fmla="*/ 7216 h 14312"/>
                <a:gd name="connsiteX1" fmla="*/ 7326 w 14312"/>
                <a:gd name="connsiteY1" fmla="*/ 14373 h 14312"/>
                <a:gd name="connsiteX2" fmla="*/ 170 w 14312"/>
                <a:gd name="connsiteY2" fmla="*/ 7216 h 14312"/>
                <a:gd name="connsiteX3" fmla="*/ 7326 w 14312"/>
                <a:gd name="connsiteY3" fmla="*/ 60 h 14312"/>
                <a:gd name="connsiteX4" fmla="*/ 1448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16"/>
                  </a:moveTo>
                  <a:cubicBezTo>
                    <a:pt x="14483" y="11169"/>
                    <a:pt x="11279" y="14373"/>
                    <a:pt x="7326" y="14373"/>
                  </a:cubicBezTo>
                  <a:cubicBezTo>
                    <a:pt x="3374" y="14373"/>
                    <a:pt x="170" y="11169"/>
                    <a:pt x="170" y="7216"/>
                  </a:cubicBezTo>
                  <a:cubicBezTo>
                    <a:pt x="170" y="3264"/>
                    <a:pt x="3374" y="60"/>
                    <a:pt x="7326" y="60"/>
                  </a:cubicBezTo>
                  <a:cubicBezTo>
                    <a:pt x="11279" y="60"/>
                    <a:pt x="14483" y="3264"/>
                    <a:pt x="1448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5634B46-B192-09F5-1DDD-B2E7EFADCEFD}"/>
                </a:ext>
              </a:extLst>
            </p:cNvPr>
            <p:cNvSpPr/>
            <p:nvPr/>
          </p:nvSpPr>
          <p:spPr>
            <a:xfrm>
              <a:off x="11989034" y="2702388"/>
              <a:ext cx="14312" cy="14312"/>
            </a:xfrm>
            <a:custGeom>
              <a:avLst/>
              <a:gdLst>
                <a:gd name="connsiteX0" fmla="*/ 14493 w 14312"/>
                <a:gd name="connsiteY0" fmla="*/ 7216 h 14312"/>
                <a:gd name="connsiteX1" fmla="*/ 7336 w 14312"/>
                <a:gd name="connsiteY1" fmla="*/ 14373 h 14312"/>
                <a:gd name="connsiteX2" fmla="*/ 180 w 14312"/>
                <a:gd name="connsiteY2" fmla="*/ 7216 h 14312"/>
                <a:gd name="connsiteX3" fmla="*/ 7336 w 14312"/>
                <a:gd name="connsiteY3" fmla="*/ 60 h 14312"/>
                <a:gd name="connsiteX4" fmla="*/ 1449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16"/>
                  </a:moveTo>
                  <a:cubicBezTo>
                    <a:pt x="14493" y="11169"/>
                    <a:pt x="11289" y="14373"/>
                    <a:pt x="7336" y="14373"/>
                  </a:cubicBezTo>
                  <a:cubicBezTo>
                    <a:pt x="3384" y="14373"/>
                    <a:pt x="180" y="11169"/>
                    <a:pt x="180" y="7216"/>
                  </a:cubicBezTo>
                  <a:cubicBezTo>
                    <a:pt x="180" y="3264"/>
                    <a:pt x="3384" y="60"/>
                    <a:pt x="7336" y="60"/>
                  </a:cubicBezTo>
                  <a:cubicBezTo>
                    <a:pt x="11289" y="60"/>
                    <a:pt x="14493" y="3264"/>
                    <a:pt x="1449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3637417-D5E2-316F-8841-C418B8742D53}"/>
                </a:ext>
              </a:extLst>
            </p:cNvPr>
            <p:cNvSpPr/>
            <p:nvPr/>
          </p:nvSpPr>
          <p:spPr>
            <a:xfrm>
              <a:off x="12060597" y="2702388"/>
              <a:ext cx="14312" cy="14312"/>
            </a:xfrm>
            <a:custGeom>
              <a:avLst/>
              <a:gdLst>
                <a:gd name="connsiteX0" fmla="*/ 14503 w 14312"/>
                <a:gd name="connsiteY0" fmla="*/ 7216 h 14312"/>
                <a:gd name="connsiteX1" fmla="*/ 7346 w 14312"/>
                <a:gd name="connsiteY1" fmla="*/ 14373 h 14312"/>
                <a:gd name="connsiteX2" fmla="*/ 190 w 14312"/>
                <a:gd name="connsiteY2" fmla="*/ 7216 h 14312"/>
                <a:gd name="connsiteX3" fmla="*/ 7346 w 14312"/>
                <a:gd name="connsiteY3" fmla="*/ 60 h 14312"/>
                <a:gd name="connsiteX4" fmla="*/ 1450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16"/>
                  </a:moveTo>
                  <a:cubicBezTo>
                    <a:pt x="14503" y="11169"/>
                    <a:pt x="11299" y="14373"/>
                    <a:pt x="7346" y="14373"/>
                  </a:cubicBezTo>
                  <a:cubicBezTo>
                    <a:pt x="3394" y="14373"/>
                    <a:pt x="190" y="11169"/>
                    <a:pt x="190" y="7216"/>
                  </a:cubicBezTo>
                  <a:cubicBezTo>
                    <a:pt x="190" y="3264"/>
                    <a:pt x="3394" y="60"/>
                    <a:pt x="7346" y="60"/>
                  </a:cubicBezTo>
                  <a:cubicBezTo>
                    <a:pt x="11299" y="60"/>
                    <a:pt x="14503" y="3264"/>
                    <a:pt x="1450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B92BD2A-6927-64F1-1C0C-48D2A2247CBF}"/>
                </a:ext>
              </a:extLst>
            </p:cNvPr>
            <p:cNvSpPr/>
            <p:nvPr/>
          </p:nvSpPr>
          <p:spPr>
            <a:xfrm>
              <a:off x="12132159" y="2702388"/>
              <a:ext cx="14312" cy="14312"/>
            </a:xfrm>
            <a:custGeom>
              <a:avLst/>
              <a:gdLst>
                <a:gd name="connsiteX0" fmla="*/ 14513 w 14312"/>
                <a:gd name="connsiteY0" fmla="*/ 7216 h 14312"/>
                <a:gd name="connsiteX1" fmla="*/ 7356 w 14312"/>
                <a:gd name="connsiteY1" fmla="*/ 14373 h 14312"/>
                <a:gd name="connsiteX2" fmla="*/ 200 w 14312"/>
                <a:gd name="connsiteY2" fmla="*/ 7216 h 14312"/>
                <a:gd name="connsiteX3" fmla="*/ 7356 w 14312"/>
                <a:gd name="connsiteY3" fmla="*/ 60 h 14312"/>
                <a:gd name="connsiteX4" fmla="*/ 14513 w 14312"/>
                <a:gd name="connsiteY4" fmla="*/ 721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16"/>
                  </a:moveTo>
                  <a:cubicBezTo>
                    <a:pt x="14513" y="11169"/>
                    <a:pt x="11309" y="14373"/>
                    <a:pt x="7356" y="14373"/>
                  </a:cubicBezTo>
                  <a:cubicBezTo>
                    <a:pt x="3404" y="14373"/>
                    <a:pt x="200" y="11169"/>
                    <a:pt x="200" y="7216"/>
                  </a:cubicBezTo>
                  <a:cubicBezTo>
                    <a:pt x="200" y="3264"/>
                    <a:pt x="3404" y="60"/>
                    <a:pt x="7356" y="60"/>
                  </a:cubicBezTo>
                  <a:cubicBezTo>
                    <a:pt x="11309" y="60"/>
                    <a:pt x="14513" y="3264"/>
                    <a:pt x="14513" y="721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CC8130B-9B26-897B-D478-05F18C2F1729}"/>
                </a:ext>
              </a:extLst>
            </p:cNvPr>
            <p:cNvSpPr/>
            <p:nvPr/>
          </p:nvSpPr>
          <p:spPr>
            <a:xfrm>
              <a:off x="10700905" y="2773950"/>
              <a:ext cx="14312" cy="14312"/>
            </a:xfrm>
            <a:custGeom>
              <a:avLst/>
              <a:gdLst>
                <a:gd name="connsiteX0" fmla="*/ 14313 w 14312"/>
                <a:gd name="connsiteY0" fmla="*/ 7226 h 14312"/>
                <a:gd name="connsiteX1" fmla="*/ 7156 w 14312"/>
                <a:gd name="connsiteY1" fmla="*/ 14383 h 14312"/>
                <a:gd name="connsiteX2" fmla="*/ 0 w 14312"/>
                <a:gd name="connsiteY2" fmla="*/ 7226 h 14312"/>
                <a:gd name="connsiteX3" fmla="*/ 7156 w 14312"/>
                <a:gd name="connsiteY3" fmla="*/ 70 h 14312"/>
                <a:gd name="connsiteX4" fmla="*/ 1431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26"/>
                  </a:moveTo>
                  <a:cubicBezTo>
                    <a:pt x="14313" y="11179"/>
                    <a:pt x="11109" y="14383"/>
                    <a:pt x="7156" y="14383"/>
                  </a:cubicBezTo>
                  <a:cubicBezTo>
                    <a:pt x="3204" y="14383"/>
                    <a:pt x="0" y="11179"/>
                    <a:pt x="0" y="7226"/>
                  </a:cubicBezTo>
                  <a:cubicBezTo>
                    <a:pt x="0" y="3274"/>
                    <a:pt x="3204" y="70"/>
                    <a:pt x="7156" y="70"/>
                  </a:cubicBezTo>
                  <a:cubicBezTo>
                    <a:pt x="11109" y="70"/>
                    <a:pt x="14313" y="3274"/>
                    <a:pt x="1431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C1FC237-EC54-B6C5-B9E9-C16F68C0932D}"/>
                </a:ext>
              </a:extLst>
            </p:cNvPr>
            <p:cNvSpPr/>
            <p:nvPr/>
          </p:nvSpPr>
          <p:spPr>
            <a:xfrm>
              <a:off x="10772467" y="2773950"/>
              <a:ext cx="14312" cy="14312"/>
            </a:xfrm>
            <a:custGeom>
              <a:avLst/>
              <a:gdLst>
                <a:gd name="connsiteX0" fmla="*/ 14323 w 14312"/>
                <a:gd name="connsiteY0" fmla="*/ 7226 h 14312"/>
                <a:gd name="connsiteX1" fmla="*/ 7166 w 14312"/>
                <a:gd name="connsiteY1" fmla="*/ 14383 h 14312"/>
                <a:gd name="connsiteX2" fmla="*/ 10 w 14312"/>
                <a:gd name="connsiteY2" fmla="*/ 7226 h 14312"/>
                <a:gd name="connsiteX3" fmla="*/ 7166 w 14312"/>
                <a:gd name="connsiteY3" fmla="*/ 70 h 14312"/>
                <a:gd name="connsiteX4" fmla="*/ 1432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26"/>
                  </a:moveTo>
                  <a:cubicBezTo>
                    <a:pt x="14323" y="11179"/>
                    <a:pt x="11119" y="14383"/>
                    <a:pt x="7166" y="14383"/>
                  </a:cubicBezTo>
                  <a:cubicBezTo>
                    <a:pt x="3214" y="14383"/>
                    <a:pt x="10" y="11179"/>
                    <a:pt x="10" y="7226"/>
                  </a:cubicBezTo>
                  <a:cubicBezTo>
                    <a:pt x="10" y="3274"/>
                    <a:pt x="3214" y="70"/>
                    <a:pt x="7166" y="70"/>
                  </a:cubicBezTo>
                  <a:cubicBezTo>
                    <a:pt x="11119" y="70"/>
                    <a:pt x="14323" y="3274"/>
                    <a:pt x="1432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9AB13422-D4BD-EE86-F104-49C55B82E0E5}"/>
                </a:ext>
              </a:extLst>
            </p:cNvPr>
            <p:cNvSpPr/>
            <p:nvPr/>
          </p:nvSpPr>
          <p:spPr>
            <a:xfrm>
              <a:off x="10844030" y="2773950"/>
              <a:ext cx="14312" cy="14312"/>
            </a:xfrm>
            <a:custGeom>
              <a:avLst/>
              <a:gdLst>
                <a:gd name="connsiteX0" fmla="*/ 14333 w 14312"/>
                <a:gd name="connsiteY0" fmla="*/ 7226 h 14312"/>
                <a:gd name="connsiteX1" fmla="*/ 7176 w 14312"/>
                <a:gd name="connsiteY1" fmla="*/ 14383 h 14312"/>
                <a:gd name="connsiteX2" fmla="*/ 20 w 14312"/>
                <a:gd name="connsiteY2" fmla="*/ 7226 h 14312"/>
                <a:gd name="connsiteX3" fmla="*/ 7176 w 14312"/>
                <a:gd name="connsiteY3" fmla="*/ 70 h 14312"/>
                <a:gd name="connsiteX4" fmla="*/ 1433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26"/>
                  </a:moveTo>
                  <a:cubicBezTo>
                    <a:pt x="14333" y="11179"/>
                    <a:pt x="11129" y="14383"/>
                    <a:pt x="7176" y="14383"/>
                  </a:cubicBezTo>
                  <a:cubicBezTo>
                    <a:pt x="3224" y="14383"/>
                    <a:pt x="20" y="11179"/>
                    <a:pt x="20" y="7226"/>
                  </a:cubicBezTo>
                  <a:cubicBezTo>
                    <a:pt x="20" y="3274"/>
                    <a:pt x="3224" y="70"/>
                    <a:pt x="7176" y="70"/>
                  </a:cubicBezTo>
                  <a:cubicBezTo>
                    <a:pt x="11129" y="70"/>
                    <a:pt x="14333" y="3274"/>
                    <a:pt x="1433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A2FACD79-5CAE-15E8-02FC-83870B8DC61A}"/>
                </a:ext>
              </a:extLst>
            </p:cNvPr>
            <p:cNvSpPr/>
            <p:nvPr/>
          </p:nvSpPr>
          <p:spPr>
            <a:xfrm>
              <a:off x="10915593" y="2773950"/>
              <a:ext cx="14312" cy="14312"/>
            </a:xfrm>
            <a:custGeom>
              <a:avLst/>
              <a:gdLst>
                <a:gd name="connsiteX0" fmla="*/ 14343 w 14312"/>
                <a:gd name="connsiteY0" fmla="*/ 7226 h 14312"/>
                <a:gd name="connsiteX1" fmla="*/ 7186 w 14312"/>
                <a:gd name="connsiteY1" fmla="*/ 14383 h 14312"/>
                <a:gd name="connsiteX2" fmla="*/ 30 w 14312"/>
                <a:gd name="connsiteY2" fmla="*/ 7226 h 14312"/>
                <a:gd name="connsiteX3" fmla="*/ 7186 w 14312"/>
                <a:gd name="connsiteY3" fmla="*/ 70 h 14312"/>
                <a:gd name="connsiteX4" fmla="*/ 1434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26"/>
                  </a:moveTo>
                  <a:cubicBezTo>
                    <a:pt x="14343" y="11179"/>
                    <a:pt x="11139" y="14383"/>
                    <a:pt x="7186" y="14383"/>
                  </a:cubicBezTo>
                  <a:cubicBezTo>
                    <a:pt x="3234" y="14383"/>
                    <a:pt x="30" y="11179"/>
                    <a:pt x="30" y="7226"/>
                  </a:cubicBezTo>
                  <a:cubicBezTo>
                    <a:pt x="30" y="3274"/>
                    <a:pt x="3234" y="70"/>
                    <a:pt x="7186" y="70"/>
                  </a:cubicBezTo>
                  <a:cubicBezTo>
                    <a:pt x="11139" y="70"/>
                    <a:pt x="14343" y="3274"/>
                    <a:pt x="1434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888D761-8AEE-47F1-07FA-6C569470518E}"/>
                </a:ext>
              </a:extLst>
            </p:cNvPr>
            <p:cNvSpPr/>
            <p:nvPr/>
          </p:nvSpPr>
          <p:spPr>
            <a:xfrm>
              <a:off x="10987155" y="2773950"/>
              <a:ext cx="14312" cy="14312"/>
            </a:xfrm>
            <a:custGeom>
              <a:avLst/>
              <a:gdLst>
                <a:gd name="connsiteX0" fmla="*/ 14353 w 14312"/>
                <a:gd name="connsiteY0" fmla="*/ 7226 h 14312"/>
                <a:gd name="connsiteX1" fmla="*/ 7196 w 14312"/>
                <a:gd name="connsiteY1" fmla="*/ 14383 h 14312"/>
                <a:gd name="connsiteX2" fmla="*/ 40 w 14312"/>
                <a:gd name="connsiteY2" fmla="*/ 7226 h 14312"/>
                <a:gd name="connsiteX3" fmla="*/ 7196 w 14312"/>
                <a:gd name="connsiteY3" fmla="*/ 70 h 14312"/>
                <a:gd name="connsiteX4" fmla="*/ 1435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26"/>
                  </a:moveTo>
                  <a:cubicBezTo>
                    <a:pt x="14353" y="11179"/>
                    <a:pt x="11149" y="14383"/>
                    <a:pt x="7196" y="14383"/>
                  </a:cubicBezTo>
                  <a:cubicBezTo>
                    <a:pt x="3244" y="14383"/>
                    <a:pt x="40" y="11179"/>
                    <a:pt x="40" y="7226"/>
                  </a:cubicBezTo>
                  <a:cubicBezTo>
                    <a:pt x="40" y="3274"/>
                    <a:pt x="3244" y="70"/>
                    <a:pt x="7196" y="70"/>
                  </a:cubicBezTo>
                  <a:cubicBezTo>
                    <a:pt x="11149" y="70"/>
                    <a:pt x="14353" y="3274"/>
                    <a:pt x="1435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55FC-C918-2500-BD94-8C37774D5354}"/>
                </a:ext>
              </a:extLst>
            </p:cNvPr>
            <p:cNvSpPr/>
            <p:nvPr/>
          </p:nvSpPr>
          <p:spPr>
            <a:xfrm>
              <a:off x="11058718" y="2773950"/>
              <a:ext cx="14312" cy="14312"/>
            </a:xfrm>
            <a:custGeom>
              <a:avLst/>
              <a:gdLst>
                <a:gd name="connsiteX0" fmla="*/ 14363 w 14312"/>
                <a:gd name="connsiteY0" fmla="*/ 7226 h 14312"/>
                <a:gd name="connsiteX1" fmla="*/ 7206 w 14312"/>
                <a:gd name="connsiteY1" fmla="*/ 14383 h 14312"/>
                <a:gd name="connsiteX2" fmla="*/ 50 w 14312"/>
                <a:gd name="connsiteY2" fmla="*/ 7226 h 14312"/>
                <a:gd name="connsiteX3" fmla="*/ 7206 w 14312"/>
                <a:gd name="connsiteY3" fmla="*/ 70 h 14312"/>
                <a:gd name="connsiteX4" fmla="*/ 1436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26"/>
                  </a:moveTo>
                  <a:cubicBezTo>
                    <a:pt x="14363" y="11179"/>
                    <a:pt x="11159" y="14383"/>
                    <a:pt x="7206" y="14383"/>
                  </a:cubicBezTo>
                  <a:cubicBezTo>
                    <a:pt x="3254" y="14383"/>
                    <a:pt x="50" y="11179"/>
                    <a:pt x="50" y="7226"/>
                  </a:cubicBezTo>
                  <a:cubicBezTo>
                    <a:pt x="50" y="3274"/>
                    <a:pt x="3254" y="70"/>
                    <a:pt x="7206" y="70"/>
                  </a:cubicBezTo>
                  <a:cubicBezTo>
                    <a:pt x="11159" y="70"/>
                    <a:pt x="14363" y="3274"/>
                    <a:pt x="1436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F052663C-2A6F-AA64-B5A6-8E76BA07E367}"/>
                </a:ext>
              </a:extLst>
            </p:cNvPr>
            <p:cNvSpPr/>
            <p:nvPr/>
          </p:nvSpPr>
          <p:spPr>
            <a:xfrm>
              <a:off x="11130281" y="2773950"/>
              <a:ext cx="14312" cy="14312"/>
            </a:xfrm>
            <a:custGeom>
              <a:avLst/>
              <a:gdLst>
                <a:gd name="connsiteX0" fmla="*/ 14373 w 14312"/>
                <a:gd name="connsiteY0" fmla="*/ 7226 h 14312"/>
                <a:gd name="connsiteX1" fmla="*/ 7216 w 14312"/>
                <a:gd name="connsiteY1" fmla="*/ 14383 h 14312"/>
                <a:gd name="connsiteX2" fmla="*/ 60 w 14312"/>
                <a:gd name="connsiteY2" fmla="*/ 7226 h 14312"/>
                <a:gd name="connsiteX3" fmla="*/ 7216 w 14312"/>
                <a:gd name="connsiteY3" fmla="*/ 70 h 14312"/>
                <a:gd name="connsiteX4" fmla="*/ 1437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26"/>
                  </a:moveTo>
                  <a:cubicBezTo>
                    <a:pt x="14373" y="11179"/>
                    <a:pt x="11169" y="14383"/>
                    <a:pt x="7216" y="14383"/>
                  </a:cubicBezTo>
                  <a:cubicBezTo>
                    <a:pt x="3264" y="14383"/>
                    <a:pt x="60" y="11179"/>
                    <a:pt x="60" y="7226"/>
                  </a:cubicBezTo>
                  <a:cubicBezTo>
                    <a:pt x="60" y="3274"/>
                    <a:pt x="3264" y="70"/>
                    <a:pt x="7216" y="70"/>
                  </a:cubicBezTo>
                  <a:cubicBezTo>
                    <a:pt x="11169" y="70"/>
                    <a:pt x="14373" y="3274"/>
                    <a:pt x="1437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AC5BCD09-0F1F-37AD-DFE1-49E190B7145D}"/>
                </a:ext>
              </a:extLst>
            </p:cNvPr>
            <p:cNvSpPr/>
            <p:nvPr/>
          </p:nvSpPr>
          <p:spPr>
            <a:xfrm>
              <a:off x="11201844" y="2773950"/>
              <a:ext cx="14312" cy="14312"/>
            </a:xfrm>
            <a:custGeom>
              <a:avLst/>
              <a:gdLst>
                <a:gd name="connsiteX0" fmla="*/ 14383 w 14312"/>
                <a:gd name="connsiteY0" fmla="*/ 7226 h 14312"/>
                <a:gd name="connsiteX1" fmla="*/ 7226 w 14312"/>
                <a:gd name="connsiteY1" fmla="*/ 14383 h 14312"/>
                <a:gd name="connsiteX2" fmla="*/ 70 w 14312"/>
                <a:gd name="connsiteY2" fmla="*/ 7226 h 14312"/>
                <a:gd name="connsiteX3" fmla="*/ 7226 w 14312"/>
                <a:gd name="connsiteY3" fmla="*/ 70 h 14312"/>
                <a:gd name="connsiteX4" fmla="*/ 1438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26"/>
                  </a:moveTo>
                  <a:cubicBezTo>
                    <a:pt x="14383" y="11179"/>
                    <a:pt x="11179" y="14383"/>
                    <a:pt x="7226" y="14383"/>
                  </a:cubicBezTo>
                  <a:cubicBezTo>
                    <a:pt x="3274" y="14383"/>
                    <a:pt x="70" y="11179"/>
                    <a:pt x="70" y="7226"/>
                  </a:cubicBezTo>
                  <a:cubicBezTo>
                    <a:pt x="70" y="3274"/>
                    <a:pt x="3274" y="70"/>
                    <a:pt x="7226" y="70"/>
                  </a:cubicBezTo>
                  <a:cubicBezTo>
                    <a:pt x="11179" y="70"/>
                    <a:pt x="14383" y="3274"/>
                    <a:pt x="1438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1E34AE00-B2F4-2888-28DD-CC0782FAECE3}"/>
                </a:ext>
              </a:extLst>
            </p:cNvPr>
            <p:cNvSpPr/>
            <p:nvPr/>
          </p:nvSpPr>
          <p:spPr>
            <a:xfrm>
              <a:off x="11273406" y="2773950"/>
              <a:ext cx="14312" cy="14312"/>
            </a:xfrm>
            <a:custGeom>
              <a:avLst/>
              <a:gdLst>
                <a:gd name="connsiteX0" fmla="*/ 14393 w 14312"/>
                <a:gd name="connsiteY0" fmla="*/ 7226 h 14312"/>
                <a:gd name="connsiteX1" fmla="*/ 7236 w 14312"/>
                <a:gd name="connsiteY1" fmla="*/ 14383 h 14312"/>
                <a:gd name="connsiteX2" fmla="*/ 80 w 14312"/>
                <a:gd name="connsiteY2" fmla="*/ 7226 h 14312"/>
                <a:gd name="connsiteX3" fmla="*/ 7236 w 14312"/>
                <a:gd name="connsiteY3" fmla="*/ 70 h 14312"/>
                <a:gd name="connsiteX4" fmla="*/ 1439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26"/>
                  </a:moveTo>
                  <a:cubicBezTo>
                    <a:pt x="14393" y="11179"/>
                    <a:pt x="11189" y="14383"/>
                    <a:pt x="7236" y="14383"/>
                  </a:cubicBezTo>
                  <a:cubicBezTo>
                    <a:pt x="3284" y="14383"/>
                    <a:pt x="80" y="11179"/>
                    <a:pt x="80" y="7226"/>
                  </a:cubicBezTo>
                  <a:cubicBezTo>
                    <a:pt x="80" y="3274"/>
                    <a:pt x="3284" y="70"/>
                    <a:pt x="7236" y="70"/>
                  </a:cubicBezTo>
                  <a:cubicBezTo>
                    <a:pt x="11189" y="70"/>
                    <a:pt x="14393" y="3274"/>
                    <a:pt x="1439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85AFB63-D63E-F012-44BD-2F73F28E9C68}"/>
                </a:ext>
              </a:extLst>
            </p:cNvPr>
            <p:cNvSpPr/>
            <p:nvPr/>
          </p:nvSpPr>
          <p:spPr>
            <a:xfrm>
              <a:off x="11344969" y="2773950"/>
              <a:ext cx="14312" cy="14312"/>
            </a:xfrm>
            <a:custGeom>
              <a:avLst/>
              <a:gdLst>
                <a:gd name="connsiteX0" fmla="*/ 14403 w 14312"/>
                <a:gd name="connsiteY0" fmla="*/ 7226 h 14312"/>
                <a:gd name="connsiteX1" fmla="*/ 7246 w 14312"/>
                <a:gd name="connsiteY1" fmla="*/ 14383 h 14312"/>
                <a:gd name="connsiteX2" fmla="*/ 90 w 14312"/>
                <a:gd name="connsiteY2" fmla="*/ 7226 h 14312"/>
                <a:gd name="connsiteX3" fmla="*/ 7246 w 14312"/>
                <a:gd name="connsiteY3" fmla="*/ 70 h 14312"/>
                <a:gd name="connsiteX4" fmla="*/ 1440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26"/>
                  </a:moveTo>
                  <a:cubicBezTo>
                    <a:pt x="14403" y="11179"/>
                    <a:pt x="11199" y="14383"/>
                    <a:pt x="7246" y="14383"/>
                  </a:cubicBezTo>
                  <a:cubicBezTo>
                    <a:pt x="3294" y="14383"/>
                    <a:pt x="90" y="11179"/>
                    <a:pt x="90" y="7226"/>
                  </a:cubicBezTo>
                  <a:cubicBezTo>
                    <a:pt x="90" y="3274"/>
                    <a:pt x="3294" y="70"/>
                    <a:pt x="7246" y="70"/>
                  </a:cubicBezTo>
                  <a:cubicBezTo>
                    <a:pt x="11199" y="70"/>
                    <a:pt x="14403" y="3274"/>
                    <a:pt x="1440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58F33B1-60B7-2F46-6103-795DDA10A90D}"/>
                </a:ext>
              </a:extLst>
            </p:cNvPr>
            <p:cNvSpPr/>
            <p:nvPr/>
          </p:nvSpPr>
          <p:spPr>
            <a:xfrm>
              <a:off x="11416532" y="2773950"/>
              <a:ext cx="14312" cy="14312"/>
            </a:xfrm>
            <a:custGeom>
              <a:avLst/>
              <a:gdLst>
                <a:gd name="connsiteX0" fmla="*/ 14413 w 14312"/>
                <a:gd name="connsiteY0" fmla="*/ 7226 h 14312"/>
                <a:gd name="connsiteX1" fmla="*/ 7256 w 14312"/>
                <a:gd name="connsiteY1" fmla="*/ 14383 h 14312"/>
                <a:gd name="connsiteX2" fmla="*/ 100 w 14312"/>
                <a:gd name="connsiteY2" fmla="*/ 7226 h 14312"/>
                <a:gd name="connsiteX3" fmla="*/ 7256 w 14312"/>
                <a:gd name="connsiteY3" fmla="*/ 70 h 14312"/>
                <a:gd name="connsiteX4" fmla="*/ 1441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26"/>
                  </a:moveTo>
                  <a:cubicBezTo>
                    <a:pt x="14413" y="11179"/>
                    <a:pt x="11209" y="14383"/>
                    <a:pt x="7256" y="14383"/>
                  </a:cubicBezTo>
                  <a:cubicBezTo>
                    <a:pt x="3304" y="14383"/>
                    <a:pt x="100" y="11179"/>
                    <a:pt x="100" y="7226"/>
                  </a:cubicBezTo>
                  <a:cubicBezTo>
                    <a:pt x="100" y="3274"/>
                    <a:pt x="3304" y="70"/>
                    <a:pt x="7256" y="70"/>
                  </a:cubicBezTo>
                  <a:cubicBezTo>
                    <a:pt x="11209" y="70"/>
                    <a:pt x="14413" y="3274"/>
                    <a:pt x="1441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BBC662F-6D39-D25F-A16C-2E56FDF0009E}"/>
                </a:ext>
              </a:extLst>
            </p:cNvPr>
            <p:cNvSpPr/>
            <p:nvPr/>
          </p:nvSpPr>
          <p:spPr>
            <a:xfrm>
              <a:off x="11488095" y="2773950"/>
              <a:ext cx="14312" cy="14312"/>
            </a:xfrm>
            <a:custGeom>
              <a:avLst/>
              <a:gdLst>
                <a:gd name="connsiteX0" fmla="*/ 14423 w 14312"/>
                <a:gd name="connsiteY0" fmla="*/ 7226 h 14312"/>
                <a:gd name="connsiteX1" fmla="*/ 7266 w 14312"/>
                <a:gd name="connsiteY1" fmla="*/ 14383 h 14312"/>
                <a:gd name="connsiteX2" fmla="*/ 110 w 14312"/>
                <a:gd name="connsiteY2" fmla="*/ 7226 h 14312"/>
                <a:gd name="connsiteX3" fmla="*/ 7266 w 14312"/>
                <a:gd name="connsiteY3" fmla="*/ 70 h 14312"/>
                <a:gd name="connsiteX4" fmla="*/ 1442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26"/>
                  </a:moveTo>
                  <a:cubicBezTo>
                    <a:pt x="14423" y="11179"/>
                    <a:pt x="11219" y="14383"/>
                    <a:pt x="7266" y="14383"/>
                  </a:cubicBezTo>
                  <a:cubicBezTo>
                    <a:pt x="3314" y="14383"/>
                    <a:pt x="110" y="11179"/>
                    <a:pt x="110" y="7226"/>
                  </a:cubicBezTo>
                  <a:cubicBezTo>
                    <a:pt x="110" y="3274"/>
                    <a:pt x="3314" y="70"/>
                    <a:pt x="7266" y="70"/>
                  </a:cubicBezTo>
                  <a:cubicBezTo>
                    <a:pt x="11219" y="70"/>
                    <a:pt x="14423" y="3274"/>
                    <a:pt x="1442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04AE5B0-3883-34B0-2FEE-6086FDC76394}"/>
                </a:ext>
              </a:extLst>
            </p:cNvPr>
            <p:cNvSpPr/>
            <p:nvPr/>
          </p:nvSpPr>
          <p:spPr>
            <a:xfrm>
              <a:off x="11559657" y="2773950"/>
              <a:ext cx="14312" cy="14312"/>
            </a:xfrm>
            <a:custGeom>
              <a:avLst/>
              <a:gdLst>
                <a:gd name="connsiteX0" fmla="*/ 14433 w 14312"/>
                <a:gd name="connsiteY0" fmla="*/ 7226 h 14312"/>
                <a:gd name="connsiteX1" fmla="*/ 7276 w 14312"/>
                <a:gd name="connsiteY1" fmla="*/ 14383 h 14312"/>
                <a:gd name="connsiteX2" fmla="*/ 120 w 14312"/>
                <a:gd name="connsiteY2" fmla="*/ 7226 h 14312"/>
                <a:gd name="connsiteX3" fmla="*/ 7276 w 14312"/>
                <a:gd name="connsiteY3" fmla="*/ 70 h 14312"/>
                <a:gd name="connsiteX4" fmla="*/ 1443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26"/>
                  </a:moveTo>
                  <a:cubicBezTo>
                    <a:pt x="14433" y="11179"/>
                    <a:pt x="11229" y="14383"/>
                    <a:pt x="7276" y="14383"/>
                  </a:cubicBezTo>
                  <a:cubicBezTo>
                    <a:pt x="3324" y="14383"/>
                    <a:pt x="120" y="11179"/>
                    <a:pt x="120" y="7226"/>
                  </a:cubicBezTo>
                  <a:cubicBezTo>
                    <a:pt x="120" y="3274"/>
                    <a:pt x="3324" y="70"/>
                    <a:pt x="7276" y="70"/>
                  </a:cubicBezTo>
                  <a:cubicBezTo>
                    <a:pt x="11229" y="70"/>
                    <a:pt x="14433" y="3274"/>
                    <a:pt x="1443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B42A0E02-5245-D2FE-7920-2A06FEDC8A4A}"/>
                </a:ext>
              </a:extLst>
            </p:cNvPr>
            <p:cNvSpPr/>
            <p:nvPr/>
          </p:nvSpPr>
          <p:spPr>
            <a:xfrm>
              <a:off x="11631220" y="2773950"/>
              <a:ext cx="14312" cy="14312"/>
            </a:xfrm>
            <a:custGeom>
              <a:avLst/>
              <a:gdLst>
                <a:gd name="connsiteX0" fmla="*/ 14443 w 14312"/>
                <a:gd name="connsiteY0" fmla="*/ 7226 h 14312"/>
                <a:gd name="connsiteX1" fmla="*/ 7286 w 14312"/>
                <a:gd name="connsiteY1" fmla="*/ 14383 h 14312"/>
                <a:gd name="connsiteX2" fmla="*/ 130 w 14312"/>
                <a:gd name="connsiteY2" fmla="*/ 7226 h 14312"/>
                <a:gd name="connsiteX3" fmla="*/ 7286 w 14312"/>
                <a:gd name="connsiteY3" fmla="*/ 70 h 14312"/>
                <a:gd name="connsiteX4" fmla="*/ 1444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26"/>
                  </a:moveTo>
                  <a:cubicBezTo>
                    <a:pt x="14443" y="11179"/>
                    <a:pt x="11239" y="14383"/>
                    <a:pt x="7286" y="14383"/>
                  </a:cubicBezTo>
                  <a:cubicBezTo>
                    <a:pt x="3334" y="14383"/>
                    <a:pt x="130" y="11179"/>
                    <a:pt x="130" y="7226"/>
                  </a:cubicBezTo>
                  <a:cubicBezTo>
                    <a:pt x="130" y="3274"/>
                    <a:pt x="3334" y="70"/>
                    <a:pt x="7286" y="70"/>
                  </a:cubicBezTo>
                  <a:cubicBezTo>
                    <a:pt x="11239" y="70"/>
                    <a:pt x="14443" y="3274"/>
                    <a:pt x="1444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0880410-179B-4D3C-F43B-CA604CF9BF92}"/>
                </a:ext>
              </a:extLst>
            </p:cNvPr>
            <p:cNvSpPr/>
            <p:nvPr/>
          </p:nvSpPr>
          <p:spPr>
            <a:xfrm>
              <a:off x="11702783" y="2773950"/>
              <a:ext cx="14312" cy="14312"/>
            </a:xfrm>
            <a:custGeom>
              <a:avLst/>
              <a:gdLst>
                <a:gd name="connsiteX0" fmla="*/ 14453 w 14312"/>
                <a:gd name="connsiteY0" fmla="*/ 7226 h 14312"/>
                <a:gd name="connsiteX1" fmla="*/ 7296 w 14312"/>
                <a:gd name="connsiteY1" fmla="*/ 14383 h 14312"/>
                <a:gd name="connsiteX2" fmla="*/ 140 w 14312"/>
                <a:gd name="connsiteY2" fmla="*/ 7226 h 14312"/>
                <a:gd name="connsiteX3" fmla="*/ 7296 w 14312"/>
                <a:gd name="connsiteY3" fmla="*/ 70 h 14312"/>
                <a:gd name="connsiteX4" fmla="*/ 1445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26"/>
                  </a:moveTo>
                  <a:cubicBezTo>
                    <a:pt x="14453" y="11179"/>
                    <a:pt x="11249" y="14383"/>
                    <a:pt x="7296" y="14383"/>
                  </a:cubicBezTo>
                  <a:cubicBezTo>
                    <a:pt x="3344" y="14383"/>
                    <a:pt x="140" y="11179"/>
                    <a:pt x="140" y="7226"/>
                  </a:cubicBezTo>
                  <a:cubicBezTo>
                    <a:pt x="140" y="3274"/>
                    <a:pt x="3344" y="70"/>
                    <a:pt x="7296" y="70"/>
                  </a:cubicBezTo>
                  <a:cubicBezTo>
                    <a:pt x="11249" y="70"/>
                    <a:pt x="14453" y="3274"/>
                    <a:pt x="1445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795E97-165E-C333-9E36-6EC4EE2090E6}"/>
                </a:ext>
              </a:extLst>
            </p:cNvPr>
            <p:cNvSpPr/>
            <p:nvPr/>
          </p:nvSpPr>
          <p:spPr>
            <a:xfrm>
              <a:off x="11774346" y="2773950"/>
              <a:ext cx="14312" cy="14312"/>
            </a:xfrm>
            <a:custGeom>
              <a:avLst/>
              <a:gdLst>
                <a:gd name="connsiteX0" fmla="*/ 14463 w 14312"/>
                <a:gd name="connsiteY0" fmla="*/ 7226 h 14312"/>
                <a:gd name="connsiteX1" fmla="*/ 7306 w 14312"/>
                <a:gd name="connsiteY1" fmla="*/ 14383 h 14312"/>
                <a:gd name="connsiteX2" fmla="*/ 150 w 14312"/>
                <a:gd name="connsiteY2" fmla="*/ 7226 h 14312"/>
                <a:gd name="connsiteX3" fmla="*/ 7306 w 14312"/>
                <a:gd name="connsiteY3" fmla="*/ 70 h 14312"/>
                <a:gd name="connsiteX4" fmla="*/ 1446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26"/>
                  </a:moveTo>
                  <a:cubicBezTo>
                    <a:pt x="14463" y="11179"/>
                    <a:pt x="11259" y="14383"/>
                    <a:pt x="7306" y="14383"/>
                  </a:cubicBezTo>
                  <a:cubicBezTo>
                    <a:pt x="3354" y="14383"/>
                    <a:pt x="150" y="11179"/>
                    <a:pt x="150" y="7226"/>
                  </a:cubicBezTo>
                  <a:cubicBezTo>
                    <a:pt x="150" y="3274"/>
                    <a:pt x="3354" y="70"/>
                    <a:pt x="7306" y="70"/>
                  </a:cubicBezTo>
                  <a:cubicBezTo>
                    <a:pt x="11259" y="70"/>
                    <a:pt x="14463" y="3274"/>
                    <a:pt x="1446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76A1BBE7-452C-60A2-591E-77FDD32937F7}"/>
                </a:ext>
              </a:extLst>
            </p:cNvPr>
            <p:cNvSpPr/>
            <p:nvPr/>
          </p:nvSpPr>
          <p:spPr>
            <a:xfrm>
              <a:off x="11845908" y="2773950"/>
              <a:ext cx="14312" cy="14312"/>
            </a:xfrm>
            <a:custGeom>
              <a:avLst/>
              <a:gdLst>
                <a:gd name="connsiteX0" fmla="*/ 14473 w 14312"/>
                <a:gd name="connsiteY0" fmla="*/ 7226 h 14312"/>
                <a:gd name="connsiteX1" fmla="*/ 7316 w 14312"/>
                <a:gd name="connsiteY1" fmla="*/ 14383 h 14312"/>
                <a:gd name="connsiteX2" fmla="*/ 160 w 14312"/>
                <a:gd name="connsiteY2" fmla="*/ 7226 h 14312"/>
                <a:gd name="connsiteX3" fmla="*/ 7316 w 14312"/>
                <a:gd name="connsiteY3" fmla="*/ 70 h 14312"/>
                <a:gd name="connsiteX4" fmla="*/ 1447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26"/>
                  </a:moveTo>
                  <a:cubicBezTo>
                    <a:pt x="14473" y="11179"/>
                    <a:pt x="11269" y="14383"/>
                    <a:pt x="7316" y="14383"/>
                  </a:cubicBezTo>
                  <a:cubicBezTo>
                    <a:pt x="3364" y="14383"/>
                    <a:pt x="160" y="11179"/>
                    <a:pt x="160" y="7226"/>
                  </a:cubicBezTo>
                  <a:cubicBezTo>
                    <a:pt x="160" y="3274"/>
                    <a:pt x="3364" y="70"/>
                    <a:pt x="7316" y="70"/>
                  </a:cubicBezTo>
                  <a:cubicBezTo>
                    <a:pt x="11269" y="70"/>
                    <a:pt x="14473" y="3274"/>
                    <a:pt x="1447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953C56-B6F6-809A-537A-D2B5DEC4023D}"/>
                </a:ext>
              </a:extLst>
            </p:cNvPr>
            <p:cNvSpPr/>
            <p:nvPr/>
          </p:nvSpPr>
          <p:spPr>
            <a:xfrm>
              <a:off x="11917471" y="2773950"/>
              <a:ext cx="14312" cy="14312"/>
            </a:xfrm>
            <a:custGeom>
              <a:avLst/>
              <a:gdLst>
                <a:gd name="connsiteX0" fmla="*/ 14483 w 14312"/>
                <a:gd name="connsiteY0" fmla="*/ 7226 h 14312"/>
                <a:gd name="connsiteX1" fmla="*/ 7326 w 14312"/>
                <a:gd name="connsiteY1" fmla="*/ 14383 h 14312"/>
                <a:gd name="connsiteX2" fmla="*/ 170 w 14312"/>
                <a:gd name="connsiteY2" fmla="*/ 7226 h 14312"/>
                <a:gd name="connsiteX3" fmla="*/ 7326 w 14312"/>
                <a:gd name="connsiteY3" fmla="*/ 70 h 14312"/>
                <a:gd name="connsiteX4" fmla="*/ 1448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26"/>
                  </a:moveTo>
                  <a:cubicBezTo>
                    <a:pt x="14483" y="11179"/>
                    <a:pt x="11279" y="14383"/>
                    <a:pt x="7326" y="14383"/>
                  </a:cubicBezTo>
                  <a:cubicBezTo>
                    <a:pt x="3374" y="14383"/>
                    <a:pt x="170" y="11179"/>
                    <a:pt x="170" y="7226"/>
                  </a:cubicBezTo>
                  <a:cubicBezTo>
                    <a:pt x="170" y="3274"/>
                    <a:pt x="3374" y="70"/>
                    <a:pt x="7326" y="70"/>
                  </a:cubicBezTo>
                  <a:cubicBezTo>
                    <a:pt x="11279" y="70"/>
                    <a:pt x="14483" y="3274"/>
                    <a:pt x="1448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9EF893AA-8477-EFA1-A835-52B9B0D38E36}"/>
                </a:ext>
              </a:extLst>
            </p:cNvPr>
            <p:cNvSpPr/>
            <p:nvPr/>
          </p:nvSpPr>
          <p:spPr>
            <a:xfrm>
              <a:off x="11989034" y="2773950"/>
              <a:ext cx="14312" cy="14312"/>
            </a:xfrm>
            <a:custGeom>
              <a:avLst/>
              <a:gdLst>
                <a:gd name="connsiteX0" fmla="*/ 14493 w 14312"/>
                <a:gd name="connsiteY0" fmla="*/ 7226 h 14312"/>
                <a:gd name="connsiteX1" fmla="*/ 7336 w 14312"/>
                <a:gd name="connsiteY1" fmla="*/ 14383 h 14312"/>
                <a:gd name="connsiteX2" fmla="*/ 180 w 14312"/>
                <a:gd name="connsiteY2" fmla="*/ 7226 h 14312"/>
                <a:gd name="connsiteX3" fmla="*/ 7336 w 14312"/>
                <a:gd name="connsiteY3" fmla="*/ 70 h 14312"/>
                <a:gd name="connsiteX4" fmla="*/ 1449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26"/>
                  </a:moveTo>
                  <a:cubicBezTo>
                    <a:pt x="14493" y="11179"/>
                    <a:pt x="11289" y="14383"/>
                    <a:pt x="7336" y="14383"/>
                  </a:cubicBezTo>
                  <a:cubicBezTo>
                    <a:pt x="3384" y="14383"/>
                    <a:pt x="180" y="11179"/>
                    <a:pt x="180" y="7226"/>
                  </a:cubicBezTo>
                  <a:cubicBezTo>
                    <a:pt x="180" y="3274"/>
                    <a:pt x="3384" y="70"/>
                    <a:pt x="7336" y="70"/>
                  </a:cubicBezTo>
                  <a:cubicBezTo>
                    <a:pt x="11289" y="70"/>
                    <a:pt x="14493" y="3274"/>
                    <a:pt x="1449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8D3D7B34-7CA5-9712-E7B4-D2199C51AD7C}"/>
                </a:ext>
              </a:extLst>
            </p:cNvPr>
            <p:cNvSpPr/>
            <p:nvPr/>
          </p:nvSpPr>
          <p:spPr>
            <a:xfrm>
              <a:off x="12060597" y="2773950"/>
              <a:ext cx="14312" cy="14312"/>
            </a:xfrm>
            <a:custGeom>
              <a:avLst/>
              <a:gdLst>
                <a:gd name="connsiteX0" fmla="*/ 14503 w 14312"/>
                <a:gd name="connsiteY0" fmla="*/ 7226 h 14312"/>
                <a:gd name="connsiteX1" fmla="*/ 7346 w 14312"/>
                <a:gd name="connsiteY1" fmla="*/ 14383 h 14312"/>
                <a:gd name="connsiteX2" fmla="*/ 190 w 14312"/>
                <a:gd name="connsiteY2" fmla="*/ 7226 h 14312"/>
                <a:gd name="connsiteX3" fmla="*/ 7346 w 14312"/>
                <a:gd name="connsiteY3" fmla="*/ 70 h 14312"/>
                <a:gd name="connsiteX4" fmla="*/ 1450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26"/>
                  </a:moveTo>
                  <a:cubicBezTo>
                    <a:pt x="14503" y="11179"/>
                    <a:pt x="11299" y="14383"/>
                    <a:pt x="7346" y="14383"/>
                  </a:cubicBezTo>
                  <a:cubicBezTo>
                    <a:pt x="3394" y="14383"/>
                    <a:pt x="190" y="11179"/>
                    <a:pt x="190" y="7226"/>
                  </a:cubicBezTo>
                  <a:cubicBezTo>
                    <a:pt x="190" y="3274"/>
                    <a:pt x="3394" y="70"/>
                    <a:pt x="7346" y="70"/>
                  </a:cubicBezTo>
                  <a:cubicBezTo>
                    <a:pt x="11299" y="70"/>
                    <a:pt x="14503" y="3274"/>
                    <a:pt x="1450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F1A408F-107C-8641-B8EF-6BFD507EF696}"/>
                </a:ext>
              </a:extLst>
            </p:cNvPr>
            <p:cNvSpPr/>
            <p:nvPr/>
          </p:nvSpPr>
          <p:spPr>
            <a:xfrm>
              <a:off x="12132159" y="2773950"/>
              <a:ext cx="14312" cy="14312"/>
            </a:xfrm>
            <a:custGeom>
              <a:avLst/>
              <a:gdLst>
                <a:gd name="connsiteX0" fmla="*/ 14513 w 14312"/>
                <a:gd name="connsiteY0" fmla="*/ 7226 h 14312"/>
                <a:gd name="connsiteX1" fmla="*/ 7356 w 14312"/>
                <a:gd name="connsiteY1" fmla="*/ 14383 h 14312"/>
                <a:gd name="connsiteX2" fmla="*/ 200 w 14312"/>
                <a:gd name="connsiteY2" fmla="*/ 7226 h 14312"/>
                <a:gd name="connsiteX3" fmla="*/ 7356 w 14312"/>
                <a:gd name="connsiteY3" fmla="*/ 70 h 14312"/>
                <a:gd name="connsiteX4" fmla="*/ 14513 w 14312"/>
                <a:gd name="connsiteY4" fmla="*/ 722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26"/>
                  </a:moveTo>
                  <a:cubicBezTo>
                    <a:pt x="14513" y="11179"/>
                    <a:pt x="11309" y="14383"/>
                    <a:pt x="7356" y="14383"/>
                  </a:cubicBezTo>
                  <a:cubicBezTo>
                    <a:pt x="3404" y="14383"/>
                    <a:pt x="200" y="11179"/>
                    <a:pt x="200" y="7226"/>
                  </a:cubicBezTo>
                  <a:cubicBezTo>
                    <a:pt x="200" y="3274"/>
                    <a:pt x="3404" y="70"/>
                    <a:pt x="7356" y="70"/>
                  </a:cubicBezTo>
                  <a:cubicBezTo>
                    <a:pt x="11309" y="70"/>
                    <a:pt x="14513" y="3274"/>
                    <a:pt x="14513" y="722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416F7B3-146B-6103-7DA4-A5429CB70AE4}"/>
                </a:ext>
              </a:extLst>
            </p:cNvPr>
            <p:cNvSpPr/>
            <p:nvPr/>
          </p:nvSpPr>
          <p:spPr>
            <a:xfrm>
              <a:off x="10700905" y="2845513"/>
              <a:ext cx="14312" cy="14312"/>
            </a:xfrm>
            <a:custGeom>
              <a:avLst/>
              <a:gdLst>
                <a:gd name="connsiteX0" fmla="*/ 14313 w 14312"/>
                <a:gd name="connsiteY0" fmla="*/ 7236 h 14312"/>
                <a:gd name="connsiteX1" fmla="*/ 7156 w 14312"/>
                <a:gd name="connsiteY1" fmla="*/ 14393 h 14312"/>
                <a:gd name="connsiteX2" fmla="*/ 0 w 14312"/>
                <a:gd name="connsiteY2" fmla="*/ 7236 h 14312"/>
                <a:gd name="connsiteX3" fmla="*/ 7156 w 14312"/>
                <a:gd name="connsiteY3" fmla="*/ 80 h 14312"/>
                <a:gd name="connsiteX4" fmla="*/ 1431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36"/>
                  </a:moveTo>
                  <a:cubicBezTo>
                    <a:pt x="14313" y="11189"/>
                    <a:pt x="11109" y="14393"/>
                    <a:pt x="7156" y="14393"/>
                  </a:cubicBezTo>
                  <a:cubicBezTo>
                    <a:pt x="3204" y="14393"/>
                    <a:pt x="0" y="11189"/>
                    <a:pt x="0" y="7236"/>
                  </a:cubicBezTo>
                  <a:cubicBezTo>
                    <a:pt x="0" y="3284"/>
                    <a:pt x="3204" y="80"/>
                    <a:pt x="7156" y="80"/>
                  </a:cubicBezTo>
                  <a:cubicBezTo>
                    <a:pt x="11109" y="80"/>
                    <a:pt x="14313" y="3284"/>
                    <a:pt x="1431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B3417FC7-5AAA-C5E7-D603-6A0A76CBC927}"/>
                </a:ext>
              </a:extLst>
            </p:cNvPr>
            <p:cNvSpPr/>
            <p:nvPr/>
          </p:nvSpPr>
          <p:spPr>
            <a:xfrm>
              <a:off x="10772467" y="2845513"/>
              <a:ext cx="14312" cy="14312"/>
            </a:xfrm>
            <a:custGeom>
              <a:avLst/>
              <a:gdLst>
                <a:gd name="connsiteX0" fmla="*/ 14323 w 14312"/>
                <a:gd name="connsiteY0" fmla="*/ 7236 h 14312"/>
                <a:gd name="connsiteX1" fmla="*/ 7166 w 14312"/>
                <a:gd name="connsiteY1" fmla="*/ 14393 h 14312"/>
                <a:gd name="connsiteX2" fmla="*/ 10 w 14312"/>
                <a:gd name="connsiteY2" fmla="*/ 7236 h 14312"/>
                <a:gd name="connsiteX3" fmla="*/ 7166 w 14312"/>
                <a:gd name="connsiteY3" fmla="*/ 80 h 14312"/>
                <a:gd name="connsiteX4" fmla="*/ 1432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36"/>
                  </a:moveTo>
                  <a:cubicBezTo>
                    <a:pt x="14323" y="11189"/>
                    <a:pt x="11119" y="14393"/>
                    <a:pt x="7166" y="14393"/>
                  </a:cubicBezTo>
                  <a:cubicBezTo>
                    <a:pt x="3214" y="14393"/>
                    <a:pt x="10" y="11189"/>
                    <a:pt x="10" y="7236"/>
                  </a:cubicBezTo>
                  <a:cubicBezTo>
                    <a:pt x="10" y="3284"/>
                    <a:pt x="3214" y="80"/>
                    <a:pt x="7166" y="80"/>
                  </a:cubicBezTo>
                  <a:cubicBezTo>
                    <a:pt x="11119" y="80"/>
                    <a:pt x="14323" y="3284"/>
                    <a:pt x="1432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B94A99B-BA5E-AED8-5E8D-2D25FAC2D19A}"/>
                </a:ext>
              </a:extLst>
            </p:cNvPr>
            <p:cNvSpPr/>
            <p:nvPr/>
          </p:nvSpPr>
          <p:spPr>
            <a:xfrm>
              <a:off x="10844030" y="2845513"/>
              <a:ext cx="14312" cy="14312"/>
            </a:xfrm>
            <a:custGeom>
              <a:avLst/>
              <a:gdLst>
                <a:gd name="connsiteX0" fmla="*/ 14333 w 14312"/>
                <a:gd name="connsiteY0" fmla="*/ 7236 h 14312"/>
                <a:gd name="connsiteX1" fmla="*/ 7176 w 14312"/>
                <a:gd name="connsiteY1" fmla="*/ 14393 h 14312"/>
                <a:gd name="connsiteX2" fmla="*/ 20 w 14312"/>
                <a:gd name="connsiteY2" fmla="*/ 7236 h 14312"/>
                <a:gd name="connsiteX3" fmla="*/ 7176 w 14312"/>
                <a:gd name="connsiteY3" fmla="*/ 80 h 14312"/>
                <a:gd name="connsiteX4" fmla="*/ 1433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36"/>
                  </a:moveTo>
                  <a:cubicBezTo>
                    <a:pt x="14333" y="11189"/>
                    <a:pt x="11129" y="14393"/>
                    <a:pt x="7176" y="14393"/>
                  </a:cubicBezTo>
                  <a:cubicBezTo>
                    <a:pt x="3224" y="14393"/>
                    <a:pt x="20" y="11189"/>
                    <a:pt x="20" y="7236"/>
                  </a:cubicBezTo>
                  <a:cubicBezTo>
                    <a:pt x="20" y="3284"/>
                    <a:pt x="3224" y="80"/>
                    <a:pt x="7176" y="80"/>
                  </a:cubicBezTo>
                  <a:cubicBezTo>
                    <a:pt x="11129" y="80"/>
                    <a:pt x="14333" y="3284"/>
                    <a:pt x="1433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C2063371-7D42-55EB-5400-9420B4B6FBA5}"/>
                </a:ext>
              </a:extLst>
            </p:cNvPr>
            <p:cNvSpPr/>
            <p:nvPr/>
          </p:nvSpPr>
          <p:spPr>
            <a:xfrm>
              <a:off x="10915593" y="2845513"/>
              <a:ext cx="14312" cy="14312"/>
            </a:xfrm>
            <a:custGeom>
              <a:avLst/>
              <a:gdLst>
                <a:gd name="connsiteX0" fmla="*/ 14343 w 14312"/>
                <a:gd name="connsiteY0" fmla="*/ 7236 h 14312"/>
                <a:gd name="connsiteX1" fmla="*/ 7186 w 14312"/>
                <a:gd name="connsiteY1" fmla="*/ 14393 h 14312"/>
                <a:gd name="connsiteX2" fmla="*/ 30 w 14312"/>
                <a:gd name="connsiteY2" fmla="*/ 7236 h 14312"/>
                <a:gd name="connsiteX3" fmla="*/ 7186 w 14312"/>
                <a:gd name="connsiteY3" fmla="*/ 80 h 14312"/>
                <a:gd name="connsiteX4" fmla="*/ 1434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36"/>
                  </a:moveTo>
                  <a:cubicBezTo>
                    <a:pt x="14343" y="11189"/>
                    <a:pt x="11139" y="14393"/>
                    <a:pt x="7186" y="14393"/>
                  </a:cubicBezTo>
                  <a:cubicBezTo>
                    <a:pt x="3234" y="14393"/>
                    <a:pt x="30" y="11189"/>
                    <a:pt x="30" y="7236"/>
                  </a:cubicBezTo>
                  <a:cubicBezTo>
                    <a:pt x="30" y="3284"/>
                    <a:pt x="3234" y="80"/>
                    <a:pt x="7186" y="80"/>
                  </a:cubicBezTo>
                  <a:cubicBezTo>
                    <a:pt x="11139" y="80"/>
                    <a:pt x="14343" y="3284"/>
                    <a:pt x="1434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FB24805-1728-8729-3D6B-9CB30FAFCD4E}"/>
                </a:ext>
              </a:extLst>
            </p:cNvPr>
            <p:cNvSpPr/>
            <p:nvPr/>
          </p:nvSpPr>
          <p:spPr>
            <a:xfrm>
              <a:off x="10987155" y="2845513"/>
              <a:ext cx="14312" cy="14312"/>
            </a:xfrm>
            <a:custGeom>
              <a:avLst/>
              <a:gdLst>
                <a:gd name="connsiteX0" fmla="*/ 14353 w 14312"/>
                <a:gd name="connsiteY0" fmla="*/ 7236 h 14312"/>
                <a:gd name="connsiteX1" fmla="*/ 7196 w 14312"/>
                <a:gd name="connsiteY1" fmla="*/ 14393 h 14312"/>
                <a:gd name="connsiteX2" fmla="*/ 40 w 14312"/>
                <a:gd name="connsiteY2" fmla="*/ 7236 h 14312"/>
                <a:gd name="connsiteX3" fmla="*/ 7196 w 14312"/>
                <a:gd name="connsiteY3" fmla="*/ 80 h 14312"/>
                <a:gd name="connsiteX4" fmla="*/ 1435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36"/>
                  </a:moveTo>
                  <a:cubicBezTo>
                    <a:pt x="14353" y="11189"/>
                    <a:pt x="11149" y="14393"/>
                    <a:pt x="7196" y="14393"/>
                  </a:cubicBezTo>
                  <a:cubicBezTo>
                    <a:pt x="3244" y="14393"/>
                    <a:pt x="40" y="11189"/>
                    <a:pt x="40" y="7236"/>
                  </a:cubicBezTo>
                  <a:cubicBezTo>
                    <a:pt x="40" y="3284"/>
                    <a:pt x="3244" y="80"/>
                    <a:pt x="7196" y="80"/>
                  </a:cubicBezTo>
                  <a:cubicBezTo>
                    <a:pt x="11149" y="80"/>
                    <a:pt x="14353" y="3284"/>
                    <a:pt x="1435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A493816B-4C85-5B2C-4026-DBAD2675326A}"/>
                </a:ext>
              </a:extLst>
            </p:cNvPr>
            <p:cNvSpPr/>
            <p:nvPr/>
          </p:nvSpPr>
          <p:spPr>
            <a:xfrm>
              <a:off x="11058718" y="2845513"/>
              <a:ext cx="14312" cy="14312"/>
            </a:xfrm>
            <a:custGeom>
              <a:avLst/>
              <a:gdLst>
                <a:gd name="connsiteX0" fmla="*/ 14363 w 14312"/>
                <a:gd name="connsiteY0" fmla="*/ 7236 h 14312"/>
                <a:gd name="connsiteX1" fmla="*/ 7206 w 14312"/>
                <a:gd name="connsiteY1" fmla="*/ 14393 h 14312"/>
                <a:gd name="connsiteX2" fmla="*/ 50 w 14312"/>
                <a:gd name="connsiteY2" fmla="*/ 7236 h 14312"/>
                <a:gd name="connsiteX3" fmla="*/ 7206 w 14312"/>
                <a:gd name="connsiteY3" fmla="*/ 80 h 14312"/>
                <a:gd name="connsiteX4" fmla="*/ 1436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36"/>
                  </a:moveTo>
                  <a:cubicBezTo>
                    <a:pt x="14363" y="11189"/>
                    <a:pt x="11159" y="14393"/>
                    <a:pt x="7206" y="14393"/>
                  </a:cubicBezTo>
                  <a:cubicBezTo>
                    <a:pt x="3254" y="14393"/>
                    <a:pt x="50" y="11189"/>
                    <a:pt x="50" y="7236"/>
                  </a:cubicBezTo>
                  <a:cubicBezTo>
                    <a:pt x="50" y="3284"/>
                    <a:pt x="3254" y="80"/>
                    <a:pt x="7206" y="80"/>
                  </a:cubicBezTo>
                  <a:cubicBezTo>
                    <a:pt x="11159" y="80"/>
                    <a:pt x="14363" y="3284"/>
                    <a:pt x="1436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DE5BFBC4-0FFD-D770-4C7D-D1EFB1F88498}"/>
                </a:ext>
              </a:extLst>
            </p:cNvPr>
            <p:cNvSpPr/>
            <p:nvPr/>
          </p:nvSpPr>
          <p:spPr>
            <a:xfrm>
              <a:off x="11130281" y="2845513"/>
              <a:ext cx="14312" cy="14312"/>
            </a:xfrm>
            <a:custGeom>
              <a:avLst/>
              <a:gdLst>
                <a:gd name="connsiteX0" fmla="*/ 14373 w 14312"/>
                <a:gd name="connsiteY0" fmla="*/ 7236 h 14312"/>
                <a:gd name="connsiteX1" fmla="*/ 7216 w 14312"/>
                <a:gd name="connsiteY1" fmla="*/ 14393 h 14312"/>
                <a:gd name="connsiteX2" fmla="*/ 60 w 14312"/>
                <a:gd name="connsiteY2" fmla="*/ 7236 h 14312"/>
                <a:gd name="connsiteX3" fmla="*/ 7216 w 14312"/>
                <a:gd name="connsiteY3" fmla="*/ 80 h 14312"/>
                <a:gd name="connsiteX4" fmla="*/ 1437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36"/>
                  </a:moveTo>
                  <a:cubicBezTo>
                    <a:pt x="14373" y="11189"/>
                    <a:pt x="11169" y="14393"/>
                    <a:pt x="7216" y="14393"/>
                  </a:cubicBezTo>
                  <a:cubicBezTo>
                    <a:pt x="3264" y="14393"/>
                    <a:pt x="60" y="11189"/>
                    <a:pt x="60" y="7236"/>
                  </a:cubicBezTo>
                  <a:cubicBezTo>
                    <a:pt x="60" y="3284"/>
                    <a:pt x="3264" y="80"/>
                    <a:pt x="7216" y="80"/>
                  </a:cubicBezTo>
                  <a:cubicBezTo>
                    <a:pt x="11169" y="80"/>
                    <a:pt x="14373" y="3284"/>
                    <a:pt x="1437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BA3E375-CFD4-7845-9B18-546618ADB50A}"/>
                </a:ext>
              </a:extLst>
            </p:cNvPr>
            <p:cNvSpPr/>
            <p:nvPr/>
          </p:nvSpPr>
          <p:spPr>
            <a:xfrm>
              <a:off x="11201844" y="2845513"/>
              <a:ext cx="14312" cy="14312"/>
            </a:xfrm>
            <a:custGeom>
              <a:avLst/>
              <a:gdLst>
                <a:gd name="connsiteX0" fmla="*/ 14383 w 14312"/>
                <a:gd name="connsiteY0" fmla="*/ 7236 h 14312"/>
                <a:gd name="connsiteX1" fmla="*/ 7226 w 14312"/>
                <a:gd name="connsiteY1" fmla="*/ 14393 h 14312"/>
                <a:gd name="connsiteX2" fmla="*/ 70 w 14312"/>
                <a:gd name="connsiteY2" fmla="*/ 7236 h 14312"/>
                <a:gd name="connsiteX3" fmla="*/ 7226 w 14312"/>
                <a:gd name="connsiteY3" fmla="*/ 80 h 14312"/>
                <a:gd name="connsiteX4" fmla="*/ 1438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36"/>
                  </a:moveTo>
                  <a:cubicBezTo>
                    <a:pt x="14383" y="11189"/>
                    <a:pt x="11179" y="14393"/>
                    <a:pt x="7226" y="14393"/>
                  </a:cubicBezTo>
                  <a:cubicBezTo>
                    <a:pt x="3274" y="14393"/>
                    <a:pt x="70" y="11189"/>
                    <a:pt x="70" y="7236"/>
                  </a:cubicBezTo>
                  <a:cubicBezTo>
                    <a:pt x="70" y="3284"/>
                    <a:pt x="3274" y="80"/>
                    <a:pt x="7226" y="80"/>
                  </a:cubicBezTo>
                  <a:cubicBezTo>
                    <a:pt x="11179" y="80"/>
                    <a:pt x="14383" y="3284"/>
                    <a:pt x="1438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729F215-301D-5F4A-3F1A-722E4F311957}"/>
                </a:ext>
              </a:extLst>
            </p:cNvPr>
            <p:cNvSpPr/>
            <p:nvPr/>
          </p:nvSpPr>
          <p:spPr>
            <a:xfrm>
              <a:off x="11273406" y="2845513"/>
              <a:ext cx="14312" cy="14312"/>
            </a:xfrm>
            <a:custGeom>
              <a:avLst/>
              <a:gdLst>
                <a:gd name="connsiteX0" fmla="*/ 14393 w 14312"/>
                <a:gd name="connsiteY0" fmla="*/ 7236 h 14312"/>
                <a:gd name="connsiteX1" fmla="*/ 7236 w 14312"/>
                <a:gd name="connsiteY1" fmla="*/ 14393 h 14312"/>
                <a:gd name="connsiteX2" fmla="*/ 80 w 14312"/>
                <a:gd name="connsiteY2" fmla="*/ 7236 h 14312"/>
                <a:gd name="connsiteX3" fmla="*/ 7236 w 14312"/>
                <a:gd name="connsiteY3" fmla="*/ 80 h 14312"/>
                <a:gd name="connsiteX4" fmla="*/ 1439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36"/>
                  </a:moveTo>
                  <a:cubicBezTo>
                    <a:pt x="14393" y="11189"/>
                    <a:pt x="11189" y="14393"/>
                    <a:pt x="7236" y="14393"/>
                  </a:cubicBezTo>
                  <a:cubicBezTo>
                    <a:pt x="3284" y="14393"/>
                    <a:pt x="80" y="11189"/>
                    <a:pt x="80" y="7236"/>
                  </a:cubicBezTo>
                  <a:cubicBezTo>
                    <a:pt x="80" y="3284"/>
                    <a:pt x="3284" y="80"/>
                    <a:pt x="7236" y="80"/>
                  </a:cubicBezTo>
                  <a:cubicBezTo>
                    <a:pt x="11189" y="80"/>
                    <a:pt x="14393" y="3284"/>
                    <a:pt x="1439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FED199-4F49-1607-F26C-FA41D3C6A952}"/>
                </a:ext>
              </a:extLst>
            </p:cNvPr>
            <p:cNvSpPr/>
            <p:nvPr/>
          </p:nvSpPr>
          <p:spPr>
            <a:xfrm>
              <a:off x="11344969" y="2845513"/>
              <a:ext cx="14312" cy="14312"/>
            </a:xfrm>
            <a:custGeom>
              <a:avLst/>
              <a:gdLst>
                <a:gd name="connsiteX0" fmla="*/ 14403 w 14312"/>
                <a:gd name="connsiteY0" fmla="*/ 7236 h 14312"/>
                <a:gd name="connsiteX1" fmla="*/ 7246 w 14312"/>
                <a:gd name="connsiteY1" fmla="*/ 14393 h 14312"/>
                <a:gd name="connsiteX2" fmla="*/ 90 w 14312"/>
                <a:gd name="connsiteY2" fmla="*/ 7236 h 14312"/>
                <a:gd name="connsiteX3" fmla="*/ 7246 w 14312"/>
                <a:gd name="connsiteY3" fmla="*/ 80 h 14312"/>
                <a:gd name="connsiteX4" fmla="*/ 1440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36"/>
                  </a:moveTo>
                  <a:cubicBezTo>
                    <a:pt x="14403" y="11189"/>
                    <a:pt x="11199" y="14393"/>
                    <a:pt x="7246" y="14393"/>
                  </a:cubicBezTo>
                  <a:cubicBezTo>
                    <a:pt x="3294" y="14393"/>
                    <a:pt x="90" y="11189"/>
                    <a:pt x="90" y="7236"/>
                  </a:cubicBezTo>
                  <a:cubicBezTo>
                    <a:pt x="90" y="3284"/>
                    <a:pt x="3294" y="80"/>
                    <a:pt x="7246" y="80"/>
                  </a:cubicBezTo>
                  <a:cubicBezTo>
                    <a:pt x="11199" y="80"/>
                    <a:pt x="14403" y="3284"/>
                    <a:pt x="1440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7A91CD0-8F1C-68A5-06F8-E4A2B7355A49}"/>
                </a:ext>
              </a:extLst>
            </p:cNvPr>
            <p:cNvSpPr/>
            <p:nvPr/>
          </p:nvSpPr>
          <p:spPr>
            <a:xfrm>
              <a:off x="11416532" y="2845513"/>
              <a:ext cx="14312" cy="14312"/>
            </a:xfrm>
            <a:custGeom>
              <a:avLst/>
              <a:gdLst>
                <a:gd name="connsiteX0" fmla="*/ 14413 w 14312"/>
                <a:gd name="connsiteY0" fmla="*/ 7236 h 14312"/>
                <a:gd name="connsiteX1" fmla="*/ 7256 w 14312"/>
                <a:gd name="connsiteY1" fmla="*/ 14393 h 14312"/>
                <a:gd name="connsiteX2" fmla="*/ 100 w 14312"/>
                <a:gd name="connsiteY2" fmla="*/ 7236 h 14312"/>
                <a:gd name="connsiteX3" fmla="*/ 7256 w 14312"/>
                <a:gd name="connsiteY3" fmla="*/ 80 h 14312"/>
                <a:gd name="connsiteX4" fmla="*/ 1441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36"/>
                  </a:moveTo>
                  <a:cubicBezTo>
                    <a:pt x="14413" y="11189"/>
                    <a:pt x="11209" y="14393"/>
                    <a:pt x="7256" y="14393"/>
                  </a:cubicBezTo>
                  <a:cubicBezTo>
                    <a:pt x="3304" y="14393"/>
                    <a:pt x="100" y="11189"/>
                    <a:pt x="100" y="7236"/>
                  </a:cubicBezTo>
                  <a:cubicBezTo>
                    <a:pt x="100" y="3284"/>
                    <a:pt x="3304" y="80"/>
                    <a:pt x="7256" y="80"/>
                  </a:cubicBezTo>
                  <a:cubicBezTo>
                    <a:pt x="11209" y="80"/>
                    <a:pt x="14413" y="3284"/>
                    <a:pt x="1441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B0EB2B2-E00A-60F3-4030-F19783924405}"/>
                </a:ext>
              </a:extLst>
            </p:cNvPr>
            <p:cNvSpPr/>
            <p:nvPr/>
          </p:nvSpPr>
          <p:spPr>
            <a:xfrm>
              <a:off x="11488095" y="2845513"/>
              <a:ext cx="14312" cy="14312"/>
            </a:xfrm>
            <a:custGeom>
              <a:avLst/>
              <a:gdLst>
                <a:gd name="connsiteX0" fmla="*/ 14423 w 14312"/>
                <a:gd name="connsiteY0" fmla="*/ 7236 h 14312"/>
                <a:gd name="connsiteX1" fmla="*/ 7266 w 14312"/>
                <a:gd name="connsiteY1" fmla="*/ 14393 h 14312"/>
                <a:gd name="connsiteX2" fmla="*/ 110 w 14312"/>
                <a:gd name="connsiteY2" fmla="*/ 7236 h 14312"/>
                <a:gd name="connsiteX3" fmla="*/ 7266 w 14312"/>
                <a:gd name="connsiteY3" fmla="*/ 80 h 14312"/>
                <a:gd name="connsiteX4" fmla="*/ 1442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36"/>
                  </a:moveTo>
                  <a:cubicBezTo>
                    <a:pt x="14423" y="11189"/>
                    <a:pt x="11219" y="14393"/>
                    <a:pt x="7266" y="14393"/>
                  </a:cubicBezTo>
                  <a:cubicBezTo>
                    <a:pt x="3314" y="14393"/>
                    <a:pt x="110" y="11189"/>
                    <a:pt x="110" y="7236"/>
                  </a:cubicBezTo>
                  <a:cubicBezTo>
                    <a:pt x="110" y="3284"/>
                    <a:pt x="3314" y="80"/>
                    <a:pt x="7266" y="80"/>
                  </a:cubicBezTo>
                  <a:cubicBezTo>
                    <a:pt x="11219" y="80"/>
                    <a:pt x="14423" y="3284"/>
                    <a:pt x="1442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26EED68-C020-B08F-A8AA-BF1CC8ED4F84}"/>
                </a:ext>
              </a:extLst>
            </p:cNvPr>
            <p:cNvSpPr/>
            <p:nvPr/>
          </p:nvSpPr>
          <p:spPr>
            <a:xfrm>
              <a:off x="11559657" y="2845513"/>
              <a:ext cx="14312" cy="14312"/>
            </a:xfrm>
            <a:custGeom>
              <a:avLst/>
              <a:gdLst>
                <a:gd name="connsiteX0" fmla="*/ 14433 w 14312"/>
                <a:gd name="connsiteY0" fmla="*/ 7236 h 14312"/>
                <a:gd name="connsiteX1" fmla="*/ 7276 w 14312"/>
                <a:gd name="connsiteY1" fmla="*/ 14393 h 14312"/>
                <a:gd name="connsiteX2" fmla="*/ 120 w 14312"/>
                <a:gd name="connsiteY2" fmla="*/ 7236 h 14312"/>
                <a:gd name="connsiteX3" fmla="*/ 7276 w 14312"/>
                <a:gd name="connsiteY3" fmla="*/ 80 h 14312"/>
                <a:gd name="connsiteX4" fmla="*/ 1443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36"/>
                  </a:moveTo>
                  <a:cubicBezTo>
                    <a:pt x="14433" y="11189"/>
                    <a:pt x="11229" y="14393"/>
                    <a:pt x="7276" y="14393"/>
                  </a:cubicBezTo>
                  <a:cubicBezTo>
                    <a:pt x="3324" y="14393"/>
                    <a:pt x="120" y="11189"/>
                    <a:pt x="120" y="7236"/>
                  </a:cubicBezTo>
                  <a:cubicBezTo>
                    <a:pt x="120" y="3284"/>
                    <a:pt x="3324" y="80"/>
                    <a:pt x="7276" y="80"/>
                  </a:cubicBezTo>
                  <a:cubicBezTo>
                    <a:pt x="11229" y="80"/>
                    <a:pt x="14433" y="3284"/>
                    <a:pt x="1443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AE04AF89-63E0-AC05-EEFC-CAD5768BCAC3}"/>
                </a:ext>
              </a:extLst>
            </p:cNvPr>
            <p:cNvSpPr/>
            <p:nvPr/>
          </p:nvSpPr>
          <p:spPr>
            <a:xfrm>
              <a:off x="11631220" y="2845513"/>
              <a:ext cx="14312" cy="14312"/>
            </a:xfrm>
            <a:custGeom>
              <a:avLst/>
              <a:gdLst>
                <a:gd name="connsiteX0" fmla="*/ 14443 w 14312"/>
                <a:gd name="connsiteY0" fmla="*/ 7236 h 14312"/>
                <a:gd name="connsiteX1" fmla="*/ 7286 w 14312"/>
                <a:gd name="connsiteY1" fmla="*/ 14393 h 14312"/>
                <a:gd name="connsiteX2" fmla="*/ 130 w 14312"/>
                <a:gd name="connsiteY2" fmla="*/ 7236 h 14312"/>
                <a:gd name="connsiteX3" fmla="*/ 7286 w 14312"/>
                <a:gd name="connsiteY3" fmla="*/ 80 h 14312"/>
                <a:gd name="connsiteX4" fmla="*/ 1444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36"/>
                  </a:moveTo>
                  <a:cubicBezTo>
                    <a:pt x="14443" y="11189"/>
                    <a:pt x="11239" y="14393"/>
                    <a:pt x="7286" y="14393"/>
                  </a:cubicBezTo>
                  <a:cubicBezTo>
                    <a:pt x="3334" y="14393"/>
                    <a:pt x="130" y="11189"/>
                    <a:pt x="130" y="7236"/>
                  </a:cubicBezTo>
                  <a:cubicBezTo>
                    <a:pt x="130" y="3284"/>
                    <a:pt x="3334" y="80"/>
                    <a:pt x="7286" y="80"/>
                  </a:cubicBezTo>
                  <a:cubicBezTo>
                    <a:pt x="11239" y="80"/>
                    <a:pt x="14443" y="3284"/>
                    <a:pt x="1444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568EC8-15D2-A070-1DF2-2AC83F4619CA}"/>
                </a:ext>
              </a:extLst>
            </p:cNvPr>
            <p:cNvSpPr/>
            <p:nvPr/>
          </p:nvSpPr>
          <p:spPr>
            <a:xfrm>
              <a:off x="11702783" y="2845513"/>
              <a:ext cx="14312" cy="14312"/>
            </a:xfrm>
            <a:custGeom>
              <a:avLst/>
              <a:gdLst>
                <a:gd name="connsiteX0" fmla="*/ 14453 w 14312"/>
                <a:gd name="connsiteY0" fmla="*/ 7236 h 14312"/>
                <a:gd name="connsiteX1" fmla="*/ 7296 w 14312"/>
                <a:gd name="connsiteY1" fmla="*/ 14393 h 14312"/>
                <a:gd name="connsiteX2" fmla="*/ 140 w 14312"/>
                <a:gd name="connsiteY2" fmla="*/ 7236 h 14312"/>
                <a:gd name="connsiteX3" fmla="*/ 7296 w 14312"/>
                <a:gd name="connsiteY3" fmla="*/ 80 h 14312"/>
                <a:gd name="connsiteX4" fmla="*/ 1445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36"/>
                  </a:moveTo>
                  <a:cubicBezTo>
                    <a:pt x="14453" y="11189"/>
                    <a:pt x="11249" y="14393"/>
                    <a:pt x="7296" y="14393"/>
                  </a:cubicBezTo>
                  <a:cubicBezTo>
                    <a:pt x="3344" y="14393"/>
                    <a:pt x="140" y="11189"/>
                    <a:pt x="140" y="7236"/>
                  </a:cubicBezTo>
                  <a:cubicBezTo>
                    <a:pt x="140" y="3284"/>
                    <a:pt x="3344" y="80"/>
                    <a:pt x="7296" y="80"/>
                  </a:cubicBezTo>
                  <a:cubicBezTo>
                    <a:pt x="11249" y="80"/>
                    <a:pt x="14453" y="3284"/>
                    <a:pt x="1445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1B139BB-5B3A-3DFA-5E5E-7A4D16817F47}"/>
                </a:ext>
              </a:extLst>
            </p:cNvPr>
            <p:cNvSpPr/>
            <p:nvPr/>
          </p:nvSpPr>
          <p:spPr>
            <a:xfrm>
              <a:off x="11774346" y="2845513"/>
              <a:ext cx="14312" cy="14312"/>
            </a:xfrm>
            <a:custGeom>
              <a:avLst/>
              <a:gdLst>
                <a:gd name="connsiteX0" fmla="*/ 14463 w 14312"/>
                <a:gd name="connsiteY0" fmla="*/ 7236 h 14312"/>
                <a:gd name="connsiteX1" fmla="*/ 7306 w 14312"/>
                <a:gd name="connsiteY1" fmla="*/ 14393 h 14312"/>
                <a:gd name="connsiteX2" fmla="*/ 150 w 14312"/>
                <a:gd name="connsiteY2" fmla="*/ 7236 h 14312"/>
                <a:gd name="connsiteX3" fmla="*/ 7306 w 14312"/>
                <a:gd name="connsiteY3" fmla="*/ 80 h 14312"/>
                <a:gd name="connsiteX4" fmla="*/ 1446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36"/>
                  </a:moveTo>
                  <a:cubicBezTo>
                    <a:pt x="14463" y="11189"/>
                    <a:pt x="11259" y="14393"/>
                    <a:pt x="7306" y="14393"/>
                  </a:cubicBezTo>
                  <a:cubicBezTo>
                    <a:pt x="3354" y="14393"/>
                    <a:pt x="150" y="11189"/>
                    <a:pt x="150" y="7236"/>
                  </a:cubicBezTo>
                  <a:cubicBezTo>
                    <a:pt x="150" y="3284"/>
                    <a:pt x="3354" y="80"/>
                    <a:pt x="7306" y="80"/>
                  </a:cubicBezTo>
                  <a:cubicBezTo>
                    <a:pt x="11259" y="80"/>
                    <a:pt x="14463" y="3284"/>
                    <a:pt x="1446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C8AE320F-66CA-3E02-0956-EBA929DABD3A}"/>
                </a:ext>
              </a:extLst>
            </p:cNvPr>
            <p:cNvSpPr/>
            <p:nvPr/>
          </p:nvSpPr>
          <p:spPr>
            <a:xfrm>
              <a:off x="11845908" y="2845513"/>
              <a:ext cx="14312" cy="14312"/>
            </a:xfrm>
            <a:custGeom>
              <a:avLst/>
              <a:gdLst>
                <a:gd name="connsiteX0" fmla="*/ 14473 w 14312"/>
                <a:gd name="connsiteY0" fmla="*/ 7236 h 14312"/>
                <a:gd name="connsiteX1" fmla="*/ 7316 w 14312"/>
                <a:gd name="connsiteY1" fmla="*/ 14393 h 14312"/>
                <a:gd name="connsiteX2" fmla="*/ 160 w 14312"/>
                <a:gd name="connsiteY2" fmla="*/ 7236 h 14312"/>
                <a:gd name="connsiteX3" fmla="*/ 7316 w 14312"/>
                <a:gd name="connsiteY3" fmla="*/ 80 h 14312"/>
                <a:gd name="connsiteX4" fmla="*/ 1447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36"/>
                  </a:moveTo>
                  <a:cubicBezTo>
                    <a:pt x="14473" y="11189"/>
                    <a:pt x="11269" y="14393"/>
                    <a:pt x="7316" y="14393"/>
                  </a:cubicBezTo>
                  <a:cubicBezTo>
                    <a:pt x="3364" y="14393"/>
                    <a:pt x="160" y="11189"/>
                    <a:pt x="160" y="7236"/>
                  </a:cubicBezTo>
                  <a:cubicBezTo>
                    <a:pt x="160" y="3284"/>
                    <a:pt x="3364" y="80"/>
                    <a:pt x="7316" y="80"/>
                  </a:cubicBezTo>
                  <a:cubicBezTo>
                    <a:pt x="11269" y="80"/>
                    <a:pt x="14473" y="3284"/>
                    <a:pt x="1447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40BC2BC-604B-22E0-1DD5-661330B7CB57}"/>
                </a:ext>
              </a:extLst>
            </p:cNvPr>
            <p:cNvSpPr/>
            <p:nvPr/>
          </p:nvSpPr>
          <p:spPr>
            <a:xfrm>
              <a:off x="11917471" y="2845513"/>
              <a:ext cx="14312" cy="14312"/>
            </a:xfrm>
            <a:custGeom>
              <a:avLst/>
              <a:gdLst>
                <a:gd name="connsiteX0" fmla="*/ 14483 w 14312"/>
                <a:gd name="connsiteY0" fmla="*/ 7236 h 14312"/>
                <a:gd name="connsiteX1" fmla="*/ 7326 w 14312"/>
                <a:gd name="connsiteY1" fmla="*/ 14393 h 14312"/>
                <a:gd name="connsiteX2" fmla="*/ 170 w 14312"/>
                <a:gd name="connsiteY2" fmla="*/ 7236 h 14312"/>
                <a:gd name="connsiteX3" fmla="*/ 7326 w 14312"/>
                <a:gd name="connsiteY3" fmla="*/ 80 h 14312"/>
                <a:gd name="connsiteX4" fmla="*/ 1448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36"/>
                  </a:moveTo>
                  <a:cubicBezTo>
                    <a:pt x="14483" y="11189"/>
                    <a:pt x="11279" y="14393"/>
                    <a:pt x="7326" y="14393"/>
                  </a:cubicBezTo>
                  <a:cubicBezTo>
                    <a:pt x="3374" y="14393"/>
                    <a:pt x="170" y="11189"/>
                    <a:pt x="170" y="7236"/>
                  </a:cubicBezTo>
                  <a:cubicBezTo>
                    <a:pt x="170" y="3284"/>
                    <a:pt x="3374" y="80"/>
                    <a:pt x="7326" y="80"/>
                  </a:cubicBezTo>
                  <a:cubicBezTo>
                    <a:pt x="11279" y="80"/>
                    <a:pt x="14483" y="3284"/>
                    <a:pt x="1448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84013F0F-9C05-1180-8DD2-6E0F9794E8EA}"/>
                </a:ext>
              </a:extLst>
            </p:cNvPr>
            <p:cNvSpPr/>
            <p:nvPr/>
          </p:nvSpPr>
          <p:spPr>
            <a:xfrm>
              <a:off x="11989034" y="2845513"/>
              <a:ext cx="14312" cy="14312"/>
            </a:xfrm>
            <a:custGeom>
              <a:avLst/>
              <a:gdLst>
                <a:gd name="connsiteX0" fmla="*/ 14493 w 14312"/>
                <a:gd name="connsiteY0" fmla="*/ 7236 h 14312"/>
                <a:gd name="connsiteX1" fmla="*/ 7336 w 14312"/>
                <a:gd name="connsiteY1" fmla="*/ 14393 h 14312"/>
                <a:gd name="connsiteX2" fmla="*/ 180 w 14312"/>
                <a:gd name="connsiteY2" fmla="*/ 7236 h 14312"/>
                <a:gd name="connsiteX3" fmla="*/ 7336 w 14312"/>
                <a:gd name="connsiteY3" fmla="*/ 80 h 14312"/>
                <a:gd name="connsiteX4" fmla="*/ 1449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36"/>
                  </a:moveTo>
                  <a:cubicBezTo>
                    <a:pt x="14493" y="11189"/>
                    <a:pt x="11289" y="14393"/>
                    <a:pt x="7336" y="14393"/>
                  </a:cubicBezTo>
                  <a:cubicBezTo>
                    <a:pt x="3384" y="14393"/>
                    <a:pt x="180" y="11189"/>
                    <a:pt x="180" y="7236"/>
                  </a:cubicBezTo>
                  <a:cubicBezTo>
                    <a:pt x="180" y="3284"/>
                    <a:pt x="3384" y="80"/>
                    <a:pt x="7336" y="80"/>
                  </a:cubicBezTo>
                  <a:cubicBezTo>
                    <a:pt x="11289" y="80"/>
                    <a:pt x="14493" y="3284"/>
                    <a:pt x="1449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FF24FED-79D4-B397-8F35-33E8C470D0B1}"/>
                </a:ext>
              </a:extLst>
            </p:cNvPr>
            <p:cNvSpPr/>
            <p:nvPr/>
          </p:nvSpPr>
          <p:spPr>
            <a:xfrm>
              <a:off x="12060597" y="2845513"/>
              <a:ext cx="14312" cy="14312"/>
            </a:xfrm>
            <a:custGeom>
              <a:avLst/>
              <a:gdLst>
                <a:gd name="connsiteX0" fmla="*/ 14503 w 14312"/>
                <a:gd name="connsiteY0" fmla="*/ 7236 h 14312"/>
                <a:gd name="connsiteX1" fmla="*/ 7346 w 14312"/>
                <a:gd name="connsiteY1" fmla="*/ 14393 h 14312"/>
                <a:gd name="connsiteX2" fmla="*/ 190 w 14312"/>
                <a:gd name="connsiteY2" fmla="*/ 7236 h 14312"/>
                <a:gd name="connsiteX3" fmla="*/ 7346 w 14312"/>
                <a:gd name="connsiteY3" fmla="*/ 80 h 14312"/>
                <a:gd name="connsiteX4" fmla="*/ 1450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36"/>
                  </a:moveTo>
                  <a:cubicBezTo>
                    <a:pt x="14503" y="11189"/>
                    <a:pt x="11299" y="14393"/>
                    <a:pt x="7346" y="14393"/>
                  </a:cubicBezTo>
                  <a:cubicBezTo>
                    <a:pt x="3394" y="14393"/>
                    <a:pt x="190" y="11189"/>
                    <a:pt x="190" y="7236"/>
                  </a:cubicBezTo>
                  <a:cubicBezTo>
                    <a:pt x="190" y="3284"/>
                    <a:pt x="3394" y="80"/>
                    <a:pt x="7346" y="80"/>
                  </a:cubicBezTo>
                  <a:cubicBezTo>
                    <a:pt x="11299" y="80"/>
                    <a:pt x="14503" y="3284"/>
                    <a:pt x="1450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EFC15F-4305-409E-A49B-6506E3C1D0F1}"/>
                </a:ext>
              </a:extLst>
            </p:cNvPr>
            <p:cNvSpPr/>
            <p:nvPr/>
          </p:nvSpPr>
          <p:spPr>
            <a:xfrm>
              <a:off x="12132159" y="2845513"/>
              <a:ext cx="14312" cy="14312"/>
            </a:xfrm>
            <a:custGeom>
              <a:avLst/>
              <a:gdLst>
                <a:gd name="connsiteX0" fmla="*/ 14513 w 14312"/>
                <a:gd name="connsiteY0" fmla="*/ 7236 h 14312"/>
                <a:gd name="connsiteX1" fmla="*/ 7356 w 14312"/>
                <a:gd name="connsiteY1" fmla="*/ 14393 h 14312"/>
                <a:gd name="connsiteX2" fmla="*/ 200 w 14312"/>
                <a:gd name="connsiteY2" fmla="*/ 7236 h 14312"/>
                <a:gd name="connsiteX3" fmla="*/ 7356 w 14312"/>
                <a:gd name="connsiteY3" fmla="*/ 80 h 14312"/>
                <a:gd name="connsiteX4" fmla="*/ 14513 w 14312"/>
                <a:gd name="connsiteY4" fmla="*/ 723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36"/>
                  </a:moveTo>
                  <a:cubicBezTo>
                    <a:pt x="14513" y="11189"/>
                    <a:pt x="11309" y="14393"/>
                    <a:pt x="7356" y="14393"/>
                  </a:cubicBezTo>
                  <a:cubicBezTo>
                    <a:pt x="3404" y="14393"/>
                    <a:pt x="200" y="11189"/>
                    <a:pt x="200" y="7236"/>
                  </a:cubicBezTo>
                  <a:cubicBezTo>
                    <a:pt x="200" y="3284"/>
                    <a:pt x="3404" y="80"/>
                    <a:pt x="7356" y="80"/>
                  </a:cubicBezTo>
                  <a:cubicBezTo>
                    <a:pt x="11309" y="80"/>
                    <a:pt x="14513" y="3284"/>
                    <a:pt x="14513" y="723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938B17D-C4A7-7775-7ED7-19C336B5B319}"/>
                </a:ext>
              </a:extLst>
            </p:cNvPr>
            <p:cNvSpPr/>
            <p:nvPr/>
          </p:nvSpPr>
          <p:spPr>
            <a:xfrm>
              <a:off x="10700905" y="2917076"/>
              <a:ext cx="14312" cy="14312"/>
            </a:xfrm>
            <a:custGeom>
              <a:avLst/>
              <a:gdLst>
                <a:gd name="connsiteX0" fmla="*/ 14313 w 14312"/>
                <a:gd name="connsiteY0" fmla="*/ 7246 h 14312"/>
                <a:gd name="connsiteX1" fmla="*/ 7156 w 14312"/>
                <a:gd name="connsiteY1" fmla="*/ 14403 h 14312"/>
                <a:gd name="connsiteX2" fmla="*/ 0 w 14312"/>
                <a:gd name="connsiteY2" fmla="*/ 7246 h 14312"/>
                <a:gd name="connsiteX3" fmla="*/ 7156 w 14312"/>
                <a:gd name="connsiteY3" fmla="*/ 90 h 14312"/>
                <a:gd name="connsiteX4" fmla="*/ 1431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46"/>
                  </a:moveTo>
                  <a:cubicBezTo>
                    <a:pt x="14313" y="11199"/>
                    <a:pt x="11109" y="14403"/>
                    <a:pt x="7156" y="14403"/>
                  </a:cubicBezTo>
                  <a:cubicBezTo>
                    <a:pt x="3204" y="14403"/>
                    <a:pt x="0" y="11199"/>
                    <a:pt x="0" y="7246"/>
                  </a:cubicBezTo>
                  <a:cubicBezTo>
                    <a:pt x="0" y="3294"/>
                    <a:pt x="3204" y="90"/>
                    <a:pt x="7156" y="90"/>
                  </a:cubicBezTo>
                  <a:cubicBezTo>
                    <a:pt x="11109" y="90"/>
                    <a:pt x="14313" y="3294"/>
                    <a:pt x="1431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84F325-DD7C-7A35-6EE8-F63424718647}"/>
                </a:ext>
              </a:extLst>
            </p:cNvPr>
            <p:cNvSpPr/>
            <p:nvPr/>
          </p:nvSpPr>
          <p:spPr>
            <a:xfrm>
              <a:off x="10772467" y="2917076"/>
              <a:ext cx="14312" cy="14312"/>
            </a:xfrm>
            <a:custGeom>
              <a:avLst/>
              <a:gdLst>
                <a:gd name="connsiteX0" fmla="*/ 14323 w 14312"/>
                <a:gd name="connsiteY0" fmla="*/ 7246 h 14312"/>
                <a:gd name="connsiteX1" fmla="*/ 7166 w 14312"/>
                <a:gd name="connsiteY1" fmla="*/ 14403 h 14312"/>
                <a:gd name="connsiteX2" fmla="*/ 10 w 14312"/>
                <a:gd name="connsiteY2" fmla="*/ 7246 h 14312"/>
                <a:gd name="connsiteX3" fmla="*/ 7166 w 14312"/>
                <a:gd name="connsiteY3" fmla="*/ 90 h 14312"/>
                <a:gd name="connsiteX4" fmla="*/ 1432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46"/>
                  </a:moveTo>
                  <a:cubicBezTo>
                    <a:pt x="14323" y="11199"/>
                    <a:pt x="11119" y="14403"/>
                    <a:pt x="7166" y="14403"/>
                  </a:cubicBezTo>
                  <a:cubicBezTo>
                    <a:pt x="3214" y="14403"/>
                    <a:pt x="10" y="11199"/>
                    <a:pt x="10" y="7246"/>
                  </a:cubicBezTo>
                  <a:cubicBezTo>
                    <a:pt x="10" y="3294"/>
                    <a:pt x="3214" y="90"/>
                    <a:pt x="7166" y="90"/>
                  </a:cubicBezTo>
                  <a:cubicBezTo>
                    <a:pt x="11119" y="90"/>
                    <a:pt x="14323" y="3294"/>
                    <a:pt x="1432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4EF0813-DE1F-4BC8-09A7-5E072545ACAF}"/>
                </a:ext>
              </a:extLst>
            </p:cNvPr>
            <p:cNvSpPr/>
            <p:nvPr/>
          </p:nvSpPr>
          <p:spPr>
            <a:xfrm>
              <a:off x="10844030" y="2917076"/>
              <a:ext cx="14312" cy="14312"/>
            </a:xfrm>
            <a:custGeom>
              <a:avLst/>
              <a:gdLst>
                <a:gd name="connsiteX0" fmla="*/ 14333 w 14312"/>
                <a:gd name="connsiteY0" fmla="*/ 7246 h 14312"/>
                <a:gd name="connsiteX1" fmla="*/ 7176 w 14312"/>
                <a:gd name="connsiteY1" fmla="*/ 14403 h 14312"/>
                <a:gd name="connsiteX2" fmla="*/ 20 w 14312"/>
                <a:gd name="connsiteY2" fmla="*/ 7246 h 14312"/>
                <a:gd name="connsiteX3" fmla="*/ 7176 w 14312"/>
                <a:gd name="connsiteY3" fmla="*/ 90 h 14312"/>
                <a:gd name="connsiteX4" fmla="*/ 1433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46"/>
                  </a:moveTo>
                  <a:cubicBezTo>
                    <a:pt x="14333" y="11199"/>
                    <a:pt x="11129" y="14403"/>
                    <a:pt x="7176" y="14403"/>
                  </a:cubicBezTo>
                  <a:cubicBezTo>
                    <a:pt x="3224" y="14403"/>
                    <a:pt x="20" y="11199"/>
                    <a:pt x="20" y="7246"/>
                  </a:cubicBezTo>
                  <a:cubicBezTo>
                    <a:pt x="20" y="3294"/>
                    <a:pt x="3224" y="90"/>
                    <a:pt x="7176" y="90"/>
                  </a:cubicBezTo>
                  <a:cubicBezTo>
                    <a:pt x="11129" y="90"/>
                    <a:pt x="14333" y="3294"/>
                    <a:pt x="1433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D6C4C44-81CE-5E4D-5761-8DA80AA2F6D4}"/>
                </a:ext>
              </a:extLst>
            </p:cNvPr>
            <p:cNvSpPr/>
            <p:nvPr/>
          </p:nvSpPr>
          <p:spPr>
            <a:xfrm>
              <a:off x="10915593" y="2917076"/>
              <a:ext cx="14312" cy="14312"/>
            </a:xfrm>
            <a:custGeom>
              <a:avLst/>
              <a:gdLst>
                <a:gd name="connsiteX0" fmla="*/ 14343 w 14312"/>
                <a:gd name="connsiteY0" fmla="*/ 7246 h 14312"/>
                <a:gd name="connsiteX1" fmla="*/ 7186 w 14312"/>
                <a:gd name="connsiteY1" fmla="*/ 14403 h 14312"/>
                <a:gd name="connsiteX2" fmla="*/ 30 w 14312"/>
                <a:gd name="connsiteY2" fmla="*/ 7246 h 14312"/>
                <a:gd name="connsiteX3" fmla="*/ 7186 w 14312"/>
                <a:gd name="connsiteY3" fmla="*/ 90 h 14312"/>
                <a:gd name="connsiteX4" fmla="*/ 1434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46"/>
                  </a:moveTo>
                  <a:cubicBezTo>
                    <a:pt x="14343" y="11199"/>
                    <a:pt x="11139" y="14403"/>
                    <a:pt x="7186" y="14403"/>
                  </a:cubicBezTo>
                  <a:cubicBezTo>
                    <a:pt x="3234" y="14403"/>
                    <a:pt x="30" y="11199"/>
                    <a:pt x="30" y="7246"/>
                  </a:cubicBezTo>
                  <a:cubicBezTo>
                    <a:pt x="30" y="3294"/>
                    <a:pt x="3234" y="90"/>
                    <a:pt x="7186" y="90"/>
                  </a:cubicBezTo>
                  <a:cubicBezTo>
                    <a:pt x="11139" y="90"/>
                    <a:pt x="14343" y="3294"/>
                    <a:pt x="1434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ADB0801-EC66-9A71-20D4-1E9594F5F7DF}"/>
                </a:ext>
              </a:extLst>
            </p:cNvPr>
            <p:cNvSpPr/>
            <p:nvPr/>
          </p:nvSpPr>
          <p:spPr>
            <a:xfrm>
              <a:off x="10987155" y="2917076"/>
              <a:ext cx="14312" cy="14312"/>
            </a:xfrm>
            <a:custGeom>
              <a:avLst/>
              <a:gdLst>
                <a:gd name="connsiteX0" fmla="*/ 14353 w 14312"/>
                <a:gd name="connsiteY0" fmla="*/ 7246 h 14312"/>
                <a:gd name="connsiteX1" fmla="*/ 7196 w 14312"/>
                <a:gd name="connsiteY1" fmla="*/ 14403 h 14312"/>
                <a:gd name="connsiteX2" fmla="*/ 40 w 14312"/>
                <a:gd name="connsiteY2" fmla="*/ 7246 h 14312"/>
                <a:gd name="connsiteX3" fmla="*/ 7196 w 14312"/>
                <a:gd name="connsiteY3" fmla="*/ 90 h 14312"/>
                <a:gd name="connsiteX4" fmla="*/ 1435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46"/>
                  </a:moveTo>
                  <a:cubicBezTo>
                    <a:pt x="14353" y="11199"/>
                    <a:pt x="11149" y="14403"/>
                    <a:pt x="7196" y="14403"/>
                  </a:cubicBezTo>
                  <a:cubicBezTo>
                    <a:pt x="3244" y="14403"/>
                    <a:pt x="40" y="11199"/>
                    <a:pt x="40" y="7246"/>
                  </a:cubicBezTo>
                  <a:cubicBezTo>
                    <a:pt x="40" y="3294"/>
                    <a:pt x="3244" y="90"/>
                    <a:pt x="7196" y="90"/>
                  </a:cubicBezTo>
                  <a:cubicBezTo>
                    <a:pt x="11149" y="90"/>
                    <a:pt x="14353" y="3294"/>
                    <a:pt x="1435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A5D5C3E3-EF82-9FAA-0E54-153E264CB7F3}"/>
                </a:ext>
              </a:extLst>
            </p:cNvPr>
            <p:cNvSpPr/>
            <p:nvPr/>
          </p:nvSpPr>
          <p:spPr>
            <a:xfrm>
              <a:off x="11058718" y="2917076"/>
              <a:ext cx="14312" cy="14312"/>
            </a:xfrm>
            <a:custGeom>
              <a:avLst/>
              <a:gdLst>
                <a:gd name="connsiteX0" fmla="*/ 14363 w 14312"/>
                <a:gd name="connsiteY0" fmla="*/ 7246 h 14312"/>
                <a:gd name="connsiteX1" fmla="*/ 7206 w 14312"/>
                <a:gd name="connsiteY1" fmla="*/ 14403 h 14312"/>
                <a:gd name="connsiteX2" fmla="*/ 50 w 14312"/>
                <a:gd name="connsiteY2" fmla="*/ 7246 h 14312"/>
                <a:gd name="connsiteX3" fmla="*/ 7206 w 14312"/>
                <a:gd name="connsiteY3" fmla="*/ 90 h 14312"/>
                <a:gd name="connsiteX4" fmla="*/ 1436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46"/>
                  </a:moveTo>
                  <a:cubicBezTo>
                    <a:pt x="14363" y="11199"/>
                    <a:pt x="11159" y="14403"/>
                    <a:pt x="7206" y="14403"/>
                  </a:cubicBezTo>
                  <a:cubicBezTo>
                    <a:pt x="3254" y="14403"/>
                    <a:pt x="50" y="11199"/>
                    <a:pt x="50" y="7246"/>
                  </a:cubicBezTo>
                  <a:cubicBezTo>
                    <a:pt x="50" y="3294"/>
                    <a:pt x="3254" y="90"/>
                    <a:pt x="7206" y="90"/>
                  </a:cubicBezTo>
                  <a:cubicBezTo>
                    <a:pt x="11159" y="90"/>
                    <a:pt x="14363" y="3294"/>
                    <a:pt x="1436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E3FA2467-6084-8C79-B498-E934E9B28510}"/>
                </a:ext>
              </a:extLst>
            </p:cNvPr>
            <p:cNvSpPr/>
            <p:nvPr/>
          </p:nvSpPr>
          <p:spPr>
            <a:xfrm>
              <a:off x="11130281" y="2917076"/>
              <a:ext cx="14312" cy="14312"/>
            </a:xfrm>
            <a:custGeom>
              <a:avLst/>
              <a:gdLst>
                <a:gd name="connsiteX0" fmla="*/ 14373 w 14312"/>
                <a:gd name="connsiteY0" fmla="*/ 7246 h 14312"/>
                <a:gd name="connsiteX1" fmla="*/ 7216 w 14312"/>
                <a:gd name="connsiteY1" fmla="*/ 14403 h 14312"/>
                <a:gd name="connsiteX2" fmla="*/ 60 w 14312"/>
                <a:gd name="connsiteY2" fmla="*/ 7246 h 14312"/>
                <a:gd name="connsiteX3" fmla="*/ 7216 w 14312"/>
                <a:gd name="connsiteY3" fmla="*/ 90 h 14312"/>
                <a:gd name="connsiteX4" fmla="*/ 1437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46"/>
                  </a:moveTo>
                  <a:cubicBezTo>
                    <a:pt x="14373" y="11199"/>
                    <a:pt x="11169" y="14403"/>
                    <a:pt x="7216" y="14403"/>
                  </a:cubicBezTo>
                  <a:cubicBezTo>
                    <a:pt x="3264" y="14403"/>
                    <a:pt x="60" y="11199"/>
                    <a:pt x="60" y="7246"/>
                  </a:cubicBezTo>
                  <a:cubicBezTo>
                    <a:pt x="60" y="3294"/>
                    <a:pt x="3264" y="90"/>
                    <a:pt x="7216" y="90"/>
                  </a:cubicBezTo>
                  <a:cubicBezTo>
                    <a:pt x="11169" y="90"/>
                    <a:pt x="14373" y="3294"/>
                    <a:pt x="1437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8FCCA0D9-82F7-0AD7-ACE3-438753B7B782}"/>
                </a:ext>
              </a:extLst>
            </p:cNvPr>
            <p:cNvSpPr/>
            <p:nvPr/>
          </p:nvSpPr>
          <p:spPr>
            <a:xfrm>
              <a:off x="11201844" y="2917076"/>
              <a:ext cx="14312" cy="14312"/>
            </a:xfrm>
            <a:custGeom>
              <a:avLst/>
              <a:gdLst>
                <a:gd name="connsiteX0" fmla="*/ 14383 w 14312"/>
                <a:gd name="connsiteY0" fmla="*/ 7246 h 14312"/>
                <a:gd name="connsiteX1" fmla="*/ 7226 w 14312"/>
                <a:gd name="connsiteY1" fmla="*/ 14403 h 14312"/>
                <a:gd name="connsiteX2" fmla="*/ 70 w 14312"/>
                <a:gd name="connsiteY2" fmla="*/ 7246 h 14312"/>
                <a:gd name="connsiteX3" fmla="*/ 7226 w 14312"/>
                <a:gd name="connsiteY3" fmla="*/ 90 h 14312"/>
                <a:gd name="connsiteX4" fmla="*/ 1438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46"/>
                  </a:moveTo>
                  <a:cubicBezTo>
                    <a:pt x="14383" y="11199"/>
                    <a:pt x="11179" y="14403"/>
                    <a:pt x="7226" y="14403"/>
                  </a:cubicBezTo>
                  <a:cubicBezTo>
                    <a:pt x="3274" y="14403"/>
                    <a:pt x="70" y="11199"/>
                    <a:pt x="70" y="7246"/>
                  </a:cubicBezTo>
                  <a:cubicBezTo>
                    <a:pt x="70" y="3294"/>
                    <a:pt x="3274" y="90"/>
                    <a:pt x="7226" y="90"/>
                  </a:cubicBezTo>
                  <a:cubicBezTo>
                    <a:pt x="11179" y="90"/>
                    <a:pt x="14383" y="3294"/>
                    <a:pt x="1438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C3EBAB0-A357-89BA-B97F-C387850296C7}"/>
                </a:ext>
              </a:extLst>
            </p:cNvPr>
            <p:cNvSpPr/>
            <p:nvPr/>
          </p:nvSpPr>
          <p:spPr>
            <a:xfrm>
              <a:off x="11273406" y="2917076"/>
              <a:ext cx="14312" cy="14312"/>
            </a:xfrm>
            <a:custGeom>
              <a:avLst/>
              <a:gdLst>
                <a:gd name="connsiteX0" fmla="*/ 14393 w 14312"/>
                <a:gd name="connsiteY0" fmla="*/ 7246 h 14312"/>
                <a:gd name="connsiteX1" fmla="*/ 7236 w 14312"/>
                <a:gd name="connsiteY1" fmla="*/ 14403 h 14312"/>
                <a:gd name="connsiteX2" fmla="*/ 80 w 14312"/>
                <a:gd name="connsiteY2" fmla="*/ 7246 h 14312"/>
                <a:gd name="connsiteX3" fmla="*/ 7236 w 14312"/>
                <a:gd name="connsiteY3" fmla="*/ 90 h 14312"/>
                <a:gd name="connsiteX4" fmla="*/ 1439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46"/>
                  </a:moveTo>
                  <a:cubicBezTo>
                    <a:pt x="14393" y="11199"/>
                    <a:pt x="11189" y="14403"/>
                    <a:pt x="7236" y="14403"/>
                  </a:cubicBezTo>
                  <a:cubicBezTo>
                    <a:pt x="3284" y="14403"/>
                    <a:pt x="80" y="11199"/>
                    <a:pt x="80" y="7246"/>
                  </a:cubicBezTo>
                  <a:cubicBezTo>
                    <a:pt x="80" y="3294"/>
                    <a:pt x="3284" y="90"/>
                    <a:pt x="7236" y="90"/>
                  </a:cubicBezTo>
                  <a:cubicBezTo>
                    <a:pt x="11189" y="90"/>
                    <a:pt x="14393" y="3294"/>
                    <a:pt x="1439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A373C7-CE87-AB41-860D-AFCD31E6D75B}"/>
                </a:ext>
              </a:extLst>
            </p:cNvPr>
            <p:cNvSpPr/>
            <p:nvPr/>
          </p:nvSpPr>
          <p:spPr>
            <a:xfrm>
              <a:off x="11344969" y="2917076"/>
              <a:ext cx="14312" cy="14312"/>
            </a:xfrm>
            <a:custGeom>
              <a:avLst/>
              <a:gdLst>
                <a:gd name="connsiteX0" fmla="*/ 14403 w 14312"/>
                <a:gd name="connsiteY0" fmla="*/ 7246 h 14312"/>
                <a:gd name="connsiteX1" fmla="*/ 7246 w 14312"/>
                <a:gd name="connsiteY1" fmla="*/ 14403 h 14312"/>
                <a:gd name="connsiteX2" fmla="*/ 90 w 14312"/>
                <a:gd name="connsiteY2" fmla="*/ 7246 h 14312"/>
                <a:gd name="connsiteX3" fmla="*/ 7246 w 14312"/>
                <a:gd name="connsiteY3" fmla="*/ 90 h 14312"/>
                <a:gd name="connsiteX4" fmla="*/ 1440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46"/>
                  </a:moveTo>
                  <a:cubicBezTo>
                    <a:pt x="14403" y="11199"/>
                    <a:pt x="11199" y="14403"/>
                    <a:pt x="7246" y="14403"/>
                  </a:cubicBezTo>
                  <a:cubicBezTo>
                    <a:pt x="3294" y="14403"/>
                    <a:pt x="90" y="11199"/>
                    <a:pt x="90" y="7246"/>
                  </a:cubicBezTo>
                  <a:cubicBezTo>
                    <a:pt x="90" y="3294"/>
                    <a:pt x="3294" y="90"/>
                    <a:pt x="7246" y="90"/>
                  </a:cubicBezTo>
                  <a:cubicBezTo>
                    <a:pt x="11199" y="90"/>
                    <a:pt x="14403" y="3294"/>
                    <a:pt x="1440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319F9C3-B9CA-4596-0169-568851993CA8}"/>
                </a:ext>
              </a:extLst>
            </p:cNvPr>
            <p:cNvSpPr/>
            <p:nvPr/>
          </p:nvSpPr>
          <p:spPr>
            <a:xfrm>
              <a:off x="11416532" y="2917076"/>
              <a:ext cx="14312" cy="14312"/>
            </a:xfrm>
            <a:custGeom>
              <a:avLst/>
              <a:gdLst>
                <a:gd name="connsiteX0" fmla="*/ 14413 w 14312"/>
                <a:gd name="connsiteY0" fmla="*/ 7246 h 14312"/>
                <a:gd name="connsiteX1" fmla="*/ 7256 w 14312"/>
                <a:gd name="connsiteY1" fmla="*/ 14403 h 14312"/>
                <a:gd name="connsiteX2" fmla="*/ 100 w 14312"/>
                <a:gd name="connsiteY2" fmla="*/ 7246 h 14312"/>
                <a:gd name="connsiteX3" fmla="*/ 7256 w 14312"/>
                <a:gd name="connsiteY3" fmla="*/ 90 h 14312"/>
                <a:gd name="connsiteX4" fmla="*/ 1441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46"/>
                  </a:moveTo>
                  <a:cubicBezTo>
                    <a:pt x="14413" y="11199"/>
                    <a:pt x="11209" y="14403"/>
                    <a:pt x="7256" y="14403"/>
                  </a:cubicBezTo>
                  <a:cubicBezTo>
                    <a:pt x="3304" y="14403"/>
                    <a:pt x="100" y="11199"/>
                    <a:pt x="100" y="7246"/>
                  </a:cubicBezTo>
                  <a:cubicBezTo>
                    <a:pt x="100" y="3294"/>
                    <a:pt x="3304" y="90"/>
                    <a:pt x="7256" y="90"/>
                  </a:cubicBezTo>
                  <a:cubicBezTo>
                    <a:pt x="11209" y="90"/>
                    <a:pt x="14413" y="3294"/>
                    <a:pt x="1441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B1F72AEE-ADC3-19A9-F046-A0D2A055404E}"/>
                </a:ext>
              </a:extLst>
            </p:cNvPr>
            <p:cNvSpPr/>
            <p:nvPr/>
          </p:nvSpPr>
          <p:spPr>
            <a:xfrm>
              <a:off x="11488095" y="2917076"/>
              <a:ext cx="14312" cy="14312"/>
            </a:xfrm>
            <a:custGeom>
              <a:avLst/>
              <a:gdLst>
                <a:gd name="connsiteX0" fmla="*/ 14423 w 14312"/>
                <a:gd name="connsiteY0" fmla="*/ 7246 h 14312"/>
                <a:gd name="connsiteX1" fmla="*/ 7266 w 14312"/>
                <a:gd name="connsiteY1" fmla="*/ 14403 h 14312"/>
                <a:gd name="connsiteX2" fmla="*/ 110 w 14312"/>
                <a:gd name="connsiteY2" fmla="*/ 7246 h 14312"/>
                <a:gd name="connsiteX3" fmla="*/ 7266 w 14312"/>
                <a:gd name="connsiteY3" fmla="*/ 90 h 14312"/>
                <a:gd name="connsiteX4" fmla="*/ 1442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46"/>
                  </a:moveTo>
                  <a:cubicBezTo>
                    <a:pt x="14423" y="11199"/>
                    <a:pt x="11219" y="14403"/>
                    <a:pt x="7266" y="14403"/>
                  </a:cubicBezTo>
                  <a:cubicBezTo>
                    <a:pt x="3314" y="14403"/>
                    <a:pt x="110" y="11199"/>
                    <a:pt x="110" y="7246"/>
                  </a:cubicBezTo>
                  <a:cubicBezTo>
                    <a:pt x="110" y="3294"/>
                    <a:pt x="3314" y="90"/>
                    <a:pt x="7266" y="90"/>
                  </a:cubicBezTo>
                  <a:cubicBezTo>
                    <a:pt x="11219" y="90"/>
                    <a:pt x="14423" y="3294"/>
                    <a:pt x="1442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72C5F98-221A-AB4A-7226-3FA587AF8CB5}"/>
                </a:ext>
              </a:extLst>
            </p:cNvPr>
            <p:cNvSpPr/>
            <p:nvPr/>
          </p:nvSpPr>
          <p:spPr>
            <a:xfrm>
              <a:off x="11559657" y="2917076"/>
              <a:ext cx="14312" cy="14312"/>
            </a:xfrm>
            <a:custGeom>
              <a:avLst/>
              <a:gdLst>
                <a:gd name="connsiteX0" fmla="*/ 14433 w 14312"/>
                <a:gd name="connsiteY0" fmla="*/ 7246 h 14312"/>
                <a:gd name="connsiteX1" fmla="*/ 7276 w 14312"/>
                <a:gd name="connsiteY1" fmla="*/ 14403 h 14312"/>
                <a:gd name="connsiteX2" fmla="*/ 120 w 14312"/>
                <a:gd name="connsiteY2" fmla="*/ 7246 h 14312"/>
                <a:gd name="connsiteX3" fmla="*/ 7276 w 14312"/>
                <a:gd name="connsiteY3" fmla="*/ 90 h 14312"/>
                <a:gd name="connsiteX4" fmla="*/ 1443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46"/>
                  </a:moveTo>
                  <a:cubicBezTo>
                    <a:pt x="14433" y="11199"/>
                    <a:pt x="11229" y="14403"/>
                    <a:pt x="7276" y="14403"/>
                  </a:cubicBezTo>
                  <a:cubicBezTo>
                    <a:pt x="3324" y="14403"/>
                    <a:pt x="120" y="11199"/>
                    <a:pt x="120" y="7246"/>
                  </a:cubicBezTo>
                  <a:cubicBezTo>
                    <a:pt x="120" y="3294"/>
                    <a:pt x="3324" y="90"/>
                    <a:pt x="7276" y="90"/>
                  </a:cubicBezTo>
                  <a:cubicBezTo>
                    <a:pt x="11229" y="90"/>
                    <a:pt x="14433" y="3294"/>
                    <a:pt x="1443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769BD9EE-101D-1E68-0EC4-23DA76EB148B}"/>
                </a:ext>
              </a:extLst>
            </p:cNvPr>
            <p:cNvSpPr/>
            <p:nvPr/>
          </p:nvSpPr>
          <p:spPr>
            <a:xfrm>
              <a:off x="11631220" y="2917076"/>
              <a:ext cx="14312" cy="14312"/>
            </a:xfrm>
            <a:custGeom>
              <a:avLst/>
              <a:gdLst>
                <a:gd name="connsiteX0" fmla="*/ 14443 w 14312"/>
                <a:gd name="connsiteY0" fmla="*/ 7246 h 14312"/>
                <a:gd name="connsiteX1" fmla="*/ 7286 w 14312"/>
                <a:gd name="connsiteY1" fmla="*/ 14403 h 14312"/>
                <a:gd name="connsiteX2" fmla="*/ 130 w 14312"/>
                <a:gd name="connsiteY2" fmla="*/ 7246 h 14312"/>
                <a:gd name="connsiteX3" fmla="*/ 7286 w 14312"/>
                <a:gd name="connsiteY3" fmla="*/ 90 h 14312"/>
                <a:gd name="connsiteX4" fmla="*/ 1444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46"/>
                  </a:moveTo>
                  <a:cubicBezTo>
                    <a:pt x="14443" y="11199"/>
                    <a:pt x="11239" y="14403"/>
                    <a:pt x="7286" y="14403"/>
                  </a:cubicBezTo>
                  <a:cubicBezTo>
                    <a:pt x="3334" y="14403"/>
                    <a:pt x="130" y="11199"/>
                    <a:pt x="130" y="7246"/>
                  </a:cubicBezTo>
                  <a:cubicBezTo>
                    <a:pt x="130" y="3294"/>
                    <a:pt x="3334" y="90"/>
                    <a:pt x="7286" y="90"/>
                  </a:cubicBezTo>
                  <a:cubicBezTo>
                    <a:pt x="11239" y="90"/>
                    <a:pt x="14443" y="3294"/>
                    <a:pt x="1444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1544428-1D2D-FCEF-9052-E824EC6AECFB}"/>
                </a:ext>
              </a:extLst>
            </p:cNvPr>
            <p:cNvSpPr/>
            <p:nvPr/>
          </p:nvSpPr>
          <p:spPr>
            <a:xfrm>
              <a:off x="11702783" y="2917076"/>
              <a:ext cx="14312" cy="14312"/>
            </a:xfrm>
            <a:custGeom>
              <a:avLst/>
              <a:gdLst>
                <a:gd name="connsiteX0" fmla="*/ 14453 w 14312"/>
                <a:gd name="connsiteY0" fmla="*/ 7246 h 14312"/>
                <a:gd name="connsiteX1" fmla="*/ 7296 w 14312"/>
                <a:gd name="connsiteY1" fmla="*/ 14403 h 14312"/>
                <a:gd name="connsiteX2" fmla="*/ 140 w 14312"/>
                <a:gd name="connsiteY2" fmla="*/ 7246 h 14312"/>
                <a:gd name="connsiteX3" fmla="*/ 7296 w 14312"/>
                <a:gd name="connsiteY3" fmla="*/ 90 h 14312"/>
                <a:gd name="connsiteX4" fmla="*/ 1445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46"/>
                  </a:moveTo>
                  <a:cubicBezTo>
                    <a:pt x="14453" y="11199"/>
                    <a:pt x="11249" y="14403"/>
                    <a:pt x="7296" y="14403"/>
                  </a:cubicBezTo>
                  <a:cubicBezTo>
                    <a:pt x="3344" y="14403"/>
                    <a:pt x="140" y="11199"/>
                    <a:pt x="140" y="7246"/>
                  </a:cubicBezTo>
                  <a:cubicBezTo>
                    <a:pt x="140" y="3294"/>
                    <a:pt x="3344" y="90"/>
                    <a:pt x="7296" y="90"/>
                  </a:cubicBezTo>
                  <a:cubicBezTo>
                    <a:pt x="11249" y="90"/>
                    <a:pt x="14453" y="3294"/>
                    <a:pt x="1445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9908E23-7431-4C37-5654-DB27A0E3BBBD}"/>
                </a:ext>
              </a:extLst>
            </p:cNvPr>
            <p:cNvSpPr/>
            <p:nvPr/>
          </p:nvSpPr>
          <p:spPr>
            <a:xfrm>
              <a:off x="11774346" y="2917076"/>
              <a:ext cx="14312" cy="14312"/>
            </a:xfrm>
            <a:custGeom>
              <a:avLst/>
              <a:gdLst>
                <a:gd name="connsiteX0" fmla="*/ 14463 w 14312"/>
                <a:gd name="connsiteY0" fmla="*/ 7246 h 14312"/>
                <a:gd name="connsiteX1" fmla="*/ 7306 w 14312"/>
                <a:gd name="connsiteY1" fmla="*/ 14403 h 14312"/>
                <a:gd name="connsiteX2" fmla="*/ 150 w 14312"/>
                <a:gd name="connsiteY2" fmla="*/ 7246 h 14312"/>
                <a:gd name="connsiteX3" fmla="*/ 7306 w 14312"/>
                <a:gd name="connsiteY3" fmla="*/ 90 h 14312"/>
                <a:gd name="connsiteX4" fmla="*/ 1446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46"/>
                  </a:moveTo>
                  <a:cubicBezTo>
                    <a:pt x="14463" y="11199"/>
                    <a:pt x="11259" y="14403"/>
                    <a:pt x="7306" y="14403"/>
                  </a:cubicBezTo>
                  <a:cubicBezTo>
                    <a:pt x="3354" y="14403"/>
                    <a:pt x="150" y="11199"/>
                    <a:pt x="150" y="7246"/>
                  </a:cubicBezTo>
                  <a:cubicBezTo>
                    <a:pt x="150" y="3294"/>
                    <a:pt x="3354" y="90"/>
                    <a:pt x="7306" y="90"/>
                  </a:cubicBezTo>
                  <a:cubicBezTo>
                    <a:pt x="11259" y="90"/>
                    <a:pt x="14463" y="3294"/>
                    <a:pt x="1446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E0077D92-913D-B066-303F-88CFED46C020}"/>
                </a:ext>
              </a:extLst>
            </p:cNvPr>
            <p:cNvSpPr/>
            <p:nvPr/>
          </p:nvSpPr>
          <p:spPr>
            <a:xfrm>
              <a:off x="11845908" y="2917076"/>
              <a:ext cx="14312" cy="14312"/>
            </a:xfrm>
            <a:custGeom>
              <a:avLst/>
              <a:gdLst>
                <a:gd name="connsiteX0" fmla="*/ 14473 w 14312"/>
                <a:gd name="connsiteY0" fmla="*/ 7246 h 14312"/>
                <a:gd name="connsiteX1" fmla="*/ 7316 w 14312"/>
                <a:gd name="connsiteY1" fmla="*/ 14403 h 14312"/>
                <a:gd name="connsiteX2" fmla="*/ 160 w 14312"/>
                <a:gd name="connsiteY2" fmla="*/ 7246 h 14312"/>
                <a:gd name="connsiteX3" fmla="*/ 7316 w 14312"/>
                <a:gd name="connsiteY3" fmla="*/ 90 h 14312"/>
                <a:gd name="connsiteX4" fmla="*/ 1447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46"/>
                  </a:moveTo>
                  <a:cubicBezTo>
                    <a:pt x="14473" y="11199"/>
                    <a:pt x="11269" y="14403"/>
                    <a:pt x="7316" y="14403"/>
                  </a:cubicBezTo>
                  <a:cubicBezTo>
                    <a:pt x="3364" y="14403"/>
                    <a:pt x="160" y="11199"/>
                    <a:pt x="160" y="7246"/>
                  </a:cubicBezTo>
                  <a:cubicBezTo>
                    <a:pt x="160" y="3294"/>
                    <a:pt x="3364" y="90"/>
                    <a:pt x="7316" y="90"/>
                  </a:cubicBezTo>
                  <a:cubicBezTo>
                    <a:pt x="11269" y="90"/>
                    <a:pt x="14473" y="3294"/>
                    <a:pt x="1447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396458AE-395E-FE63-3C59-27293AA4B127}"/>
                </a:ext>
              </a:extLst>
            </p:cNvPr>
            <p:cNvSpPr/>
            <p:nvPr/>
          </p:nvSpPr>
          <p:spPr>
            <a:xfrm>
              <a:off x="11917471" y="2917076"/>
              <a:ext cx="14312" cy="14312"/>
            </a:xfrm>
            <a:custGeom>
              <a:avLst/>
              <a:gdLst>
                <a:gd name="connsiteX0" fmla="*/ 14483 w 14312"/>
                <a:gd name="connsiteY0" fmla="*/ 7246 h 14312"/>
                <a:gd name="connsiteX1" fmla="*/ 7326 w 14312"/>
                <a:gd name="connsiteY1" fmla="*/ 14403 h 14312"/>
                <a:gd name="connsiteX2" fmla="*/ 170 w 14312"/>
                <a:gd name="connsiteY2" fmla="*/ 7246 h 14312"/>
                <a:gd name="connsiteX3" fmla="*/ 7326 w 14312"/>
                <a:gd name="connsiteY3" fmla="*/ 90 h 14312"/>
                <a:gd name="connsiteX4" fmla="*/ 1448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46"/>
                  </a:moveTo>
                  <a:cubicBezTo>
                    <a:pt x="14483" y="11199"/>
                    <a:pt x="11279" y="14403"/>
                    <a:pt x="7326" y="14403"/>
                  </a:cubicBezTo>
                  <a:cubicBezTo>
                    <a:pt x="3374" y="14403"/>
                    <a:pt x="170" y="11199"/>
                    <a:pt x="170" y="7246"/>
                  </a:cubicBezTo>
                  <a:cubicBezTo>
                    <a:pt x="170" y="3294"/>
                    <a:pt x="3374" y="90"/>
                    <a:pt x="7326" y="90"/>
                  </a:cubicBezTo>
                  <a:cubicBezTo>
                    <a:pt x="11279" y="90"/>
                    <a:pt x="14483" y="3294"/>
                    <a:pt x="1448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FDA675DD-E94F-096B-64AE-BE8B94CDEF24}"/>
                </a:ext>
              </a:extLst>
            </p:cNvPr>
            <p:cNvSpPr/>
            <p:nvPr/>
          </p:nvSpPr>
          <p:spPr>
            <a:xfrm>
              <a:off x="11989034" y="2917076"/>
              <a:ext cx="14312" cy="14312"/>
            </a:xfrm>
            <a:custGeom>
              <a:avLst/>
              <a:gdLst>
                <a:gd name="connsiteX0" fmla="*/ 14493 w 14312"/>
                <a:gd name="connsiteY0" fmla="*/ 7246 h 14312"/>
                <a:gd name="connsiteX1" fmla="*/ 7336 w 14312"/>
                <a:gd name="connsiteY1" fmla="*/ 14403 h 14312"/>
                <a:gd name="connsiteX2" fmla="*/ 180 w 14312"/>
                <a:gd name="connsiteY2" fmla="*/ 7246 h 14312"/>
                <a:gd name="connsiteX3" fmla="*/ 7336 w 14312"/>
                <a:gd name="connsiteY3" fmla="*/ 90 h 14312"/>
                <a:gd name="connsiteX4" fmla="*/ 1449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46"/>
                  </a:moveTo>
                  <a:cubicBezTo>
                    <a:pt x="14493" y="11199"/>
                    <a:pt x="11289" y="14403"/>
                    <a:pt x="7336" y="14403"/>
                  </a:cubicBezTo>
                  <a:cubicBezTo>
                    <a:pt x="3384" y="14403"/>
                    <a:pt x="180" y="11199"/>
                    <a:pt x="180" y="7246"/>
                  </a:cubicBezTo>
                  <a:cubicBezTo>
                    <a:pt x="180" y="3294"/>
                    <a:pt x="3384" y="90"/>
                    <a:pt x="7336" y="90"/>
                  </a:cubicBezTo>
                  <a:cubicBezTo>
                    <a:pt x="11289" y="90"/>
                    <a:pt x="14493" y="3294"/>
                    <a:pt x="1449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F669AFC6-0ABC-8A1E-EC55-833D4F8301A9}"/>
                </a:ext>
              </a:extLst>
            </p:cNvPr>
            <p:cNvSpPr/>
            <p:nvPr/>
          </p:nvSpPr>
          <p:spPr>
            <a:xfrm>
              <a:off x="12060597" y="2917076"/>
              <a:ext cx="14312" cy="14312"/>
            </a:xfrm>
            <a:custGeom>
              <a:avLst/>
              <a:gdLst>
                <a:gd name="connsiteX0" fmla="*/ 14503 w 14312"/>
                <a:gd name="connsiteY0" fmla="*/ 7246 h 14312"/>
                <a:gd name="connsiteX1" fmla="*/ 7346 w 14312"/>
                <a:gd name="connsiteY1" fmla="*/ 14403 h 14312"/>
                <a:gd name="connsiteX2" fmla="*/ 190 w 14312"/>
                <a:gd name="connsiteY2" fmla="*/ 7246 h 14312"/>
                <a:gd name="connsiteX3" fmla="*/ 7346 w 14312"/>
                <a:gd name="connsiteY3" fmla="*/ 90 h 14312"/>
                <a:gd name="connsiteX4" fmla="*/ 1450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46"/>
                  </a:moveTo>
                  <a:cubicBezTo>
                    <a:pt x="14503" y="11199"/>
                    <a:pt x="11299" y="14403"/>
                    <a:pt x="7346" y="14403"/>
                  </a:cubicBezTo>
                  <a:cubicBezTo>
                    <a:pt x="3394" y="14403"/>
                    <a:pt x="190" y="11199"/>
                    <a:pt x="190" y="7246"/>
                  </a:cubicBezTo>
                  <a:cubicBezTo>
                    <a:pt x="190" y="3294"/>
                    <a:pt x="3394" y="90"/>
                    <a:pt x="7346" y="90"/>
                  </a:cubicBezTo>
                  <a:cubicBezTo>
                    <a:pt x="11299" y="90"/>
                    <a:pt x="14503" y="3294"/>
                    <a:pt x="1450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212AF27B-381B-03E4-0C0B-09236EAB96DD}"/>
                </a:ext>
              </a:extLst>
            </p:cNvPr>
            <p:cNvSpPr/>
            <p:nvPr/>
          </p:nvSpPr>
          <p:spPr>
            <a:xfrm>
              <a:off x="12132159" y="2917076"/>
              <a:ext cx="14312" cy="14312"/>
            </a:xfrm>
            <a:custGeom>
              <a:avLst/>
              <a:gdLst>
                <a:gd name="connsiteX0" fmla="*/ 14513 w 14312"/>
                <a:gd name="connsiteY0" fmla="*/ 7246 h 14312"/>
                <a:gd name="connsiteX1" fmla="*/ 7356 w 14312"/>
                <a:gd name="connsiteY1" fmla="*/ 14403 h 14312"/>
                <a:gd name="connsiteX2" fmla="*/ 200 w 14312"/>
                <a:gd name="connsiteY2" fmla="*/ 7246 h 14312"/>
                <a:gd name="connsiteX3" fmla="*/ 7356 w 14312"/>
                <a:gd name="connsiteY3" fmla="*/ 90 h 14312"/>
                <a:gd name="connsiteX4" fmla="*/ 14513 w 14312"/>
                <a:gd name="connsiteY4" fmla="*/ 724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46"/>
                  </a:moveTo>
                  <a:cubicBezTo>
                    <a:pt x="14513" y="11199"/>
                    <a:pt x="11309" y="14403"/>
                    <a:pt x="7356" y="14403"/>
                  </a:cubicBezTo>
                  <a:cubicBezTo>
                    <a:pt x="3404" y="14403"/>
                    <a:pt x="200" y="11199"/>
                    <a:pt x="200" y="7246"/>
                  </a:cubicBezTo>
                  <a:cubicBezTo>
                    <a:pt x="200" y="3294"/>
                    <a:pt x="3404" y="90"/>
                    <a:pt x="7356" y="90"/>
                  </a:cubicBezTo>
                  <a:cubicBezTo>
                    <a:pt x="11309" y="90"/>
                    <a:pt x="14513" y="3294"/>
                    <a:pt x="14513" y="724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5DD12C72-739F-CE02-358E-AEA4A8DA9110}"/>
                </a:ext>
              </a:extLst>
            </p:cNvPr>
            <p:cNvSpPr/>
            <p:nvPr/>
          </p:nvSpPr>
          <p:spPr>
            <a:xfrm>
              <a:off x="10700905" y="2988639"/>
              <a:ext cx="14312" cy="14312"/>
            </a:xfrm>
            <a:custGeom>
              <a:avLst/>
              <a:gdLst>
                <a:gd name="connsiteX0" fmla="*/ 14313 w 14312"/>
                <a:gd name="connsiteY0" fmla="*/ 7256 h 14312"/>
                <a:gd name="connsiteX1" fmla="*/ 7156 w 14312"/>
                <a:gd name="connsiteY1" fmla="*/ 14413 h 14312"/>
                <a:gd name="connsiteX2" fmla="*/ 0 w 14312"/>
                <a:gd name="connsiteY2" fmla="*/ 7256 h 14312"/>
                <a:gd name="connsiteX3" fmla="*/ 7156 w 14312"/>
                <a:gd name="connsiteY3" fmla="*/ 100 h 14312"/>
                <a:gd name="connsiteX4" fmla="*/ 1431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56"/>
                  </a:moveTo>
                  <a:cubicBezTo>
                    <a:pt x="14313" y="11209"/>
                    <a:pt x="11109" y="14413"/>
                    <a:pt x="7156" y="14413"/>
                  </a:cubicBezTo>
                  <a:cubicBezTo>
                    <a:pt x="3204" y="14413"/>
                    <a:pt x="0" y="11209"/>
                    <a:pt x="0" y="7256"/>
                  </a:cubicBezTo>
                  <a:cubicBezTo>
                    <a:pt x="0" y="3304"/>
                    <a:pt x="3204" y="100"/>
                    <a:pt x="7156" y="100"/>
                  </a:cubicBezTo>
                  <a:cubicBezTo>
                    <a:pt x="11109" y="100"/>
                    <a:pt x="14313" y="3304"/>
                    <a:pt x="1431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EFCBC6AE-8F1A-C41E-69D1-F81BC334E5AB}"/>
                </a:ext>
              </a:extLst>
            </p:cNvPr>
            <p:cNvSpPr/>
            <p:nvPr/>
          </p:nvSpPr>
          <p:spPr>
            <a:xfrm>
              <a:off x="10772467" y="2988639"/>
              <a:ext cx="14312" cy="14312"/>
            </a:xfrm>
            <a:custGeom>
              <a:avLst/>
              <a:gdLst>
                <a:gd name="connsiteX0" fmla="*/ 14323 w 14312"/>
                <a:gd name="connsiteY0" fmla="*/ 7256 h 14312"/>
                <a:gd name="connsiteX1" fmla="*/ 7166 w 14312"/>
                <a:gd name="connsiteY1" fmla="*/ 14413 h 14312"/>
                <a:gd name="connsiteX2" fmla="*/ 10 w 14312"/>
                <a:gd name="connsiteY2" fmla="*/ 7256 h 14312"/>
                <a:gd name="connsiteX3" fmla="*/ 7166 w 14312"/>
                <a:gd name="connsiteY3" fmla="*/ 100 h 14312"/>
                <a:gd name="connsiteX4" fmla="*/ 1432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56"/>
                  </a:moveTo>
                  <a:cubicBezTo>
                    <a:pt x="14323" y="11209"/>
                    <a:pt x="11119" y="14413"/>
                    <a:pt x="7166" y="14413"/>
                  </a:cubicBezTo>
                  <a:cubicBezTo>
                    <a:pt x="3214" y="14413"/>
                    <a:pt x="10" y="11209"/>
                    <a:pt x="10" y="7256"/>
                  </a:cubicBezTo>
                  <a:cubicBezTo>
                    <a:pt x="10" y="3304"/>
                    <a:pt x="3214" y="100"/>
                    <a:pt x="7166" y="100"/>
                  </a:cubicBezTo>
                  <a:cubicBezTo>
                    <a:pt x="11119" y="100"/>
                    <a:pt x="14323" y="3304"/>
                    <a:pt x="1432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CDCFD025-8CB5-28B3-966D-D37D5068932A}"/>
                </a:ext>
              </a:extLst>
            </p:cNvPr>
            <p:cNvSpPr/>
            <p:nvPr/>
          </p:nvSpPr>
          <p:spPr>
            <a:xfrm>
              <a:off x="10844030" y="2988639"/>
              <a:ext cx="14312" cy="14312"/>
            </a:xfrm>
            <a:custGeom>
              <a:avLst/>
              <a:gdLst>
                <a:gd name="connsiteX0" fmla="*/ 14333 w 14312"/>
                <a:gd name="connsiteY0" fmla="*/ 7256 h 14312"/>
                <a:gd name="connsiteX1" fmla="*/ 7176 w 14312"/>
                <a:gd name="connsiteY1" fmla="*/ 14413 h 14312"/>
                <a:gd name="connsiteX2" fmla="*/ 20 w 14312"/>
                <a:gd name="connsiteY2" fmla="*/ 7256 h 14312"/>
                <a:gd name="connsiteX3" fmla="*/ 7176 w 14312"/>
                <a:gd name="connsiteY3" fmla="*/ 100 h 14312"/>
                <a:gd name="connsiteX4" fmla="*/ 1433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56"/>
                  </a:moveTo>
                  <a:cubicBezTo>
                    <a:pt x="14333" y="11209"/>
                    <a:pt x="11129" y="14413"/>
                    <a:pt x="7176" y="14413"/>
                  </a:cubicBezTo>
                  <a:cubicBezTo>
                    <a:pt x="3224" y="14413"/>
                    <a:pt x="20" y="11209"/>
                    <a:pt x="20" y="7256"/>
                  </a:cubicBezTo>
                  <a:cubicBezTo>
                    <a:pt x="20" y="3304"/>
                    <a:pt x="3224" y="100"/>
                    <a:pt x="7176" y="100"/>
                  </a:cubicBezTo>
                  <a:cubicBezTo>
                    <a:pt x="11129" y="100"/>
                    <a:pt x="14333" y="3304"/>
                    <a:pt x="1433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D380229D-6B36-9536-034A-38631F2F50CA}"/>
                </a:ext>
              </a:extLst>
            </p:cNvPr>
            <p:cNvSpPr/>
            <p:nvPr/>
          </p:nvSpPr>
          <p:spPr>
            <a:xfrm>
              <a:off x="10915593" y="2988639"/>
              <a:ext cx="14312" cy="14312"/>
            </a:xfrm>
            <a:custGeom>
              <a:avLst/>
              <a:gdLst>
                <a:gd name="connsiteX0" fmla="*/ 14343 w 14312"/>
                <a:gd name="connsiteY0" fmla="*/ 7256 h 14312"/>
                <a:gd name="connsiteX1" fmla="*/ 7186 w 14312"/>
                <a:gd name="connsiteY1" fmla="*/ 14413 h 14312"/>
                <a:gd name="connsiteX2" fmla="*/ 30 w 14312"/>
                <a:gd name="connsiteY2" fmla="*/ 7256 h 14312"/>
                <a:gd name="connsiteX3" fmla="*/ 7186 w 14312"/>
                <a:gd name="connsiteY3" fmla="*/ 100 h 14312"/>
                <a:gd name="connsiteX4" fmla="*/ 1434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56"/>
                  </a:moveTo>
                  <a:cubicBezTo>
                    <a:pt x="14343" y="11209"/>
                    <a:pt x="11139" y="14413"/>
                    <a:pt x="7186" y="14413"/>
                  </a:cubicBezTo>
                  <a:cubicBezTo>
                    <a:pt x="3234" y="14413"/>
                    <a:pt x="30" y="11209"/>
                    <a:pt x="30" y="7256"/>
                  </a:cubicBezTo>
                  <a:cubicBezTo>
                    <a:pt x="30" y="3304"/>
                    <a:pt x="3234" y="100"/>
                    <a:pt x="7186" y="100"/>
                  </a:cubicBezTo>
                  <a:cubicBezTo>
                    <a:pt x="11139" y="100"/>
                    <a:pt x="14343" y="3304"/>
                    <a:pt x="1434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789AEEB7-5610-0137-1815-407FE494A160}"/>
                </a:ext>
              </a:extLst>
            </p:cNvPr>
            <p:cNvSpPr/>
            <p:nvPr/>
          </p:nvSpPr>
          <p:spPr>
            <a:xfrm>
              <a:off x="10987155" y="2988639"/>
              <a:ext cx="14312" cy="14312"/>
            </a:xfrm>
            <a:custGeom>
              <a:avLst/>
              <a:gdLst>
                <a:gd name="connsiteX0" fmla="*/ 14353 w 14312"/>
                <a:gd name="connsiteY0" fmla="*/ 7256 h 14312"/>
                <a:gd name="connsiteX1" fmla="*/ 7196 w 14312"/>
                <a:gd name="connsiteY1" fmla="*/ 14413 h 14312"/>
                <a:gd name="connsiteX2" fmla="*/ 40 w 14312"/>
                <a:gd name="connsiteY2" fmla="*/ 7256 h 14312"/>
                <a:gd name="connsiteX3" fmla="*/ 7196 w 14312"/>
                <a:gd name="connsiteY3" fmla="*/ 100 h 14312"/>
                <a:gd name="connsiteX4" fmla="*/ 1435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56"/>
                  </a:moveTo>
                  <a:cubicBezTo>
                    <a:pt x="14353" y="11209"/>
                    <a:pt x="11149" y="14413"/>
                    <a:pt x="7196" y="14413"/>
                  </a:cubicBezTo>
                  <a:cubicBezTo>
                    <a:pt x="3244" y="14413"/>
                    <a:pt x="40" y="11209"/>
                    <a:pt x="40" y="7256"/>
                  </a:cubicBezTo>
                  <a:cubicBezTo>
                    <a:pt x="40" y="3304"/>
                    <a:pt x="3244" y="100"/>
                    <a:pt x="7196" y="100"/>
                  </a:cubicBezTo>
                  <a:cubicBezTo>
                    <a:pt x="11149" y="100"/>
                    <a:pt x="14353" y="3304"/>
                    <a:pt x="1435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19542365-5758-1E19-1EBC-3FD239A1969F}"/>
                </a:ext>
              </a:extLst>
            </p:cNvPr>
            <p:cNvSpPr/>
            <p:nvPr/>
          </p:nvSpPr>
          <p:spPr>
            <a:xfrm>
              <a:off x="11058718" y="2988639"/>
              <a:ext cx="14312" cy="14312"/>
            </a:xfrm>
            <a:custGeom>
              <a:avLst/>
              <a:gdLst>
                <a:gd name="connsiteX0" fmla="*/ 14363 w 14312"/>
                <a:gd name="connsiteY0" fmla="*/ 7256 h 14312"/>
                <a:gd name="connsiteX1" fmla="*/ 7206 w 14312"/>
                <a:gd name="connsiteY1" fmla="*/ 14413 h 14312"/>
                <a:gd name="connsiteX2" fmla="*/ 50 w 14312"/>
                <a:gd name="connsiteY2" fmla="*/ 7256 h 14312"/>
                <a:gd name="connsiteX3" fmla="*/ 7206 w 14312"/>
                <a:gd name="connsiteY3" fmla="*/ 100 h 14312"/>
                <a:gd name="connsiteX4" fmla="*/ 1436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56"/>
                  </a:moveTo>
                  <a:cubicBezTo>
                    <a:pt x="14363" y="11209"/>
                    <a:pt x="11159" y="14413"/>
                    <a:pt x="7206" y="14413"/>
                  </a:cubicBezTo>
                  <a:cubicBezTo>
                    <a:pt x="3254" y="14413"/>
                    <a:pt x="50" y="11209"/>
                    <a:pt x="50" y="7256"/>
                  </a:cubicBezTo>
                  <a:cubicBezTo>
                    <a:pt x="50" y="3304"/>
                    <a:pt x="3254" y="100"/>
                    <a:pt x="7206" y="100"/>
                  </a:cubicBezTo>
                  <a:cubicBezTo>
                    <a:pt x="11159" y="100"/>
                    <a:pt x="14363" y="3304"/>
                    <a:pt x="1436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A24D001F-D22D-2A68-06A6-289102B5B3F4}"/>
                </a:ext>
              </a:extLst>
            </p:cNvPr>
            <p:cNvSpPr/>
            <p:nvPr/>
          </p:nvSpPr>
          <p:spPr>
            <a:xfrm>
              <a:off x="11130281" y="2988639"/>
              <a:ext cx="14312" cy="14312"/>
            </a:xfrm>
            <a:custGeom>
              <a:avLst/>
              <a:gdLst>
                <a:gd name="connsiteX0" fmla="*/ 14373 w 14312"/>
                <a:gd name="connsiteY0" fmla="*/ 7256 h 14312"/>
                <a:gd name="connsiteX1" fmla="*/ 7216 w 14312"/>
                <a:gd name="connsiteY1" fmla="*/ 14413 h 14312"/>
                <a:gd name="connsiteX2" fmla="*/ 60 w 14312"/>
                <a:gd name="connsiteY2" fmla="*/ 7256 h 14312"/>
                <a:gd name="connsiteX3" fmla="*/ 7216 w 14312"/>
                <a:gd name="connsiteY3" fmla="*/ 100 h 14312"/>
                <a:gd name="connsiteX4" fmla="*/ 1437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56"/>
                  </a:moveTo>
                  <a:cubicBezTo>
                    <a:pt x="14373" y="11209"/>
                    <a:pt x="11169" y="14413"/>
                    <a:pt x="7216" y="14413"/>
                  </a:cubicBezTo>
                  <a:cubicBezTo>
                    <a:pt x="3264" y="14413"/>
                    <a:pt x="60" y="11209"/>
                    <a:pt x="60" y="7256"/>
                  </a:cubicBezTo>
                  <a:cubicBezTo>
                    <a:pt x="60" y="3304"/>
                    <a:pt x="3264" y="100"/>
                    <a:pt x="7216" y="100"/>
                  </a:cubicBezTo>
                  <a:cubicBezTo>
                    <a:pt x="11169" y="100"/>
                    <a:pt x="14373" y="3304"/>
                    <a:pt x="1437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2FCFB428-123D-F9BF-4986-32B7B1D9336C}"/>
                </a:ext>
              </a:extLst>
            </p:cNvPr>
            <p:cNvSpPr/>
            <p:nvPr/>
          </p:nvSpPr>
          <p:spPr>
            <a:xfrm>
              <a:off x="11201844" y="2988639"/>
              <a:ext cx="14312" cy="14312"/>
            </a:xfrm>
            <a:custGeom>
              <a:avLst/>
              <a:gdLst>
                <a:gd name="connsiteX0" fmla="*/ 14383 w 14312"/>
                <a:gd name="connsiteY0" fmla="*/ 7256 h 14312"/>
                <a:gd name="connsiteX1" fmla="*/ 7226 w 14312"/>
                <a:gd name="connsiteY1" fmla="*/ 14413 h 14312"/>
                <a:gd name="connsiteX2" fmla="*/ 70 w 14312"/>
                <a:gd name="connsiteY2" fmla="*/ 7256 h 14312"/>
                <a:gd name="connsiteX3" fmla="*/ 7226 w 14312"/>
                <a:gd name="connsiteY3" fmla="*/ 100 h 14312"/>
                <a:gd name="connsiteX4" fmla="*/ 1438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56"/>
                  </a:moveTo>
                  <a:cubicBezTo>
                    <a:pt x="14383" y="11209"/>
                    <a:pt x="11179" y="14413"/>
                    <a:pt x="7226" y="14413"/>
                  </a:cubicBezTo>
                  <a:cubicBezTo>
                    <a:pt x="3274" y="14413"/>
                    <a:pt x="70" y="11209"/>
                    <a:pt x="70" y="7256"/>
                  </a:cubicBezTo>
                  <a:cubicBezTo>
                    <a:pt x="70" y="3304"/>
                    <a:pt x="3274" y="100"/>
                    <a:pt x="7226" y="100"/>
                  </a:cubicBezTo>
                  <a:cubicBezTo>
                    <a:pt x="11179" y="100"/>
                    <a:pt x="14383" y="3304"/>
                    <a:pt x="1438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C76DCE17-2238-64AD-0360-80BF078E6A12}"/>
                </a:ext>
              </a:extLst>
            </p:cNvPr>
            <p:cNvSpPr/>
            <p:nvPr/>
          </p:nvSpPr>
          <p:spPr>
            <a:xfrm>
              <a:off x="11273406" y="2988639"/>
              <a:ext cx="14312" cy="14312"/>
            </a:xfrm>
            <a:custGeom>
              <a:avLst/>
              <a:gdLst>
                <a:gd name="connsiteX0" fmla="*/ 14393 w 14312"/>
                <a:gd name="connsiteY0" fmla="*/ 7256 h 14312"/>
                <a:gd name="connsiteX1" fmla="*/ 7236 w 14312"/>
                <a:gd name="connsiteY1" fmla="*/ 14413 h 14312"/>
                <a:gd name="connsiteX2" fmla="*/ 80 w 14312"/>
                <a:gd name="connsiteY2" fmla="*/ 7256 h 14312"/>
                <a:gd name="connsiteX3" fmla="*/ 7236 w 14312"/>
                <a:gd name="connsiteY3" fmla="*/ 100 h 14312"/>
                <a:gd name="connsiteX4" fmla="*/ 1439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56"/>
                  </a:moveTo>
                  <a:cubicBezTo>
                    <a:pt x="14393" y="11209"/>
                    <a:pt x="11189" y="14413"/>
                    <a:pt x="7236" y="14413"/>
                  </a:cubicBezTo>
                  <a:cubicBezTo>
                    <a:pt x="3284" y="14413"/>
                    <a:pt x="80" y="11209"/>
                    <a:pt x="80" y="7256"/>
                  </a:cubicBezTo>
                  <a:cubicBezTo>
                    <a:pt x="80" y="3304"/>
                    <a:pt x="3284" y="100"/>
                    <a:pt x="7236" y="100"/>
                  </a:cubicBezTo>
                  <a:cubicBezTo>
                    <a:pt x="11189" y="100"/>
                    <a:pt x="14393" y="3304"/>
                    <a:pt x="1439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1CF2B78D-36D0-BC1B-A943-527C130DCF63}"/>
                </a:ext>
              </a:extLst>
            </p:cNvPr>
            <p:cNvSpPr/>
            <p:nvPr/>
          </p:nvSpPr>
          <p:spPr>
            <a:xfrm>
              <a:off x="11344969" y="2988639"/>
              <a:ext cx="14312" cy="14312"/>
            </a:xfrm>
            <a:custGeom>
              <a:avLst/>
              <a:gdLst>
                <a:gd name="connsiteX0" fmla="*/ 14403 w 14312"/>
                <a:gd name="connsiteY0" fmla="*/ 7256 h 14312"/>
                <a:gd name="connsiteX1" fmla="*/ 7246 w 14312"/>
                <a:gd name="connsiteY1" fmla="*/ 14413 h 14312"/>
                <a:gd name="connsiteX2" fmla="*/ 90 w 14312"/>
                <a:gd name="connsiteY2" fmla="*/ 7256 h 14312"/>
                <a:gd name="connsiteX3" fmla="*/ 7246 w 14312"/>
                <a:gd name="connsiteY3" fmla="*/ 100 h 14312"/>
                <a:gd name="connsiteX4" fmla="*/ 1440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56"/>
                  </a:moveTo>
                  <a:cubicBezTo>
                    <a:pt x="14403" y="11209"/>
                    <a:pt x="11199" y="14413"/>
                    <a:pt x="7246" y="14413"/>
                  </a:cubicBezTo>
                  <a:cubicBezTo>
                    <a:pt x="3294" y="14413"/>
                    <a:pt x="90" y="11209"/>
                    <a:pt x="90" y="7256"/>
                  </a:cubicBezTo>
                  <a:cubicBezTo>
                    <a:pt x="90" y="3304"/>
                    <a:pt x="3294" y="100"/>
                    <a:pt x="7246" y="100"/>
                  </a:cubicBezTo>
                  <a:cubicBezTo>
                    <a:pt x="11199" y="100"/>
                    <a:pt x="14403" y="3304"/>
                    <a:pt x="1440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8C3A66AF-0602-868E-47C7-78FDB4DBE62B}"/>
                </a:ext>
              </a:extLst>
            </p:cNvPr>
            <p:cNvSpPr/>
            <p:nvPr/>
          </p:nvSpPr>
          <p:spPr>
            <a:xfrm>
              <a:off x="11416532" y="2988639"/>
              <a:ext cx="14312" cy="14312"/>
            </a:xfrm>
            <a:custGeom>
              <a:avLst/>
              <a:gdLst>
                <a:gd name="connsiteX0" fmla="*/ 14413 w 14312"/>
                <a:gd name="connsiteY0" fmla="*/ 7256 h 14312"/>
                <a:gd name="connsiteX1" fmla="*/ 7256 w 14312"/>
                <a:gd name="connsiteY1" fmla="*/ 14413 h 14312"/>
                <a:gd name="connsiteX2" fmla="*/ 100 w 14312"/>
                <a:gd name="connsiteY2" fmla="*/ 7256 h 14312"/>
                <a:gd name="connsiteX3" fmla="*/ 7256 w 14312"/>
                <a:gd name="connsiteY3" fmla="*/ 100 h 14312"/>
                <a:gd name="connsiteX4" fmla="*/ 1441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56"/>
                  </a:moveTo>
                  <a:cubicBezTo>
                    <a:pt x="14413" y="11209"/>
                    <a:pt x="11209" y="14413"/>
                    <a:pt x="7256" y="14413"/>
                  </a:cubicBezTo>
                  <a:cubicBezTo>
                    <a:pt x="3304" y="14413"/>
                    <a:pt x="100" y="11209"/>
                    <a:pt x="100" y="7256"/>
                  </a:cubicBezTo>
                  <a:cubicBezTo>
                    <a:pt x="100" y="3304"/>
                    <a:pt x="3304" y="100"/>
                    <a:pt x="7256" y="100"/>
                  </a:cubicBezTo>
                  <a:cubicBezTo>
                    <a:pt x="11209" y="100"/>
                    <a:pt x="14413" y="3304"/>
                    <a:pt x="1441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EB851A58-960D-8AF1-38CE-0A283725801B}"/>
                </a:ext>
              </a:extLst>
            </p:cNvPr>
            <p:cNvSpPr/>
            <p:nvPr/>
          </p:nvSpPr>
          <p:spPr>
            <a:xfrm>
              <a:off x="11488095" y="2988639"/>
              <a:ext cx="14312" cy="14312"/>
            </a:xfrm>
            <a:custGeom>
              <a:avLst/>
              <a:gdLst>
                <a:gd name="connsiteX0" fmla="*/ 14423 w 14312"/>
                <a:gd name="connsiteY0" fmla="*/ 7256 h 14312"/>
                <a:gd name="connsiteX1" fmla="*/ 7266 w 14312"/>
                <a:gd name="connsiteY1" fmla="*/ 14413 h 14312"/>
                <a:gd name="connsiteX2" fmla="*/ 110 w 14312"/>
                <a:gd name="connsiteY2" fmla="*/ 7256 h 14312"/>
                <a:gd name="connsiteX3" fmla="*/ 7266 w 14312"/>
                <a:gd name="connsiteY3" fmla="*/ 100 h 14312"/>
                <a:gd name="connsiteX4" fmla="*/ 1442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56"/>
                  </a:moveTo>
                  <a:cubicBezTo>
                    <a:pt x="14423" y="11209"/>
                    <a:pt x="11219" y="14413"/>
                    <a:pt x="7266" y="14413"/>
                  </a:cubicBezTo>
                  <a:cubicBezTo>
                    <a:pt x="3314" y="14413"/>
                    <a:pt x="110" y="11209"/>
                    <a:pt x="110" y="7256"/>
                  </a:cubicBezTo>
                  <a:cubicBezTo>
                    <a:pt x="110" y="3304"/>
                    <a:pt x="3314" y="100"/>
                    <a:pt x="7266" y="100"/>
                  </a:cubicBezTo>
                  <a:cubicBezTo>
                    <a:pt x="11219" y="100"/>
                    <a:pt x="14423" y="3304"/>
                    <a:pt x="1442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B93AA64-126D-FCB7-D168-F0934EDA3F1C}"/>
                </a:ext>
              </a:extLst>
            </p:cNvPr>
            <p:cNvSpPr/>
            <p:nvPr/>
          </p:nvSpPr>
          <p:spPr>
            <a:xfrm>
              <a:off x="11559657" y="2988639"/>
              <a:ext cx="14312" cy="14312"/>
            </a:xfrm>
            <a:custGeom>
              <a:avLst/>
              <a:gdLst>
                <a:gd name="connsiteX0" fmla="*/ 14433 w 14312"/>
                <a:gd name="connsiteY0" fmla="*/ 7256 h 14312"/>
                <a:gd name="connsiteX1" fmla="*/ 7276 w 14312"/>
                <a:gd name="connsiteY1" fmla="*/ 14413 h 14312"/>
                <a:gd name="connsiteX2" fmla="*/ 120 w 14312"/>
                <a:gd name="connsiteY2" fmla="*/ 7256 h 14312"/>
                <a:gd name="connsiteX3" fmla="*/ 7276 w 14312"/>
                <a:gd name="connsiteY3" fmla="*/ 100 h 14312"/>
                <a:gd name="connsiteX4" fmla="*/ 1443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56"/>
                  </a:moveTo>
                  <a:cubicBezTo>
                    <a:pt x="14433" y="11209"/>
                    <a:pt x="11229" y="14413"/>
                    <a:pt x="7276" y="14413"/>
                  </a:cubicBezTo>
                  <a:cubicBezTo>
                    <a:pt x="3324" y="14413"/>
                    <a:pt x="120" y="11209"/>
                    <a:pt x="120" y="7256"/>
                  </a:cubicBezTo>
                  <a:cubicBezTo>
                    <a:pt x="120" y="3304"/>
                    <a:pt x="3324" y="100"/>
                    <a:pt x="7276" y="100"/>
                  </a:cubicBezTo>
                  <a:cubicBezTo>
                    <a:pt x="11229" y="100"/>
                    <a:pt x="14433" y="3304"/>
                    <a:pt x="1443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89A858C0-1677-07ED-6A37-EB3F4D6B9646}"/>
                </a:ext>
              </a:extLst>
            </p:cNvPr>
            <p:cNvSpPr/>
            <p:nvPr/>
          </p:nvSpPr>
          <p:spPr>
            <a:xfrm>
              <a:off x="11631220" y="2988639"/>
              <a:ext cx="14312" cy="14312"/>
            </a:xfrm>
            <a:custGeom>
              <a:avLst/>
              <a:gdLst>
                <a:gd name="connsiteX0" fmla="*/ 14443 w 14312"/>
                <a:gd name="connsiteY0" fmla="*/ 7256 h 14312"/>
                <a:gd name="connsiteX1" fmla="*/ 7286 w 14312"/>
                <a:gd name="connsiteY1" fmla="*/ 14413 h 14312"/>
                <a:gd name="connsiteX2" fmla="*/ 130 w 14312"/>
                <a:gd name="connsiteY2" fmla="*/ 7256 h 14312"/>
                <a:gd name="connsiteX3" fmla="*/ 7286 w 14312"/>
                <a:gd name="connsiteY3" fmla="*/ 100 h 14312"/>
                <a:gd name="connsiteX4" fmla="*/ 1444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56"/>
                  </a:moveTo>
                  <a:cubicBezTo>
                    <a:pt x="14443" y="11209"/>
                    <a:pt x="11239" y="14413"/>
                    <a:pt x="7286" y="14413"/>
                  </a:cubicBezTo>
                  <a:cubicBezTo>
                    <a:pt x="3334" y="14413"/>
                    <a:pt x="130" y="11209"/>
                    <a:pt x="130" y="7256"/>
                  </a:cubicBezTo>
                  <a:cubicBezTo>
                    <a:pt x="130" y="3304"/>
                    <a:pt x="3334" y="100"/>
                    <a:pt x="7286" y="100"/>
                  </a:cubicBezTo>
                  <a:cubicBezTo>
                    <a:pt x="11239" y="100"/>
                    <a:pt x="14443" y="3304"/>
                    <a:pt x="1444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93ED058D-02D0-B297-2254-660D8BFAA172}"/>
                </a:ext>
              </a:extLst>
            </p:cNvPr>
            <p:cNvSpPr/>
            <p:nvPr/>
          </p:nvSpPr>
          <p:spPr>
            <a:xfrm>
              <a:off x="11702783" y="2988639"/>
              <a:ext cx="14312" cy="14312"/>
            </a:xfrm>
            <a:custGeom>
              <a:avLst/>
              <a:gdLst>
                <a:gd name="connsiteX0" fmla="*/ 14453 w 14312"/>
                <a:gd name="connsiteY0" fmla="*/ 7256 h 14312"/>
                <a:gd name="connsiteX1" fmla="*/ 7296 w 14312"/>
                <a:gd name="connsiteY1" fmla="*/ 14413 h 14312"/>
                <a:gd name="connsiteX2" fmla="*/ 140 w 14312"/>
                <a:gd name="connsiteY2" fmla="*/ 7256 h 14312"/>
                <a:gd name="connsiteX3" fmla="*/ 7296 w 14312"/>
                <a:gd name="connsiteY3" fmla="*/ 100 h 14312"/>
                <a:gd name="connsiteX4" fmla="*/ 1445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56"/>
                  </a:moveTo>
                  <a:cubicBezTo>
                    <a:pt x="14453" y="11209"/>
                    <a:pt x="11249" y="14413"/>
                    <a:pt x="7296" y="14413"/>
                  </a:cubicBezTo>
                  <a:cubicBezTo>
                    <a:pt x="3344" y="14413"/>
                    <a:pt x="140" y="11209"/>
                    <a:pt x="140" y="7256"/>
                  </a:cubicBezTo>
                  <a:cubicBezTo>
                    <a:pt x="140" y="3304"/>
                    <a:pt x="3344" y="100"/>
                    <a:pt x="7296" y="100"/>
                  </a:cubicBezTo>
                  <a:cubicBezTo>
                    <a:pt x="11249" y="100"/>
                    <a:pt x="14453" y="3304"/>
                    <a:pt x="1445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BD77EA84-B705-A813-F6CD-565F45F7BB51}"/>
                </a:ext>
              </a:extLst>
            </p:cNvPr>
            <p:cNvSpPr/>
            <p:nvPr/>
          </p:nvSpPr>
          <p:spPr>
            <a:xfrm>
              <a:off x="11774346" y="2988639"/>
              <a:ext cx="14312" cy="14312"/>
            </a:xfrm>
            <a:custGeom>
              <a:avLst/>
              <a:gdLst>
                <a:gd name="connsiteX0" fmla="*/ 14463 w 14312"/>
                <a:gd name="connsiteY0" fmla="*/ 7256 h 14312"/>
                <a:gd name="connsiteX1" fmla="*/ 7306 w 14312"/>
                <a:gd name="connsiteY1" fmla="*/ 14413 h 14312"/>
                <a:gd name="connsiteX2" fmla="*/ 150 w 14312"/>
                <a:gd name="connsiteY2" fmla="*/ 7256 h 14312"/>
                <a:gd name="connsiteX3" fmla="*/ 7306 w 14312"/>
                <a:gd name="connsiteY3" fmla="*/ 100 h 14312"/>
                <a:gd name="connsiteX4" fmla="*/ 1446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56"/>
                  </a:moveTo>
                  <a:cubicBezTo>
                    <a:pt x="14463" y="11209"/>
                    <a:pt x="11259" y="14413"/>
                    <a:pt x="7306" y="14413"/>
                  </a:cubicBezTo>
                  <a:cubicBezTo>
                    <a:pt x="3354" y="14413"/>
                    <a:pt x="150" y="11209"/>
                    <a:pt x="150" y="7256"/>
                  </a:cubicBezTo>
                  <a:cubicBezTo>
                    <a:pt x="150" y="3304"/>
                    <a:pt x="3354" y="100"/>
                    <a:pt x="7306" y="100"/>
                  </a:cubicBezTo>
                  <a:cubicBezTo>
                    <a:pt x="11259" y="100"/>
                    <a:pt x="14463" y="3304"/>
                    <a:pt x="1446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CBDB619-D359-DCB6-0C96-24CD2D2E9372}"/>
                </a:ext>
              </a:extLst>
            </p:cNvPr>
            <p:cNvSpPr/>
            <p:nvPr/>
          </p:nvSpPr>
          <p:spPr>
            <a:xfrm>
              <a:off x="11845908" y="2988639"/>
              <a:ext cx="14312" cy="14312"/>
            </a:xfrm>
            <a:custGeom>
              <a:avLst/>
              <a:gdLst>
                <a:gd name="connsiteX0" fmla="*/ 14473 w 14312"/>
                <a:gd name="connsiteY0" fmla="*/ 7256 h 14312"/>
                <a:gd name="connsiteX1" fmla="*/ 7316 w 14312"/>
                <a:gd name="connsiteY1" fmla="*/ 14413 h 14312"/>
                <a:gd name="connsiteX2" fmla="*/ 160 w 14312"/>
                <a:gd name="connsiteY2" fmla="*/ 7256 h 14312"/>
                <a:gd name="connsiteX3" fmla="*/ 7316 w 14312"/>
                <a:gd name="connsiteY3" fmla="*/ 100 h 14312"/>
                <a:gd name="connsiteX4" fmla="*/ 1447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56"/>
                  </a:moveTo>
                  <a:cubicBezTo>
                    <a:pt x="14473" y="11209"/>
                    <a:pt x="11269" y="14413"/>
                    <a:pt x="7316" y="14413"/>
                  </a:cubicBezTo>
                  <a:cubicBezTo>
                    <a:pt x="3364" y="14413"/>
                    <a:pt x="160" y="11209"/>
                    <a:pt x="160" y="7256"/>
                  </a:cubicBezTo>
                  <a:cubicBezTo>
                    <a:pt x="160" y="3304"/>
                    <a:pt x="3364" y="100"/>
                    <a:pt x="7316" y="100"/>
                  </a:cubicBezTo>
                  <a:cubicBezTo>
                    <a:pt x="11269" y="100"/>
                    <a:pt x="14473" y="3304"/>
                    <a:pt x="1447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DDBC71A-AA50-9ED8-2A5C-3669988DFF81}"/>
                </a:ext>
              </a:extLst>
            </p:cNvPr>
            <p:cNvSpPr/>
            <p:nvPr/>
          </p:nvSpPr>
          <p:spPr>
            <a:xfrm>
              <a:off x="11917471" y="2988639"/>
              <a:ext cx="14312" cy="14312"/>
            </a:xfrm>
            <a:custGeom>
              <a:avLst/>
              <a:gdLst>
                <a:gd name="connsiteX0" fmla="*/ 14483 w 14312"/>
                <a:gd name="connsiteY0" fmla="*/ 7256 h 14312"/>
                <a:gd name="connsiteX1" fmla="*/ 7326 w 14312"/>
                <a:gd name="connsiteY1" fmla="*/ 14413 h 14312"/>
                <a:gd name="connsiteX2" fmla="*/ 170 w 14312"/>
                <a:gd name="connsiteY2" fmla="*/ 7256 h 14312"/>
                <a:gd name="connsiteX3" fmla="*/ 7326 w 14312"/>
                <a:gd name="connsiteY3" fmla="*/ 100 h 14312"/>
                <a:gd name="connsiteX4" fmla="*/ 1448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56"/>
                  </a:moveTo>
                  <a:cubicBezTo>
                    <a:pt x="14483" y="11209"/>
                    <a:pt x="11279" y="14413"/>
                    <a:pt x="7326" y="14413"/>
                  </a:cubicBezTo>
                  <a:cubicBezTo>
                    <a:pt x="3374" y="14413"/>
                    <a:pt x="170" y="11209"/>
                    <a:pt x="170" y="7256"/>
                  </a:cubicBezTo>
                  <a:cubicBezTo>
                    <a:pt x="170" y="3304"/>
                    <a:pt x="3374" y="100"/>
                    <a:pt x="7326" y="100"/>
                  </a:cubicBezTo>
                  <a:cubicBezTo>
                    <a:pt x="11279" y="100"/>
                    <a:pt x="14483" y="3304"/>
                    <a:pt x="1448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4C3D2C22-B2E3-1217-3CBF-614938E11F8C}"/>
                </a:ext>
              </a:extLst>
            </p:cNvPr>
            <p:cNvSpPr/>
            <p:nvPr/>
          </p:nvSpPr>
          <p:spPr>
            <a:xfrm>
              <a:off x="11989034" y="2988639"/>
              <a:ext cx="14312" cy="14312"/>
            </a:xfrm>
            <a:custGeom>
              <a:avLst/>
              <a:gdLst>
                <a:gd name="connsiteX0" fmla="*/ 14493 w 14312"/>
                <a:gd name="connsiteY0" fmla="*/ 7256 h 14312"/>
                <a:gd name="connsiteX1" fmla="*/ 7336 w 14312"/>
                <a:gd name="connsiteY1" fmla="*/ 14413 h 14312"/>
                <a:gd name="connsiteX2" fmla="*/ 180 w 14312"/>
                <a:gd name="connsiteY2" fmla="*/ 7256 h 14312"/>
                <a:gd name="connsiteX3" fmla="*/ 7336 w 14312"/>
                <a:gd name="connsiteY3" fmla="*/ 100 h 14312"/>
                <a:gd name="connsiteX4" fmla="*/ 1449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56"/>
                  </a:moveTo>
                  <a:cubicBezTo>
                    <a:pt x="14493" y="11209"/>
                    <a:pt x="11289" y="14413"/>
                    <a:pt x="7336" y="14413"/>
                  </a:cubicBezTo>
                  <a:cubicBezTo>
                    <a:pt x="3384" y="14413"/>
                    <a:pt x="180" y="11209"/>
                    <a:pt x="180" y="7256"/>
                  </a:cubicBezTo>
                  <a:cubicBezTo>
                    <a:pt x="180" y="3304"/>
                    <a:pt x="3384" y="100"/>
                    <a:pt x="7336" y="100"/>
                  </a:cubicBezTo>
                  <a:cubicBezTo>
                    <a:pt x="11289" y="100"/>
                    <a:pt x="14493" y="3304"/>
                    <a:pt x="1449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E2086208-0BDE-F195-E0D9-5FCA01E40E5B}"/>
                </a:ext>
              </a:extLst>
            </p:cNvPr>
            <p:cNvSpPr/>
            <p:nvPr/>
          </p:nvSpPr>
          <p:spPr>
            <a:xfrm>
              <a:off x="12060597" y="2988639"/>
              <a:ext cx="14312" cy="14312"/>
            </a:xfrm>
            <a:custGeom>
              <a:avLst/>
              <a:gdLst>
                <a:gd name="connsiteX0" fmla="*/ 14503 w 14312"/>
                <a:gd name="connsiteY0" fmla="*/ 7256 h 14312"/>
                <a:gd name="connsiteX1" fmla="*/ 7346 w 14312"/>
                <a:gd name="connsiteY1" fmla="*/ 14413 h 14312"/>
                <a:gd name="connsiteX2" fmla="*/ 190 w 14312"/>
                <a:gd name="connsiteY2" fmla="*/ 7256 h 14312"/>
                <a:gd name="connsiteX3" fmla="*/ 7346 w 14312"/>
                <a:gd name="connsiteY3" fmla="*/ 100 h 14312"/>
                <a:gd name="connsiteX4" fmla="*/ 1450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56"/>
                  </a:moveTo>
                  <a:cubicBezTo>
                    <a:pt x="14503" y="11209"/>
                    <a:pt x="11299" y="14413"/>
                    <a:pt x="7346" y="14413"/>
                  </a:cubicBezTo>
                  <a:cubicBezTo>
                    <a:pt x="3394" y="14413"/>
                    <a:pt x="190" y="11209"/>
                    <a:pt x="190" y="7256"/>
                  </a:cubicBezTo>
                  <a:cubicBezTo>
                    <a:pt x="190" y="3304"/>
                    <a:pt x="3394" y="100"/>
                    <a:pt x="7346" y="100"/>
                  </a:cubicBezTo>
                  <a:cubicBezTo>
                    <a:pt x="11299" y="100"/>
                    <a:pt x="14503" y="3304"/>
                    <a:pt x="1450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CC1936ED-1A59-9197-B34F-FE4B9CC256ED}"/>
                </a:ext>
              </a:extLst>
            </p:cNvPr>
            <p:cNvSpPr/>
            <p:nvPr/>
          </p:nvSpPr>
          <p:spPr>
            <a:xfrm>
              <a:off x="12132159" y="2988639"/>
              <a:ext cx="14312" cy="14312"/>
            </a:xfrm>
            <a:custGeom>
              <a:avLst/>
              <a:gdLst>
                <a:gd name="connsiteX0" fmla="*/ 14513 w 14312"/>
                <a:gd name="connsiteY0" fmla="*/ 7256 h 14312"/>
                <a:gd name="connsiteX1" fmla="*/ 7356 w 14312"/>
                <a:gd name="connsiteY1" fmla="*/ 14413 h 14312"/>
                <a:gd name="connsiteX2" fmla="*/ 200 w 14312"/>
                <a:gd name="connsiteY2" fmla="*/ 7256 h 14312"/>
                <a:gd name="connsiteX3" fmla="*/ 7356 w 14312"/>
                <a:gd name="connsiteY3" fmla="*/ 100 h 14312"/>
                <a:gd name="connsiteX4" fmla="*/ 14513 w 14312"/>
                <a:gd name="connsiteY4" fmla="*/ 725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56"/>
                  </a:moveTo>
                  <a:cubicBezTo>
                    <a:pt x="14513" y="11209"/>
                    <a:pt x="11309" y="14413"/>
                    <a:pt x="7356" y="14413"/>
                  </a:cubicBezTo>
                  <a:cubicBezTo>
                    <a:pt x="3404" y="14413"/>
                    <a:pt x="200" y="11209"/>
                    <a:pt x="200" y="7256"/>
                  </a:cubicBezTo>
                  <a:cubicBezTo>
                    <a:pt x="200" y="3304"/>
                    <a:pt x="3404" y="100"/>
                    <a:pt x="7356" y="100"/>
                  </a:cubicBezTo>
                  <a:cubicBezTo>
                    <a:pt x="11309" y="100"/>
                    <a:pt x="14513" y="3304"/>
                    <a:pt x="14513" y="725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821ECEFE-B155-2339-B9F7-C223977EA5F0}"/>
                </a:ext>
              </a:extLst>
            </p:cNvPr>
            <p:cNvSpPr/>
            <p:nvPr/>
          </p:nvSpPr>
          <p:spPr>
            <a:xfrm>
              <a:off x="10700905" y="3060201"/>
              <a:ext cx="14312" cy="14312"/>
            </a:xfrm>
            <a:custGeom>
              <a:avLst/>
              <a:gdLst>
                <a:gd name="connsiteX0" fmla="*/ 14313 w 14312"/>
                <a:gd name="connsiteY0" fmla="*/ 7266 h 14312"/>
                <a:gd name="connsiteX1" fmla="*/ 7156 w 14312"/>
                <a:gd name="connsiteY1" fmla="*/ 14423 h 14312"/>
                <a:gd name="connsiteX2" fmla="*/ 0 w 14312"/>
                <a:gd name="connsiteY2" fmla="*/ 7266 h 14312"/>
                <a:gd name="connsiteX3" fmla="*/ 7156 w 14312"/>
                <a:gd name="connsiteY3" fmla="*/ 110 h 14312"/>
                <a:gd name="connsiteX4" fmla="*/ 1431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66"/>
                  </a:moveTo>
                  <a:cubicBezTo>
                    <a:pt x="14313" y="11219"/>
                    <a:pt x="11109" y="14423"/>
                    <a:pt x="7156" y="14423"/>
                  </a:cubicBezTo>
                  <a:cubicBezTo>
                    <a:pt x="3204" y="14423"/>
                    <a:pt x="0" y="11219"/>
                    <a:pt x="0" y="7266"/>
                  </a:cubicBezTo>
                  <a:cubicBezTo>
                    <a:pt x="0" y="3314"/>
                    <a:pt x="3204" y="110"/>
                    <a:pt x="7156" y="110"/>
                  </a:cubicBezTo>
                  <a:cubicBezTo>
                    <a:pt x="11109" y="110"/>
                    <a:pt x="14313" y="3314"/>
                    <a:pt x="1431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C1E6472-AEC6-A3C4-536C-D6CCE8595BA5}"/>
                </a:ext>
              </a:extLst>
            </p:cNvPr>
            <p:cNvSpPr/>
            <p:nvPr/>
          </p:nvSpPr>
          <p:spPr>
            <a:xfrm>
              <a:off x="10772467" y="3060201"/>
              <a:ext cx="14312" cy="14312"/>
            </a:xfrm>
            <a:custGeom>
              <a:avLst/>
              <a:gdLst>
                <a:gd name="connsiteX0" fmla="*/ 14323 w 14312"/>
                <a:gd name="connsiteY0" fmla="*/ 7266 h 14312"/>
                <a:gd name="connsiteX1" fmla="*/ 7166 w 14312"/>
                <a:gd name="connsiteY1" fmla="*/ 14423 h 14312"/>
                <a:gd name="connsiteX2" fmla="*/ 10 w 14312"/>
                <a:gd name="connsiteY2" fmla="*/ 7266 h 14312"/>
                <a:gd name="connsiteX3" fmla="*/ 7166 w 14312"/>
                <a:gd name="connsiteY3" fmla="*/ 110 h 14312"/>
                <a:gd name="connsiteX4" fmla="*/ 1432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66"/>
                  </a:moveTo>
                  <a:cubicBezTo>
                    <a:pt x="14323" y="11219"/>
                    <a:pt x="11119" y="14423"/>
                    <a:pt x="7166" y="14423"/>
                  </a:cubicBezTo>
                  <a:cubicBezTo>
                    <a:pt x="3214" y="14423"/>
                    <a:pt x="10" y="11219"/>
                    <a:pt x="10" y="7266"/>
                  </a:cubicBezTo>
                  <a:cubicBezTo>
                    <a:pt x="10" y="3314"/>
                    <a:pt x="3214" y="110"/>
                    <a:pt x="7166" y="110"/>
                  </a:cubicBezTo>
                  <a:cubicBezTo>
                    <a:pt x="11119" y="110"/>
                    <a:pt x="14323" y="3314"/>
                    <a:pt x="1432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9772E8CC-EAB5-C96E-3E5A-8D44FC4ABC82}"/>
                </a:ext>
              </a:extLst>
            </p:cNvPr>
            <p:cNvSpPr/>
            <p:nvPr/>
          </p:nvSpPr>
          <p:spPr>
            <a:xfrm>
              <a:off x="10844030" y="3060201"/>
              <a:ext cx="14312" cy="14312"/>
            </a:xfrm>
            <a:custGeom>
              <a:avLst/>
              <a:gdLst>
                <a:gd name="connsiteX0" fmla="*/ 14333 w 14312"/>
                <a:gd name="connsiteY0" fmla="*/ 7266 h 14312"/>
                <a:gd name="connsiteX1" fmla="*/ 7176 w 14312"/>
                <a:gd name="connsiteY1" fmla="*/ 14423 h 14312"/>
                <a:gd name="connsiteX2" fmla="*/ 20 w 14312"/>
                <a:gd name="connsiteY2" fmla="*/ 7266 h 14312"/>
                <a:gd name="connsiteX3" fmla="*/ 7176 w 14312"/>
                <a:gd name="connsiteY3" fmla="*/ 110 h 14312"/>
                <a:gd name="connsiteX4" fmla="*/ 1433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66"/>
                  </a:moveTo>
                  <a:cubicBezTo>
                    <a:pt x="14333" y="11219"/>
                    <a:pt x="11129" y="14423"/>
                    <a:pt x="7176" y="14423"/>
                  </a:cubicBezTo>
                  <a:cubicBezTo>
                    <a:pt x="3224" y="14423"/>
                    <a:pt x="20" y="11219"/>
                    <a:pt x="20" y="7266"/>
                  </a:cubicBezTo>
                  <a:cubicBezTo>
                    <a:pt x="20" y="3314"/>
                    <a:pt x="3224" y="110"/>
                    <a:pt x="7176" y="110"/>
                  </a:cubicBezTo>
                  <a:cubicBezTo>
                    <a:pt x="11129" y="110"/>
                    <a:pt x="14333" y="3314"/>
                    <a:pt x="1433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A894D2E1-BF9D-4F3E-9999-989B66B12D3E}"/>
                </a:ext>
              </a:extLst>
            </p:cNvPr>
            <p:cNvSpPr/>
            <p:nvPr/>
          </p:nvSpPr>
          <p:spPr>
            <a:xfrm>
              <a:off x="10915593" y="3060201"/>
              <a:ext cx="14312" cy="14312"/>
            </a:xfrm>
            <a:custGeom>
              <a:avLst/>
              <a:gdLst>
                <a:gd name="connsiteX0" fmla="*/ 14343 w 14312"/>
                <a:gd name="connsiteY0" fmla="*/ 7266 h 14312"/>
                <a:gd name="connsiteX1" fmla="*/ 7186 w 14312"/>
                <a:gd name="connsiteY1" fmla="*/ 14423 h 14312"/>
                <a:gd name="connsiteX2" fmla="*/ 30 w 14312"/>
                <a:gd name="connsiteY2" fmla="*/ 7266 h 14312"/>
                <a:gd name="connsiteX3" fmla="*/ 7186 w 14312"/>
                <a:gd name="connsiteY3" fmla="*/ 110 h 14312"/>
                <a:gd name="connsiteX4" fmla="*/ 1434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66"/>
                  </a:moveTo>
                  <a:cubicBezTo>
                    <a:pt x="14343" y="11219"/>
                    <a:pt x="11139" y="14423"/>
                    <a:pt x="7186" y="14423"/>
                  </a:cubicBezTo>
                  <a:cubicBezTo>
                    <a:pt x="3234" y="14423"/>
                    <a:pt x="30" y="11219"/>
                    <a:pt x="30" y="7266"/>
                  </a:cubicBezTo>
                  <a:cubicBezTo>
                    <a:pt x="30" y="3314"/>
                    <a:pt x="3234" y="110"/>
                    <a:pt x="7186" y="110"/>
                  </a:cubicBezTo>
                  <a:cubicBezTo>
                    <a:pt x="11139" y="110"/>
                    <a:pt x="14343" y="3314"/>
                    <a:pt x="1434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C65F89B3-E4EE-2B92-879B-C38B69DEAB1C}"/>
                </a:ext>
              </a:extLst>
            </p:cNvPr>
            <p:cNvSpPr/>
            <p:nvPr/>
          </p:nvSpPr>
          <p:spPr>
            <a:xfrm>
              <a:off x="10987155" y="3060201"/>
              <a:ext cx="14312" cy="14312"/>
            </a:xfrm>
            <a:custGeom>
              <a:avLst/>
              <a:gdLst>
                <a:gd name="connsiteX0" fmla="*/ 14353 w 14312"/>
                <a:gd name="connsiteY0" fmla="*/ 7266 h 14312"/>
                <a:gd name="connsiteX1" fmla="*/ 7196 w 14312"/>
                <a:gd name="connsiteY1" fmla="*/ 14423 h 14312"/>
                <a:gd name="connsiteX2" fmla="*/ 40 w 14312"/>
                <a:gd name="connsiteY2" fmla="*/ 7266 h 14312"/>
                <a:gd name="connsiteX3" fmla="*/ 7196 w 14312"/>
                <a:gd name="connsiteY3" fmla="*/ 110 h 14312"/>
                <a:gd name="connsiteX4" fmla="*/ 1435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66"/>
                  </a:moveTo>
                  <a:cubicBezTo>
                    <a:pt x="14353" y="11219"/>
                    <a:pt x="11149" y="14423"/>
                    <a:pt x="7196" y="14423"/>
                  </a:cubicBezTo>
                  <a:cubicBezTo>
                    <a:pt x="3244" y="14423"/>
                    <a:pt x="40" y="11219"/>
                    <a:pt x="40" y="7266"/>
                  </a:cubicBezTo>
                  <a:cubicBezTo>
                    <a:pt x="40" y="3314"/>
                    <a:pt x="3244" y="110"/>
                    <a:pt x="7196" y="110"/>
                  </a:cubicBezTo>
                  <a:cubicBezTo>
                    <a:pt x="11149" y="110"/>
                    <a:pt x="14353" y="3314"/>
                    <a:pt x="1435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6540CD6D-7368-0836-4FC1-DE985AFAFE87}"/>
                </a:ext>
              </a:extLst>
            </p:cNvPr>
            <p:cNvSpPr/>
            <p:nvPr/>
          </p:nvSpPr>
          <p:spPr>
            <a:xfrm>
              <a:off x="11058718" y="3060201"/>
              <a:ext cx="14312" cy="14312"/>
            </a:xfrm>
            <a:custGeom>
              <a:avLst/>
              <a:gdLst>
                <a:gd name="connsiteX0" fmla="*/ 14363 w 14312"/>
                <a:gd name="connsiteY0" fmla="*/ 7266 h 14312"/>
                <a:gd name="connsiteX1" fmla="*/ 7206 w 14312"/>
                <a:gd name="connsiteY1" fmla="*/ 14423 h 14312"/>
                <a:gd name="connsiteX2" fmla="*/ 50 w 14312"/>
                <a:gd name="connsiteY2" fmla="*/ 7266 h 14312"/>
                <a:gd name="connsiteX3" fmla="*/ 7206 w 14312"/>
                <a:gd name="connsiteY3" fmla="*/ 110 h 14312"/>
                <a:gd name="connsiteX4" fmla="*/ 1436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66"/>
                  </a:moveTo>
                  <a:cubicBezTo>
                    <a:pt x="14363" y="11219"/>
                    <a:pt x="11159" y="14423"/>
                    <a:pt x="7206" y="14423"/>
                  </a:cubicBezTo>
                  <a:cubicBezTo>
                    <a:pt x="3254" y="14423"/>
                    <a:pt x="50" y="11219"/>
                    <a:pt x="50" y="7266"/>
                  </a:cubicBezTo>
                  <a:cubicBezTo>
                    <a:pt x="50" y="3314"/>
                    <a:pt x="3254" y="110"/>
                    <a:pt x="7206" y="110"/>
                  </a:cubicBezTo>
                  <a:cubicBezTo>
                    <a:pt x="11159" y="110"/>
                    <a:pt x="14363" y="3314"/>
                    <a:pt x="1436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35ABFD6-E103-2DA2-E54E-BC515D1AFCAB}"/>
                </a:ext>
              </a:extLst>
            </p:cNvPr>
            <p:cNvSpPr/>
            <p:nvPr/>
          </p:nvSpPr>
          <p:spPr>
            <a:xfrm>
              <a:off x="11130281" y="3060201"/>
              <a:ext cx="14312" cy="14312"/>
            </a:xfrm>
            <a:custGeom>
              <a:avLst/>
              <a:gdLst>
                <a:gd name="connsiteX0" fmla="*/ 14373 w 14312"/>
                <a:gd name="connsiteY0" fmla="*/ 7266 h 14312"/>
                <a:gd name="connsiteX1" fmla="*/ 7216 w 14312"/>
                <a:gd name="connsiteY1" fmla="*/ 14423 h 14312"/>
                <a:gd name="connsiteX2" fmla="*/ 60 w 14312"/>
                <a:gd name="connsiteY2" fmla="*/ 7266 h 14312"/>
                <a:gd name="connsiteX3" fmla="*/ 7216 w 14312"/>
                <a:gd name="connsiteY3" fmla="*/ 110 h 14312"/>
                <a:gd name="connsiteX4" fmla="*/ 1437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66"/>
                  </a:moveTo>
                  <a:cubicBezTo>
                    <a:pt x="14373" y="11219"/>
                    <a:pt x="11169" y="14423"/>
                    <a:pt x="7216" y="14423"/>
                  </a:cubicBezTo>
                  <a:cubicBezTo>
                    <a:pt x="3264" y="14423"/>
                    <a:pt x="60" y="11219"/>
                    <a:pt x="60" y="7266"/>
                  </a:cubicBezTo>
                  <a:cubicBezTo>
                    <a:pt x="60" y="3314"/>
                    <a:pt x="3264" y="110"/>
                    <a:pt x="7216" y="110"/>
                  </a:cubicBezTo>
                  <a:cubicBezTo>
                    <a:pt x="11169" y="110"/>
                    <a:pt x="14373" y="3314"/>
                    <a:pt x="1437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271468B-65E9-BC52-F1F0-290D556E6A19}"/>
                </a:ext>
              </a:extLst>
            </p:cNvPr>
            <p:cNvSpPr/>
            <p:nvPr/>
          </p:nvSpPr>
          <p:spPr>
            <a:xfrm>
              <a:off x="11201844" y="3060201"/>
              <a:ext cx="14312" cy="14312"/>
            </a:xfrm>
            <a:custGeom>
              <a:avLst/>
              <a:gdLst>
                <a:gd name="connsiteX0" fmla="*/ 14383 w 14312"/>
                <a:gd name="connsiteY0" fmla="*/ 7266 h 14312"/>
                <a:gd name="connsiteX1" fmla="*/ 7226 w 14312"/>
                <a:gd name="connsiteY1" fmla="*/ 14423 h 14312"/>
                <a:gd name="connsiteX2" fmla="*/ 70 w 14312"/>
                <a:gd name="connsiteY2" fmla="*/ 7266 h 14312"/>
                <a:gd name="connsiteX3" fmla="*/ 7226 w 14312"/>
                <a:gd name="connsiteY3" fmla="*/ 110 h 14312"/>
                <a:gd name="connsiteX4" fmla="*/ 1438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66"/>
                  </a:moveTo>
                  <a:cubicBezTo>
                    <a:pt x="14383" y="11219"/>
                    <a:pt x="11179" y="14423"/>
                    <a:pt x="7226" y="14423"/>
                  </a:cubicBezTo>
                  <a:cubicBezTo>
                    <a:pt x="3274" y="14423"/>
                    <a:pt x="70" y="11219"/>
                    <a:pt x="70" y="7266"/>
                  </a:cubicBezTo>
                  <a:cubicBezTo>
                    <a:pt x="70" y="3314"/>
                    <a:pt x="3274" y="110"/>
                    <a:pt x="7226" y="110"/>
                  </a:cubicBezTo>
                  <a:cubicBezTo>
                    <a:pt x="11179" y="110"/>
                    <a:pt x="14383" y="3314"/>
                    <a:pt x="1438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026F7988-26BD-42C6-CFD8-3FB1D7EB936D}"/>
                </a:ext>
              </a:extLst>
            </p:cNvPr>
            <p:cNvSpPr/>
            <p:nvPr/>
          </p:nvSpPr>
          <p:spPr>
            <a:xfrm>
              <a:off x="11273406" y="3060201"/>
              <a:ext cx="14312" cy="14312"/>
            </a:xfrm>
            <a:custGeom>
              <a:avLst/>
              <a:gdLst>
                <a:gd name="connsiteX0" fmla="*/ 14393 w 14312"/>
                <a:gd name="connsiteY0" fmla="*/ 7266 h 14312"/>
                <a:gd name="connsiteX1" fmla="*/ 7236 w 14312"/>
                <a:gd name="connsiteY1" fmla="*/ 14423 h 14312"/>
                <a:gd name="connsiteX2" fmla="*/ 80 w 14312"/>
                <a:gd name="connsiteY2" fmla="*/ 7266 h 14312"/>
                <a:gd name="connsiteX3" fmla="*/ 7236 w 14312"/>
                <a:gd name="connsiteY3" fmla="*/ 110 h 14312"/>
                <a:gd name="connsiteX4" fmla="*/ 1439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66"/>
                  </a:moveTo>
                  <a:cubicBezTo>
                    <a:pt x="14393" y="11219"/>
                    <a:pt x="11189" y="14423"/>
                    <a:pt x="7236" y="14423"/>
                  </a:cubicBezTo>
                  <a:cubicBezTo>
                    <a:pt x="3284" y="14423"/>
                    <a:pt x="80" y="11219"/>
                    <a:pt x="80" y="7266"/>
                  </a:cubicBezTo>
                  <a:cubicBezTo>
                    <a:pt x="80" y="3314"/>
                    <a:pt x="3284" y="110"/>
                    <a:pt x="7236" y="110"/>
                  </a:cubicBezTo>
                  <a:cubicBezTo>
                    <a:pt x="11189" y="110"/>
                    <a:pt x="14393" y="3314"/>
                    <a:pt x="1439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16E8F72-92B8-F60A-D3A4-4B001B9A89FB}"/>
                </a:ext>
              </a:extLst>
            </p:cNvPr>
            <p:cNvSpPr/>
            <p:nvPr/>
          </p:nvSpPr>
          <p:spPr>
            <a:xfrm>
              <a:off x="11344969" y="3060201"/>
              <a:ext cx="14312" cy="14312"/>
            </a:xfrm>
            <a:custGeom>
              <a:avLst/>
              <a:gdLst>
                <a:gd name="connsiteX0" fmla="*/ 14403 w 14312"/>
                <a:gd name="connsiteY0" fmla="*/ 7266 h 14312"/>
                <a:gd name="connsiteX1" fmla="*/ 7246 w 14312"/>
                <a:gd name="connsiteY1" fmla="*/ 14423 h 14312"/>
                <a:gd name="connsiteX2" fmla="*/ 90 w 14312"/>
                <a:gd name="connsiteY2" fmla="*/ 7266 h 14312"/>
                <a:gd name="connsiteX3" fmla="*/ 7246 w 14312"/>
                <a:gd name="connsiteY3" fmla="*/ 110 h 14312"/>
                <a:gd name="connsiteX4" fmla="*/ 1440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66"/>
                  </a:moveTo>
                  <a:cubicBezTo>
                    <a:pt x="14403" y="11219"/>
                    <a:pt x="11199" y="14423"/>
                    <a:pt x="7246" y="14423"/>
                  </a:cubicBezTo>
                  <a:cubicBezTo>
                    <a:pt x="3294" y="14423"/>
                    <a:pt x="90" y="11219"/>
                    <a:pt x="90" y="7266"/>
                  </a:cubicBezTo>
                  <a:cubicBezTo>
                    <a:pt x="90" y="3314"/>
                    <a:pt x="3294" y="110"/>
                    <a:pt x="7246" y="110"/>
                  </a:cubicBezTo>
                  <a:cubicBezTo>
                    <a:pt x="11199" y="110"/>
                    <a:pt x="14403" y="3314"/>
                    <a:pt x="1440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B12DC77-7848-C8EB-A22E-4DC3EA9DF131}"/>
                </a:ext>
              </a:extLst>
            </p:cNvPr>
            <p:cNvSpPr/>
            <p:nvPr/>
          </p:nvSpPr>
          <p:spPr>
            <a:xfrm>
              <a:off x="11416532" y="3060201"/>
              <a:ext cx="14312" cy="14312"/>
            </a:xfrm>
            <a:custGeom>
              <a:avLst/>
              <a:gdLst>
                <a:gd name="connsiteX0" fmla="*/ 14413 w 14312"/>
                <a:gd name="connsiteY0" fmla="*/ 7266 h 14312"/>
                <a:gd name="connsiteX1" fmla="*/ 7256 w 14312"/>
                <a:gd name="connsiteY1" fmla="*/ 14423 h 14312"/>
                <a:gd name="connsiteX2" fmla="*/ 100 w 14312"/>
                <a:gd name="connsiteY2" fmla="*/ 7266 h 14312"/>
                <a:gd name="connsiteX3" fmla="*/ 7256 w 14312"/>
                <a:gd name="connsiteY3" fmla="*/ 110 h 14312"/>
                <a:gd name="connsiteX4" fmla="*/ 1441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66"/>
                  </a:moveTo>
                  <a:cubicBezTo>
                    <a:pt x="14413" y="11219"/>
                    <a:pt x="11209" y="14423"/>
                    <a:pt x="7256" y="14423"/>
                  </a:cubicBezTo>
                  <a:cubicBezTo>
                    <a:pt x="3304" y="14423"/>
                    <a:pt x="100" y="11219"/>
                    <a:pt x="100" y="7266"/>
                  </a:cubicBezTo>
                  <a:cubicBezTo>
                    <a:pt x="100" y="3314"/>
                    <a:pt x="3304" y="110"/>
                    <a:pt x="7256" y="110"/>
                  </a:cubicBezTo>
                  <a:cubicBezTo>
                    <a:pt x="11209" y="110"/>
                    <a:pt x="14413" y="3314"/>
                    <a:pt x="1441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5225789C-D25B-DF84-8CDB-49BE018F4F2D}"/>
                </a:ext>
              </a:extLst>
            </p:cNvPr>
            <p:cNvSpPr/>
            <p:nvPr/>
          </p:nvSpPr>
          <p:spPr>
            <a:xfrm>
              <a:off x="11488095" y="3060201"/>
              <a:ext cx="14312" cy="14312"/>
            </a:xfrm>
            <a:custGeom>
              <a:avLst/>
              <a:gdLst>
                <a:gd name="connsiteX0" fmla="*/ 14423 w 14312"/>
                <a:gd name="connsiteY0" fmla="*/ 7266 h 14312"/>
                <a:gd name="connsiteX1" fmla="*/ 7266 w 14312"/>
                <a:gd name="connsiteY1" fmla="*/ 14423 h 14312"/>
                <a:gd name="connsiteX2" fmla="*/ 110 w 14312"/>
                <a:gd name="connsiteY2" fmla="*/ 7266 h 14312"/>
                <a:gd name="connsiteX3" fmla="*/ 7266 w 14312"/>
                <a:gd name="connsiteY3" fmla="*/ 110 h 14312"/>
                <a:gd name="connsiteX4" fmla="*/ 1442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66"/>
                  </a:moveTo>
                  <a:cubicBezTo>
                    <a:pt x="14423" y="11219"/>
                    <a:pt x="11219" y="14423"/>
                    <a:pt x="7266" y="14423"/>
                  </a:cubicBezTo>
                  <a:cubicBezTo>
                    <a:pt x="3314" y="14423"/>
                    <a:pt x="110" y="11219"/>
                    <a:pt x="110" y="7266"/>
                  </a:cubicBezTo>
                  <a:cubicBezTo>
                    <a:pt x="110" y="3314"/>
                    <a:pt x="3314" y="110"/>
                    <a:pt x="7266" y="110"/>
                  </a:cubicBezTo>
                  <a:cubicBezTo>
                    <a:pt x="11219" y="110"/>
                    <a:pt x="14423" y="3314"/>
                    <a:pt x="1442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6994CB5-9B2A-CDD0-F4CD-4D8977E260C0}"/>
                </a:ext>
              </a:extLst>
            </p:cNvPr>
            <p:cNvSpPr/>
            <p:nvPr/>
          </p:nvSpPr>
          <p:spPr>
            <a:xfrm>
              <a:off x="11559657" y="3060201"/>
              <a:ext cx="14312" cy="14312"/>
            </a:xfrm>
            <a:custGeom>
              <a:avLst/>
              <a:gdLst>
                <a:gd name="connsiteX0" fmla="*/ 14433 w 14312"/>
                <a:gd name="connsiteY0" fmla="*/ 7266 h 14312"/>
                <a:gd name="connsiteX1" fmla="*/ 7276 w 14312"/>
                <a:gd name="connsiteY1" fmla="*/ 14423 h 14312"/>
                <a:gd name="connsiteX2" fmla="*/ 120 w 14312"/>
                <a:gd name="connsiteY2" fmla="*/ 7266 h 14312"/>
                <a:gd name="connsiteX3" fmla="*/ 7276 w 14312"/>
                <a:gd name="connsiteY3" fmla="*/ 110 h 14312"/>
                <a:gd name="connsiteX4" fmla="*/ 1443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66"/>
                  </a:moveTo>
                  <a:cubicBezTo>
                    <a:pt x="14433" y="11219"/>
                    <a:pt x="11229" y="14423"/>
                    <a:pt x="7276" y="14423"/>
                  </a:cubicBezTo>
                  <a:cubicBezTo>
                    <a:pt x="3324" y="14423"/>
                    <a:pt x="120" y="11219"/>
                    <a:pt x="120" y="7266"/>
                  </a:cubicBezTo>
                  <a:cubicBezTo>
                    <a:pt x="120" y="3314"/>
                    <a:pt x="3324" y="110"/>
                    <a:pt x="7276" y="110"/>
                  </a:cubicBezTo>
                  <a:cubicBezTo>
                    <a:pt x="11229" y="110"/>
                    <a:pt x="14433" y="3314"/>
                    <a:pt x="1443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76283E3E-4C38-8D94-F80D-F1CD8960CDC2}"/>
                </a:ext>
              </a:extLst>
            </p:cNvPr>
            <p:cNvSpPr/>
            <p:nvPr/>
          </p:nvSpPr>
          <p:spPr>
            <a:xfrm>
              <a:off x="11631220" y="3060201"/>
              <a:ext cx="14312" cy="14312"/>
            </a:xfrm>
            <a:custGeom>
              <a:avLst/>
              <a:gdLst>
                <a:gd name="connsiteX0" fmla="*/ 14443 w 14312"/>
                <a:gd name="connsiteY0" fmla="*/ 7266 h 14312"/>
                <a:gd name="connsiteX1" fmla="*/ 7286 w 14312"/>
                <a:gd name="connsiteY1" fmla="*/ 14423 h 14312"/>
                <a:gd name="connsiteX2" fmla="*/ 130 w 14312"/>
                <a:gd name="connsiteY2" fmla="*/ 7266 h 14312"/>
                <a:gd name="connsiteX3" fmla="*/ 7286 w 14312"/>
                <a:gd name="connsiteY3" fmla="*/ 110 h 14312"/>
                <a:gd name="connsiteX4" fmla="*/ 1444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66"/>
                  </a:moveTo>
                  <a:cubicBezTo>
                    <a:pt x="14443" y="11219"/>
                    <a:pt x="11239" y="14423"/>
                    <a:pt x="7286" y="14423"/>
                  </a:cubicBezTo>
                  <a:cubicBezTo>
                    <a:pt x="3334" y="14423"/>
                    <a:pt x="130" y="11219"/>
                    <a:pt x="130" y="7266"/>
                  </a:cubicBezTo>
                  <a:cubicBezTo>
                    <a:pt x="130" y="3314"/>
                    <a:pt x="3334" y="110"/>
                    <a:pt x="7286" y="110"/>
                  </a:cubicBezTo>
                  <a:cubicBezTo>
                    <a:pt x="11239" y="110"/>
                    <a:pt x="14443" y="3314"/>
                    <a:pt x="1444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6D61838D-B32C-E4B9-35B4-D330AC430CA8}"/>
                </a:ext>
              </a:extLst>
            </p:cNvPr>
            <p:cNvSpPr/>
            <p:nvPr/>
          </p:nvSpPr>
          <p:spPr>
            <a:xfrm>
              <a:off x="11702783" y="3060201"/>
              <a:ext cx="14312" cy="14312"/>
            </a:xfrm>
            <a:custGeom>
              <a:avLst/>
              <a:gdLst>
                <a:gd name="connsiteX0" fmla="*/ 14453 w 14312"/>
                <a:gd name="connsiteY0" fmla="*/ 7266 h 14312"/>
                <a:gd name="connsiteX1" fmla="*/ 7296 w 14312"/>
                <a:gd name="connsiteY1" fmla="*/ 14423 h 14312"/>
                <a:gd name="connsiteX2" fmla="*/ 140 w 14312"/>
                <a:gd name="connsiteY2" fmla="*/ 7266 h 14312"/>
                <a:gd name="connsiteX3" fmla="*/ 7296 w 14312"/>
                <a:gd name="connsiteY3" fmla="*/ 110 h 14312"/>
                <a:gd name="connsiteX4" fmla="*/ 1445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66"/>
                  </a:moveTo>
                  <a:cubicBezTo>
                    <a:pt x="14453" y="11219"/>
                    <a:pt x="11249" y="14423"/>
                    <a:pt x="7296" y="14423"/>
                  </a:cubicBezTo>
                  <a:cubicBezTo>
                    <a:pt x="3344" y="14423"/>
                    <a:pt x="140" y="11219"/>
                    <a:pt x="140" y="7266"/>
                  </a:cubicBezTo>
                  <a:cubicBezTo>
                    <a:pt x="140" y="3314"/>
                    <a:pt x="3344" y="110"/>
                    <a:pt x="7296" y="110"/>
                  </a:cubicBezTo>
                  <a:cubicBezTo>
                    <a:pt x="11249" y="110"/>
                    <a:pt x="14453" y="3314"/>
                    <a:pt x="1445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E72B578E-0808-1755-F2F3-31F5F78BAB7D}"/>
                </a:ext>
              </a:extLst>
            </p:cNvPr>
            <p:cNvSpPr/>
            <p:nvPr/>
          </p:nvSpPr>
          <p:spPr>
            <a:xfrm>
              <a:off x="11774346" y="3060201"/>
              <a:ext cx="14312" cy="14312"/>
            </a:xfrm>
            <a:custGeom>
              <a:avLst/>
              <a:gdLst>
                <a:gd name="connsiteX0" fmla="*/ 14463 w 14312"/>
                <a:gd name="connsiteY0" fmla="*/ 7266 h 14312"/>
                <a:gd name="connsiteX1" fmla="*/ 7306 w 14312"/>
                <a:gd name="connsiteY1" fmla="*/ 14423 h 14312"/>
                <a:gd name="connsiteX2" fmla="*/ 150 w 14312"/>
                <a:gd name="connsiteY2" fmla="*/ 7266 h 14312"/>
                <a:gd name="connsiteX3" fmla="*/ 7306 w 14312"/>
                <a:gd name="connsiteY3" fmla="*/ 110 h 14312"/>
                <a:gd name="connsiteX4" fmla="*/ 1446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66"/>
                  </a:moveTo>
                  <a:cubicBezTo>
                    <a:pt x="14463" y="11219"/>
                    <a:pt x="11259" y="14423"/>
                    <a:pt x="7306" y="14423"/>
                  </a:cubicBezTo>
                  <a:cubicBezTo>
                    <a:pt x="3354" y="14423"/>
                    <a:pt x="150" y="11219"/>
                    <a:pt x="150" y="7266"/>
                  </a:cubicBezTo>
                  <a:cubicBezTo>
                    <a:pt x="150" y="3314"/>
                    <a:pt x="3354" y="110"/>
                    <a:pt x="7306" y="110"/>
                  </a:cubicBezTo>
                  <a:cubicBezTo>
                    <a:pt x="11259" y="110"/>
                    <a:pt x="14463" y="3314"/>
                    <a:pt x="1446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AFF1C668-CA2D-1751-C12A-3DE65099A926}"/>
                </a:ext>
              </a:extLst>
            </p:cNvPr>
            <p:cNvSpPr/>
            <p:nvPr/>
          </p:nvSpPr>
          <p:spPr>
            <a:xfrm>
              <a:off x="11845908" y="3060201"/>
              <a:ext cx="14312" cy="14312"/>
            </a:xfrm>
            <a:custGeom>
              <a:avLst/>
              <a:gdLst>
                <a:gd name="connsiteX0" fmla="*/ 14473 w 14312"/>
                <a:gd name="connsiteY0" fmla="*/ 7266 h 14312"/>
                <a:gd name="connsiteX1" fmla="*/ 7316 w 14312"/>
                <a:gd name="connsiteY1" fmla="*/ 14423 h 14312"/>
                <a:gd name="connsiteX2" fmla="*/ 160 w 14312"/>
                <a:gd name="connsiteY2" fmla="*/ 7266 h 14312"/>
                <a:gd name="connsiteX3" fmla="*/ 7316 w 14312"/>
                <a:gd name="connsiteY3" fmla="*/ 110 h 14312"/>
                <a:gd name="connsiteX4" fmla="*/ 1447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66"/>
                  </a:moveTo>
                  <a:cubicBezTo>
                    <a:pt x="14473" y="11219"/>
                    <a:pt x="11269" y="14423"/>
                    <a:pt x="7316" y="14423"/>
                  </a:cubicBezTo>
                  <a:cubicBezTo>
                    <a:pt x="3364" y="14423"/>
                    <a:pt x="160" y="11219"/>
                    <a:pt x="160" y="7266"/>
                  </a:cubicBezTo>
                  <a:cubicBezTo>
                    <a:pt x="160" y="3314"/>
                    <a:pt x="3364" y="110"/>
                    <a:pt x="7316" y="110"/>
                  </a:cubicBezTo>
                  <a:cubicBezTo>
                    <a:pt x="11269" y="110"/>
                    <a:pt x="14473" y="3314"/>
                    <a:pt x="1447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7C3E068F-F495-4A3C-67F2-951357BB9E94}"/>
                </a:ext>
              </a:extLst>
            </p:cNvPr>
            <p:cNvSpPr/>
            <p:nvPr/>
          </p:nvSpPr>
          <p:spPr>
            <a:xfrm>
              <a:off x="11917471" y="3060201"/>
              <a:ext cx="14312" cy="14312"/>
            </a:xfrm>
            <a:custGeom>
              <a:avLst/>
              <a:gdLst>
                <a:gd name="connsiteX0" fmla="*/ 14483 w 14312"/>
                <a:gd name="connsiteY0" fmla="*/ 7266 h 14312"/>
                <a:gd name="connsiteX1" fmla="*/ 7326 w 14312"/>
                <a:gd name="connsiteY1" fmla="*/ 14423 h 14312"/>
                <a:gd name="connsiteX2" fmla="*/ 170 w 14312"/>
                <a:gd name="connsiteY2" fmla="*/ 7266 h 14312"/>
                <a:gd name="connsiteX3" fmla="*/ 7326 w 14312"/>
                <a:gd name="connsiteY3" fmla="*/ 110 h 14312"/>
                <a:gd name="connsiteX4" fmla="*/ 1448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66"/>
                  </a:moveTo>
                  <a:cubicBezTo>
                    <a:pt x="14483" y="11219"/>
                    <a:pt x="11279" y="14423"/>
                    <a:pt x="7326" y="14423"/>
                  </a:cubicBezTo>
                  <a:cubicBezTo>
                    <a:pt x="3374" y="14423"/>
                    <a:pt x="170" y="11219"/>
                    <a:pt x="170" y="7266"/>
                  </a:cubicBezTo>
                  <a:cubicBezTo>
                    <a:pt x="170" y="3314"/>
                    <a:pt x="3374" y="110"/>
                    <a:pt x="7326" y="110"/>
                  </a:cubicBezTo>
                  <a:cubicBezTo>
                    <a:pt x="11279" y="110"/>
                    <a:pt x="14483" y="3314"/>
                    <a:pt x="1448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BC0B9851-6703-E448-89C1-73C050D5764A}"/>
                </a:ext>
              </a:extLst>
            </p:cNvPr>
            <p:cNvSpPr/>
            <p:nvPr/>
          </p:nvSpPr>
          <p:spPr>
            <a:xfrm>
              <a:off x="11989034" y="3060201"/>
              <a:ext cx="14312" cy="14312"/>
            </a:xfrm>
            <a:custGeom>
              <a:avLst/>
              <a:gdLst>
                <a:gd name="connsiteX0" fmla="*/ 14493 w 14312"/>
                <a:gd name="connsiteY0" fmla="*/ 7266 h 14312"/>
                <a:gd name="connsiteX1" fmla="*/ 7336 w 14312"/>
                <a:gd name="connsiteY1" fmla="*/ 14423 h 14312"/>
                <a:gd name="connsiteX2" fmla="*/ 180 w 14312"/>
                <a:gd name="connsiteY2" fmla="*/ 7266 h 14312"/>
                <a:gd name="connsiteX3" fmla="*/ 7336 w 14312"/>
                <a:gd name="connsiteY3" fmla="*/ 110 h 14312"/>
                <a:gd name="connsiteX4" fmla="*/ 1449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66"/>
                  </a:moveTo>
                  <a:cubicBezTo>
                    <a:pt x="14493" y="11219"/>
                    <a:pt x="11289" y="14423"/>
                    <a:pt x="7336" y="14423"/>
                  </a:cubicBezTo>
                  <a:cubicBezTo>
                    <a:pt x="3384" y="14423"/>
                    <a:pt x="180" y="11219"/>
                    <a:pt x="180" y="7266"/>
                  </a:cubicBezTo>
                  <a:cubicBezTo>
                    <a:pt x="180" y="3314"/>
                    <a:pt x="3384" y="110"/>
                    <a:pt x="7336" y="110"/>
                  </a:cubicBezTo>
                  <a:cubicBezTo>
                    <a:pt x="11289" y="110"/>
                    <a:pt x="14493" y="3314"/>
                    <a:pt x="1449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15D96F6-309E-C54A-156F-1F7375587731}"/>
                </a:ext>
              </a:extLst>
            </p:cNvPr>
            <p:cNvSpPr/>
            <p:nvPr/>
          </p:nvSpPr>
          <p:spPr>
            <a:xfrm>
              <a:off x="12060597" y="3060201"/>
              <a:ext cx="14312" cy="14312"/>
            </a:xfrm>
            <a:custGeom>
              <a:avLst/>
              <a:gdLst>
                <a:gd name="connsiteX0" fmla="*/ 14503 w 14312"/>
                <a:gd name="connsiteY0" fmla="*/ 7266 h 14312"/>
                <a:gd name="connsiteX1" fmla="*/ 7346 w 14312"/>
                <a:gd name="connsiteY1" fmla="*/ 14423 h 14312"/>
                <a:gd name="connsiteX2" fmla="*/ 190 w 14312"/>
                <a:gd name="connsiteY2" fmla="*/ 7266 h 14312"/>
                <a:gd name="connsiteX3" fmla="*/ 7346 w 14312"/>
                <a:gd name="connsiteY3" fmla="*/ 110 h 14312"/>
                <a:gd name="connsiteX4" fmla="*/ 1450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66"/>
                  </a:moveTo>
                  <a:cubicBezTo>
                    <a:pt x="14503" y="11219"/>
                    <a:pt x="11299" y="14423"/>
                    <a:pt x="7346" y="14423"/>
                  </a:cubicBezTo>
                  <a:cubicBezTo>
                    <a:pt x="3394" y="14423"/>
                    <a:pt x="190" y="11219"/>
                    <a:pt x="190" y="7266"/>
                  </a:cubicBezTo>
                  <a:cubicBezTo>
                    <a:pt x="190" y="3314"/>
                    <a:pt x="3394" y="110"/>
                    <a:pt x="7346" y="110"/>
                  </a:cubicBezTo>
                  <a:cubicBezTo>
                    <a:pt x="11299" y="110"/>
                    <a:pt x="14503" y="3314"/>
                    <a:pt x="1450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530CABF-A13C-8580-72A6-928413FF61E8}"/>
                </a:ext>
              </a:extLst>
            </p:cNvPr>
            <p:cNvSpPr/>
            <p:nvPr/>
          </p:nvSpPr>
          <p:spPr>
            <a:xfrm>
              <a:off x="12132159" y="3060201"/>
              <a:ext cx="14312" cy="14312"/>
            </a:xfrm>
            <a:custGeom>
              <a:avLst/>
              <a:gdLst>
                <a:gd name="connsiteX0" fmla="*/ 14513 w 14312"/>
                <a:gd name="connsiteY0" fmla="*/ 7266 h 14312"/>
                <a:gd name="connsiteX1" fmla="*/ 7356 w 14312"/>
                <a:gd name="connsiteY1" fmla="*/ 14423 h 14312"/>
                <a:gd name="connsiteX2" fmla="*/ 200 w 14312"/>
                <a:gd name="connsiteY2" fmla="*/ 7266 h 14312"/>
                <a:gd name="connsiteX3" fmla="*/ 7356 w 14312"/>
                <a:gd name="connsiteY3" fmla="*/ 110 h 14312"/>
                <a:gd name="connsiteX4" fmla="*/ 14513 w 14312"/>
                <a:gd name="connsiteY4" fmla="*/ 726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66"/>
                  </a:moveTo>
                  <a:cubicBezTo>
                    <a:pt x="14513" y="11219"/>
                    <a:pt x="11309" y="14423"/>
                    <a:pt x="7356" y="14423"/>
                  </a:cubicBezTo>
                  <a:cubicBezTo>
                    <a:pt x="3404" y="14423"/>
                    <a:pt x="200" y="11219"/>
                    <a:pt x="200" y="7266"/>
                  </a:cubicBezTo>
                  <a:cubicBezTo>
                    <a:pt x="200" y="3314"/>
                    <a:pt x="3404" y="110"/>
                    <a:pt x="7356" y="110"/>
                  </a:cubicBezTo>
                  <a:cubicBezTo>
                    <a:pt x="11309" y="110"/>
                    <a:pt x="14513" y="3314"/>
                    <a:pt x="14513" y="726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4967476D-89DE-9B82-8D8A-E40C05790DFB}"/>
                </a:ext>
              </a:extLst>
            </p:cNvPr>
            <p:cNvSpPr/>
            <p:nvPr/>
          </p:nvSpPr>
          <p:spPr>
            <a:xfrm>
              <a:off x="10700905" y="3131764"/>
              <a:ext cx="14312" cy="14312"/>
            </a:xfrm>
            <a:custGeom>
              <a:avLst/>
              <a:gdLst>
                <a:gd name="connsiteX0" fmla="*/ 14313 w 14312"/>
                <a:gd name="connsiteY0" fmla="*/ 7276 h 14312"/>
                <a:gd name="connsiteX1" fmla="*/ 7156 w 14312"/>
                <a:gd name="connsiteY1" fmla="*/ 14433 h 14312"/>
                <a:gd name="connsiteX2" fmla="*/ 0 w 14312"/>
                <a:gd name="connsiteY2" fmla="*/ 7276 h 14312"/>
                <a:gd name="connsiteX3" fmla="*/ 7156 w 14312"/>
                <a:gd name="connsiteY3" fmla="*/ 120 h 14312"/>
                <a:gd name="connsiteX4" fmla="*/ 1431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76"/>
                  </a:moveTo>
                  <a:cubicBezTo>
                    <a:pt x="14313" y="11229"/>
                    <a:pt x="11109" y="14433"/>
                    <a:pt x="7156" y="14433"/>
                  </a:cubicBezTo>
                  <a:cubicBezTo>
                    <a:pt x="3204" y="14433"/>
                    <a:pt x="0" y="11229"/>
                    <a:pt x="0" y="7276"/>
                  </a:cubicBezTo>
                  <a:cubicBezTo>
                    <a:pt x="0" y="3324"/>
                    <a:pt x="3204" y="120"/>
                    <a:pt x="7156" y="120"/>
                  </a:cubicBezTo>
                  <a:cubicBezTo>
                    <a:pt x="11109" y="120"/>
                    <a:pt x="14313" y="3324"/>
                    <a:pt x="1431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9455F2-1D83-7BB6-9AF5-DB62C5E6577F}"/>
                </a:ext>
              </a:extLst>
            </p:cNvPr>
            <p:cNvSpPr/>
            <p:nvPr/>
          </p:nvSpPr>
          <p:spPr>
            <a:xfrm>
              <a:off x="10772467" y="3131764"/>
              <a:ext cx="14312" cy="14312"/>
            </a:xfrm>
            <a:custGeom>
              <a:avLst/>
              <a:gdLst>
                <a:gd name="connsiteX0" fmla="*/ 14323 w 14312"/>
                <a:gd name="connsiteY0" fmla="*/ 7276 h 14312"/>
                <a:gd name="connsiteX1" fmla="*/ 7166 w 14312"/>
                <a:gd name="connsiteY1" fmla="*/ 14433 h 14312"/>
                <a:gd name="connsiteX2" fmla="*/ 10 w 14312"/>
                <a:gd name="connsiteY2" fmla="*/ 7276 h 14312"/>
                <a:gd name="connsiteX3" fmla="*/ 7166 w 14312"/>
                <a:gd name="connsiteY3" fmla="*/ 120 h 14312"/>
                <a:gd name="connsiteX4" fmla="*/ 1432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76"/>
                  </a:moveTo>
                  <a:cubicBezTo>
                    <a:pt x="14323" y="11229"/>
                    <a:pt x="11119" y="14433"/>
                    <a:pt x="7166" y="14433"/>
                  </a:cubicBezTo>
                  <a:cubicBezTo>
                    <a:pt x="3214" y="14433"/>
                    <a:pt x="10" y="11229"/>
                    <a:pt x="10" y="7276"/>
                  </a:cubicBezTo>
                  <a:cubicBezTo>
                    <a:pt x="10" y="3324"/>
                    <a:pt x="3214" y="120"/>
                    <a:pt x="7166" y="120"/>
                  </a:cubicBezTo>
                  <a:cubicBezTo>
                    <a:pt x="11119" y="120"/>
                    <a:pt x="14323" y="3324"/>
                    <a:pt x="1432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CCC6E285-42F6-9E25-2DF8-01CCAD513DD8}"/>
                </a:ext>
              </a:extLst>
            </p:cNvPr>
            <p:cNvSpPr/>
            <p:nvPr/>
          </p:nvSpPr>
          <p:spPr>
            <a:xfrm>
              <a:off x="10844030" y="3131764"/>
              <a:ext cx="14312" cy="14312"/>
            </a:xfrm>
            <a:custGeom>
              <a:avLst/>
              <a:gdLst>
                <a:gd name="connsiteX0" fmla="*/ 14333 w 14312"/>
                <a:gd name="connsiteY0" fmla="*/ 7276 h 14312"/>
                <a:gd name="connsiteX1" fmla="*/ 7176 w 14312"/>
                <a:gd name="connsiteY1" fmla="*/ 14433 h 14312"/>
                <a:gd name="connsiteX2" fmla="*/ 20 w 14312"/>
                <a:gd name="connsiteY2" fmla="*/ 7276 h 14312"/>
                <a:gd name="connsiteX3" fmla="*/ 7176 w 14312"/>
                <a:gd name="connsiteY3" fmla="*/ 120 h 14312"/>
                <a:gd name="connsiteX4" fmla="*/ 1433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76"/>
                  </a:moveTo>
                  <a:cubicBezTo>
                    <a:pt x="14333" y="11229"/>
                    <a:pt x="11129" y="14433"/>
                    <a:pt x="7176" y="14433"/>
                  </a:cubicBezTo>
                  <a:cubicBezTo>
                    <a:pt x="3224" y="14433"/>
                    <a:pt x="20" y="11229"/>
                    <a:pt x="20" y="7276"/>
                  </a:cubicBezTo>
                  <a:cubicBezTo>
                    <a:pt x="20" y="3324"/>
                    <a:pt x="3224" y="120"/>
                    <a:pt x="7176" y="120"/>
                  </a:cubicBezTo>
                  <a:cubicBezTo>
                    <a:pt x="11129" y="120"/>
                    <a:pt x="14333" y="3324"/>
                    <a:pt x="1433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49ECF4B1-C9DC-4ECA-8CCB-28B2EE26ED82}"/>
                </a:ext>
              </a:extLst>
            </p:cNvPr>
            <p:cNvSpPr/>
            <p:nvPr/>
          </p:nvSpPr>
          <p:spPr>
            <a:xfrm>
              <a:off x="10915593" y="3131764"/>
              <a:ext cx="14312" cy="14312"/>
            </a:xfrm>
            <a:custGeom>
              <a:avLst/>
              <a:gdLst>
                <a:gd name="connsiteX0" fmla="*/ 14343 w 14312"/>
                <a:gd name="connsiteY0" fmla="*/ 7276 h 14312"/>
                <a:gd name="connsiteX1" fmla="*/ 7186 w 14312"/>
                <a:gd name="connsiteY1" fmla="*/ 14433 h 14312"/>
                <a:gd name="connsiteX2" fmla="*/ 30 w 14312"/>
                <a:gd name="connsiteY2" fmla="*/ 7276 h 14312"/>
                <a:gd name="connsiteX3" fmla="*/ 7186 w 14312"/>
                <a:gd name="connsiteY3" fmla="*/ 120 h 14312"/>
                <a:gd name="connsiteX4" fmla="*/ 1434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76"/>
                  </a:moveTo>
                  <a:cubicBezTo>
                    <a:pt x="14343" y="11229"/>
                    <a:pt x="11139" y="14433"/>
                    <a:pt x="7186" y="14433"/>
                  </a:cubicBezTo>
                  <a:cubicBezTo>
                    <a:pt x="3234" y="14433"/>
                    <a:pt x="30" y="11229"/>
                    <a:pt x="30" y="7276"/>
                  </a:cubicBezTo>
                  <a:cubicBezTo>
                    <a:pt x="30" y="3324"/>
                    <a:pt x="3234" y="120"/>
                    <a:pt x="7186" y="120"/>
                  </a:cubicBezTo>
                  <a:cubicBezTo>
                    <a:pt x="11139" y="120"/>
                    <a:pt x="14343" y="3324"/>
                    <a:pt x="1434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3133F500-6FD2-9EC3-4F0F-519624B33E16}"/>
                </a:ext>
              </a:extLst>
            </p:cNvPr>
            <p:cNvSpPr/>
            <p:nvPr/>
          </p:nvSpPr>
          <p:spPr>
            <a:xfrm>
              <a:off x="10987155" y="3131764"/>
              <a:ext cx="14312" cy="14312"/>
            </a:xfrm>
            <a:custGeom>
              <a:avLst/>
              <a:gdLst>
                <a:gd name="connsiteX0" fmla="*/ 14353 w 14312"/>
                <a:gd name="connsiteY0" fmla="*/ 7276 h 14312"/>
                <a:gd name="connsiteX1" fmla="*/ 7196 w 14312"/>
                <a:gd name="connsiteY1" fmla="*/ 14433 h 14312"/>
                <a:gd name="connsiteX2" fmla="*/ 40 w 14312"/>
                <a:gd name="connsiteY2" fmla="*/ 7276 h 14312"/>
                <a:gd name="connsiteX3" fmla="*/ 7196 w 14312"/>
                <a:gd name="connsiteY3" fmla="*/ 120 h 14312"/>
                <a:gd name="connsiteX4" fmla="*/ 1435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76"/>
                  </a:moveTo>
                  <a:cubicBezTo>
                    <a:pt x="14353" y="11229"/>
                    <a:pt x="11149" y="14433"/>
                    <a:pt x="7196" y="14433"/>
                  </a:cubicBezTo>
                  <a:cubicBezTo>
                    <a:pt x="3244" y="14433"/>
                    <a:pt x="40" y="11229"/>
                    <a:pt x="40" y="7276"/>
                  </a:cubicBezTo>
                  <a:cubicBezTo>
                    <a:pt x="40" y="3324"/>
                    <a:pt x="3244" y="120"/>
                    <a:pt x="7196" y="120"/>
                  </a:cubicBezTo>
                  <a:cubicBezTo>
                    <a:pt x="11149" y="120"/>
                    <a:pt x="14353" y="3324"/>
                    <a:pt x="1435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144F621-F358-1C6B-71E0-4B002B9FE1CD}"/>
                </a:ext>
              </a:extLst>
            </p:cNvPr>
            <p:cNvSpPr/>
            <p:nvPr/>
          </p:nvSpPr>
          <p:spPr>
            <a:xfrm>
              <a:off x="11058718" y="3131764"/>
              <a:ext cx="14312" cy="14312"/>
            </a:xfrm>
            <a:custGeom>
              <a:avLst/>
              <a:gdLst>
                <a:gd name="connsiteX0" fmla="*/ 14363 w 14312"/>
                <a:gd name="connsiteY0" fmla="*/ 7276 h 14312"/>
                <a:gd name="connsiteX1" fmla="*/ 7206 w 14312"/>
                <a:gd name="connsiteY1" fmla="*/ 14433 h 14312"/>
                <a:gd name="connsiteX2" fmla="*/ 50 w 14312"/>
                <a:gd name="connsiteY2" fmla="*/ 7276 h 14312"/>
                <a:gd name="connsiteX3" fmla="*/ 7206 w 14312"/>
                <a:gd name="connsiteY3" fmla="*/ 120 h 14312"/>
                <a:gd name="connsiteX4" fmla="*/ 1436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76"/>
                  </a:moveTo>
                  <a:cubicBezTo>
                    <a:pt x="14363" y="11229"/>
                    <a:pt x="11159" y="14433"/>
                    <a:pt x="7206" y="14433"/>
                  </a:cubicBezTo>
                  <a:cubicBezTo>
                    <a:pt x="3254" y="14433"/>
                    <a:pt x="50" y="11229"/>
                    <a:pt x="50" y="7276"/>
                  </a:cubicBezTo>
                  <a:cubicBezTo>
                    <a:pt x="50" y="3324"/>
                    <a:pt x="3254" y="120"/>
                    <a:pt x="7206" y="120"/>
                  </a:cubicBezTo>
                  <a:cubicBezTo>
                    <a:pt x="11159" y="120"/>
                    <a:pt x="14363" y="3324"/>
                    <a:pt x="1436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9BFC330-AF69-53C0-FE5C-8754758D9240}"/>
                </a:ext>
              </a:extLst>
            </p:cNvPr>
            <p:cNvSpPr/>
            <p:nvPr/>
          </p:nvSpPr>
          <p:spPr>
            <a:xfrm>
              <a:off x="11130281" y="3131764"/>
              <a:ext cx="14312" cy="14312"/>
            </a:xfrm>
            <a:custGeom>
              <a:avLst/>
              <a:gdLst>
                <a:gd name="connsiteX0" fmla="*/ 14373 w 14312"/>
                <a:gd name="connsiteY0" fmla="*/ 7276 h 14312"/>
                <a:gd name="connsiteX1" fmla="*/ 7216 w 14312"/>
                <a:gd name="connsiteY1" fmla="*/ 14433 h 14312"/>
                <a:gd name="connsiteX2" fmla="*/ 60 w 14312"/>
                <a:gd name="connsiteY2" fmla="*/ 7276 h 14312"/>
                <a:gd name="connsiteX3" fmla="*/ 7216 w 14312"/>
                <a:gd name="connsiteY3" fmla="*/ 120 h 14312"/>
                <a:gd name="connsiteX4" fmla="*/ 1437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76"/>
                  </a:moveTo>
                  <a:cubicBezTo>
                    <a:pt x="14373" y="11229"/>
                    <a:pt x="11169" y="14433"/>
                    <a:pt x="7216" y="14433"/>
                  </a:cubicBezTo>
                  <a:cubicBezTo>
                    <a:pt x="3264" y="14433"/>
                    <a:pt x="60" y="11229"/>
                    <a:pt x="60" y="7276"/>
                  </a:cubicBezTo>
                  <a:cubicBezTo>
                    <a:pt x="60" y="3324"/>
                    <a:pt x="3264" y="120"/>
                    <a:pt x="7216" y="120"/>
                  </a:cubicBezTo>
                  <a:cubicBezTo>
                    <a:pt x="11169" y="120"/>
                    <a:pt x="14373" y="3324"/>
                    <a:pt x="1437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044BDC7C-87C2-91E3-CD11-A1C3031AA0AE}"/>
                </a:ext>
              </a:extLst>
            </p:cNvPr>
            <p:cNvSpPr/>
            <p:nvPr/>
          </p:nvSpPr>
          <p:spPr>
            <a:xfrm>
              <a:off x="11201844" y="3131764"/>
              <a:ext cx="14312" cy="14312"/>
            </a:xfrm>
            <a:custGeom>
              <a:avLst/>
              <a:gdLst>
                <a:gd name="connsiteX0" fmla="*/ 14383 w 14312"/>
                <a:gd name="connsiteY0" fmla="*/ 7276 h 14312"/>
                <a:gd name="connsiteX1" fmla="*/ 7226 w 14312"/>
                <a:gd name="connsiteY1" fmla="*/ 14433 h 14312"/>
                <a:gd name="connsiteX2" fmla="*/ 70 w 14312"/>
                <a:gd name="connsiteY2" fmla="*/ 7276 h 14312"/>
                <a:gd name="connsiteX3" fmla="*/ 7226 w 14312"/>
                <a:gd name="connsiteY3" fmla="*/ 120 h 14312"/>
                <a:gd name="connsiteX4" fmla="*/ 1438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76"/>
                  </a:moveTo>
                  <a:cubicBezTo>
                    <a:pt x="14383" y="11229"/>
                    <a:pt x="11179" y="14433"/>
                    <a:pt x="7226" y="14433"/>
                  </a:cubicBezTo>
                  <a:cubicBezTo>
                    <a:pt x="3274" y="14433"/>
                    <a:pt x="70" y="11229"/>
                    <a:pt x="70" y="7276"/>
                  </a:cubicBezTo>
                  <a:cubicBezTo>
                    <a:pt x="70" y="3324"/>
                    <a:pt x="3274" y="120"/>
                    <a:pt x="7226" y="120"/>
                  </a:cubicBezTo>
                  <a:cubicBezTo>
                    <a:pt x="11179" y="120"/>
                    <a:pt x="14383" y="3324"/>
                    <a:pt x="1438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BFE91FC-C6DA-59FA-1B1A-C4CA1BB73557}"/>
                </a:ext>
              </a:extLst>
            </p:cNvPr>
            <p:cNvSpPr/>
            <p:nvPr/>
          </p:nvSpPr>
          <p:spPr>
            <a:xfrm>
              <a:off x="11273406" y="3131764"/>
              <a:ext cx="14312" cy="14312"/>
            </a:xfrm>
            <a:custGeom>
              <a:avLst/>
              <a:gdLst>
                <a:gd name="connsiteX0" fmla="*/ 14393 w 14312"/>
                <a:gd name="connsiteY0" fmla="*/ 7276 h 14312"/>
                <a:gd name="connsiteX1" fmla="*/ 7236 w 14312"/>
                <a:gd name="connsiteY1" fmla="*/ 14433 h 14312"/>
                <a:gd name="connsiteX2" fmla="*/ 80 w 14312"/>
                <a:gd name="connsiteY2" fmla="*/ 7276 h 14312"/>
                <a:gd name="connsiteX3" fmla="*/ 7236 w 14312"/>
                <a:gd name="connsiteY3" fmla="*/ 120 h 14312"/>
                <a:gd name="connsiteX4" fmla="*/ 1439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76"/>
                  </a:moveTo>
                  <a:cubicBezTo>
                    <a:pt x="14393" y="11229"/>
                    <a:pt x="11189" y="14433"/>
                    <a:pt x="7236" y="14433"/>
                  </a:cubicBezTo>
                  <a:cubicBezTo>
                    <a:pt x="3284" y="14433"/>
                    <a:pt x="80" y="11229"/>
                    <a:pt x="80" y="7276"/>
                  </a:cubicBezTo>
                  <a:cubicBezTo>
                    <a:pt x="80" y="3324"/>
                    <a:pt x="3284" y="120"/>
                    <a:pt x="7236" y="120"/>
                  </a:cubicBezTo>
                  <a:cubicBezTo>
                    <a:pt x="11189" y="120"/>
                    <a:pt x="14393" y="3324"/>
                    <a:pt x="1439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1305B3D1-018D-B9B6-7265-1C807D918F7C}"/>
                </a:ext>
              </a:extLst>
            </p:cNvPr>
            <p:cNvSpPr/>
            <p:nvPr/>
          </p:nvSpPr>
          <p:spPr>
            <a:xfrm>
              <a:off x="11344969" y="3131764"/>
              <a:ext cx="14312" cy="14312"/>
            </a:xfrm>
            <a:custGeom>
              <a:avLst/>
              <a:gdLst>
                <a:gd name="connsiteX0" fmla="*/ 14403 w 14312"/>
                <a:gd name="connsiteY0" fmla="*/ 7276 h 14312"/>
                <a:gd name="connsiteX1" fmla="*/ 7246 w 14312"/>
                <a:gd name="connsiteY1" fmla="*/ 14433 h 14312"/>
                <a:gd name="connsiteX2" fmla="*/ 90 w 14312"/>
                <a:gd name="connsiteY2" fmla="*/ 7276 h 14312"/>
                <a:gd name="connsiteX3" fmla="*/ 7246 w 14312"/>
                <a:gd name="connsiteY3" fmla="*/ 120 h 14312"/>
                <a:gd name="connsiteX4" fmla="*/ 1440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76"/>
                  </a:moveTo>
                  <a:cubicBezTo>
                    <a:pt x="14403" y="11229"/>
                    <a:pt x="11199" y="14433"/>
                    <a:pt x="7246" y="14433"/>
                  </a:cubicBezTo>
                  <a:cubicBezTo>
                    <a:pt x="3294" y="14433"/>
                    <a:pt x="90" y="11229"/>
                    <a:pt x="90" y="7276"/>
                  </a:cubicBezTo>
                  <a:cubicBezTo>
                    <a:pt x="90" y="3324"/>
                    <a:pt x="3294" y="120"/>
                    <a:pt x="7246" y="120"/>
                  </a:cubicBezTo>
                  <a:cubicBezTo>
                    <a:pt x="11199" y="120"/>
                    <a:pt x="14403" y="3324"/>
                    <a:pt x="1440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6E0D5B70-2A9E-A588-6718-4F29E182A674}"/>
                </a:ext>
              </a:extLst>
            </p:cNvPr>
            <p:cNvSpPr/>
            <p:nvPr/>
          </p:nvSpPr>
          <p:spPr>
            <a:xfrm>
              <a:off x="11416532" y="3131764"/>
              <a:ext cx="14312" cy="14312"/>
            </a:xfrm>
            <a:custGeom>
              <a:avLst/>
              <a:gdLst>
                <a:gd name="connsiteX0" fmla="*/ 14413 w 14312"/>
                <a:gd name="connsiteY0" fmla="*/ 7276 h 14312"/>
                <a:gd name="connsiteX1" fmla="*/ 7256 w 14312"/>
                <a:gd name="connsiteY1" fmla="*/ 14433 h 14312"/>
                <a:gd name="connsiteX2" fmla="*/ 100 w 14312"/>
                <a:gd name="connsiteY2" fmla="*/ 7276 h 14312"/>
                <a:gd name="connsiteX3" fmla="*/ 7256 w 14312"/>
                <a:gd name="connsiteY3" fmla="*/ 120 h 14312"/>
                <a:gd name="connsiteX4" fmla="*/ 1441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76"/>
                  </a:moveTo>
                  <a:cubicBezTo>
                    <a:pt x="14413" y="11229"/>
                    <a:pt x="11209" y="14433"/>
                    <a:pt x="7256" y="14433"/>
                  </a:cubicBezTo>
                  <a:cubicBezTo>
                    <a:pt x="3304" y="14433"/>
                    <a:pt x="100" y="11229"/>
                    <a:pt x="100" y="7276"/>
                  </a:cubicBezTo>
                  <a:cubicBezTo>
                    <a:pt x="100" y="3324"/>
                    <a:pt x="3304" y="120"/>
                    <a:pt x="7256" y="120"/>
                  </a:cubicBezTo>
                  <a:cubicBezTo>
                    <a:pt x="11209" y="120"/>
                    <a:pt x="14413" y="3324"/>
                    <a:pt x="1441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B6EC614-E7D0-5890-1B38-0256FA8C2771}"/>
                </a:ext>
              </a:extLst>
            </p:cNvPr>
            <p:cNvSpPr/>
            <p:nvPr/>
          </p:nvSpPr>
          <p:spPr>
            <a:xfrm>
              <a:off x="11488095" y="3131764"/>
              <a:ext cx="14312" cy="14312"/>
            </a:xfrm>
            <a:custGeom>
              <a:avLst/>
              <a:gdLst>
                <a:gd name="connsiteX0" fmla="*/ 14423 w 14312"/>
                <a:gd name="connsiteY0" fmla="*/ 7276 h 14312"/>
                <a:gd name="connsiteX1" fmla="*/ 7266 w 14312"/>
                <a:gd name="connsiteY1" fmla="*/ 14433 h 14312"/>
                <a:gd name="connsiteX2" fmla="*/ 110 w 14312"/>
                <a:gd name="connsiteY2" fmla="*/ 7276 h 14312"/>
                <a:gd name="connsiteX3" fmla="*/ 7266 w 14312"/>
                <a:gd name="connsiteY3" fmla="*/ 120 h 14312"/>
                <a:gd name="connsiteX4" fmla="*/ 1442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76"/>
                  </a:moveTo>
                  <a:cubicBezTo>
                    <a:pt x="14423" y="11229"/>
                    <a:pt x="11219" y="14433"/>
                    <a:pt x="7266" y="14433"/>
                  </a:cubicBezTo>
                  <a:cubicBezTo>
                    <a:pt x="3314" y="14433"/>
                    <a:pt x="110" y="11229"/>
                    <a:pt x="110" y="7276"/>
                  </a:cubicBezTo>
                  <a:cubicBezTo>
                    <a:pt x="110" y="3324"/>
                    <a:pt x="3314" y="120"/>
                    <a:pt x="7266" y="120"/>
                  </a:cubicBezTo>
                  <a:cubicBezTo>
                    <a:pt x="11219" y="120"/>
                    <a:pt x="14423" y="3324"/>
                    <a:pt x="1442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BB20282-04D2-EB0B-8CFF-F132625E09CE}"/>
                </a:ext>
              </a:extLst>
            </p:cNvPr>
            <p:cNvSpPr/>
            <p:nvPr/>
          </p:nvSpPr>
          <p:spPr>
            <a:xfrm>
              <a:off x="11559657" y="3131764"/>
              <a:ext cx="14312" cy="14312"/>
            </a:xfrm>
            <a:custGeom>
              <a:avLst/>
              <a:gdLst>
                <a:gd name="connsiteX0" fmla="*/ 14433 w 14312"/>
                <a:gd name="connsiteY0" fmla="*/ 7276 h 14312"/>
                <a:gd name="connsiteX1" fmla="*/ 7276 w 14312"/>
                <a:gd name="connsiteY1" fmla="*/ 14433 h 14312"/>
                <a:gd name="connsiteX2" fmla="*/ 120 w 14312"/>
                <a:gd name="connsiteY2" fmla="*/ 7276 h 14312"/>
                <a:gd name="connsiteX3" fmla="*/ 7276 w 14312"/>
                <a:gd name="connsiteY3" fmla="*/ 120 h 14312"/>
                <a:gd name="connsiteX4" fmla="*/ 1443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76"/>
                  </a:moveTo>
                  <a:cubicBezTo>
                    <a:pt x="14433" y="11229"/>
                    <a:pt x="11229" y="14433"/>
                    <a:pt x="7276" y="14433"/>
                  </a:cubicBezTo>
                  <a:cubicBezTo>
                    <a:pt x="3324" y="14433"/>
                    <a:pt x="120" y="11229"/>
                    <a:pt x="120" y="7276"/>
                  </a:cubicBezTo>
                  <a:cubicBezTo>
                    <a:pt x="120" y="3324"/>
                    <a:pt x="3324" y="120"/>
                    <a:pt x="7276" y="120"/>
                  </a:cubicBezTo>
                  <a:cubicBezTo>
                    <a:pt x="11229" y="120"/>
                    <a:pt x="14433" y="3324"/>
                    <a:pt x="1443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8467296-3E5B-BC92-9484-416C533A7973}"/>
                </a:ext>
              </a:extLst>
            </p:cNvPr>
            <p:cNvSpPr/>
            <p:nvPr/>
          </p:nvSpPr>
          <p:spPr>
            <a:xfrm>
              <a:off x="11631220" y="3131764"/>
              <a:ext cx="14312" cy="14312"/>
            </a:xfrm>
            <a:custGeom>
              <a:avLst/>
              <a:gdLst>
                <a:gd name="connsiteX0" fmla="*/ 14443 w 14312"/>
                <a:gd name="connsiteY0" fmla="*/ 7276 h 14312"/>
                <a:gd name="connsiteX1" fmla="*/ 7286 w 14312"/>
                <a:gd name="connsiteY1" fmla="*/ 14433 h 14312"/>
                <a:gd name="connsiteX2" fmla="*/ 130 w 14312"/>
                <a:gd name="connsiteY2" fmla="*/ 7276 h 14312"/>
                <a:gd name="connsiteX3" fmla="*/ 7286 w 14312"/>
                <a:gd name="connsiteY3" fmla="*/ 120 h 14312"/>
                <a:gd name="connsiteX4" fmla="*/ 1444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76"/>
                  </a:moveTo>
                  <a:cubicBezTo>
                    <a:pt x="14443" y="11229"/>
                    <a:pt x="11239" y="14433"/>
                    <a:pt x="7286" y="14433"/>
                  </a:cubicBezTo>
                  <a:cubicBezTo>
                    <a:pt x="3334" y="14433"/>
                    <a:pt x="130" y="11229"/>
                    <a:pt x="130" y="7276"/>
                  </a:cubicBezTo>
                  <a:cubicBezTo>
                    <a:pt x="130" y="3324"/>
                    <a:pt x="3334" y="120"/>
                    <a:pt x="7286" y="120"/>
                  </a:cubicBezTo>
                  <a:cubicBezTo>
                    <a:pt x="11239" y="120"/>
                    <a:pt x="14443" y="3324"/>
                    <a:pt x="1444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43C2E516-84A4-1830-D02F-00EAEC3CFD74}"/>
                </a:ext>
              </a:extLst>
            </p:cNvPr>
            <p:cNvSpPr/>
            <p:nvPr/>
          </p:nvSpPr>
          <p:spPr>
            <a:xfrm>
              <a:off x="11702783" y="3131764"/>
              <a:ext cx="14312" cy="14312"/>
            </a:xfrm>
            <a:custGeom>
              <a:avLst/>
              <a:gdLst>
                <a:gd name="connsiteX0" fmla="*/ 14453 w 14312"/>
                <a:gd name="connsiteY0" fmla="*/ 7276 h 14312"/>
                <a:gd name="connsiteX1" fmla="*/ 7296 w 14312"/>
                <a:gd name="connsiteY1" fmla="*/ 14433 h 14312"/>
                <a:gd name="connsiteX2" fmla="*/ 140 w 14312"/>
                <a:gd name="connsiteY2" fmla="*/ 7276 h 14312"/>
                <a:gd name="connsiteX3" fmla="*/ 7296 w 14312"/>
                <a:gd name="connsiteY3" fmla="*/ 120 h 14312"/>
                <a:gd name="connsiteX4" fmla="*/ 1445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76"/>
                  </a:moveTo>
                  <a:cubicBezTo>
                    <a:pt x="14453" y="11229"/>
                    <a:pt x="11249" y="14433"/>
                    <a:pt x="7296" y="14433"/>
                  </a:cubicBezTo>
                  <a:cubicBezTo>
                    <a:pt x="3344" y="14433"/>
                    <a:pt x="140" y="11229"/>
                    <a:pt x="140" y="7276"/>
                  </a:cubicBezTo>
                  <a:cubicBezTo>
                    <a:pt x="140" y="3324"/>
                    <a:pt x="3344" y="120"/>
                    <a:pt x="7296" y="120"/>
                  </a:cubicBezTo>
                  <a:cubicBezTo>
                    <a:pt x="11249" y="120"/>
                    <a:pt x="14453" y="3324"/>
                    <a:pt x="1445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1789022-7021-7C42-FA5F-D4B84B86EDC1}"/>
                </a:ext>
              </a:extLst>
            </p:cNvPr>
            <p:cNvSpPr/>
            <p:nvPr/>
          </p:nvSpPr>
          <p:spPr>
            <a:xfrm>
              <a:off x="11774346" y="3131764"/>
              <a:ext cx="14312" cy="14312"/>
            </a:xfrm>
            <a:custGeom>
              <a:avLst/>
              <a:gdLst>
                <a:gd name="connsiteX0" fmla="*/ 14463 w 14312"/>
                <a:gd name="connsiteY0" fmla="*/ 7276 h 14312"/>
                <a:gd name="connsiteX1" fmla="*/ 7306 w 14312"/>
                <a:gd name="connsiteY1" fmla="*/ 14433 h 14312"/>
                <a:gd name="connsiteX2" fmla="*/ 150 w 14312"/>
                <a:gd name="connsiteY2" fmla="*/ 7276 h 14312"/>
                <a:gd name="connsiteX3" fmla="*/ 7306 w 14312"/>
                <a:gd name="connsiteY3" fmla="*/ 120 h 14312"/>
                <a:gd name="connsiteX4" fmla="*/ 1446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76"/>
                  </a:moveTo>
                  <a:cubicBezTo>
                    <a:pt x="14463" y="11229"/>
                    <a:pt x="11259" y="14433"/>
                    <a:pt x="7306" y="14433"/>
                  </a:cubicBezTo>
                  <a:cubicBezTo>
                    <a:pt x="3354" y="14433"/>
                    <a:pt x="150" y="11229"/>
                    <a:pt x="150" y="7276"/>
                  </a:cubicBezTo>
                  <a:cubicBezTo>
                    <a:pt x="150" y="3324"/>
                    <a:pt x="3354" y="120"/>
                    <a:pt x="7306" y="120"/>
                  </a:cubicBezTo>
                  <a:cubicBezTo>
                    <a:pt x="11259" y="120"/>
                    <a:pt x="14463" y="3324"/>
                    <a:pt x="1446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9C1AE489-735B-34F4-4A28-9D93F66387B6}"/>
                </a:ext>
              </a:extLst>
            </p:cNvPr>
            <p:cNvSpPr/>
            <p:nvPr/>
          </p:nvSpPr>
          <p:spPr>
            <a:xfrm>
              <a:off x="11845908" y="3131764"/>
              <a:ext cx="14312" cy="14312"/>
            </a:xfrm>
            <a:custGeom>
              <a:avLst/>
              <a:gdLst>
                <a:gd name="connsiteX0" fmla="*/ 14473 w 14312"/>
                <a:gd name="connsiteY0" fmla="*/ 7276 h 14312"/>
                <a:gd name="connsiteX1" fmla="*/ 7316 w 14312"/>
                <a:gd name="connsiteY1" fmla="*/ 14433 h 14312"/>
                <a:gd name="connsiteX2" fmla="*/ 160 w 14312"/>
                <a:gd name="connsiteY2" fmla="*/ 7276 h 14312"/>
                <a:gd name="connsiteX3" fmla="*/ 7316 w 14312"/>
                <a:gd name="connsiteY3" fmla="*/ 120 h 14312"/>
                <a:gd name="connsiteX4" fmla="*/ 1447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76"/>
                  </a:moveTo>
                  <a:cubicBezTo>
                    <a:pt x="14473" y="11229"/>
                    <a:pt x="11269" y="14433"/>
                    <a:pt x="7316" y="14433"/>
                  </a:cubicBezTo>
                  <a:cubicBezTo>
                    <a:pt x="3364" y="14433"/>
                    <a:pt x="160" y="11229"/>
                    <a:pt x="160" y="7276"/>
                  </a:cubicBezTo>
                  <a:cubicBezTo>
                    <a:pt x="160" y="3324"/>
                    <a:pt x="3364" y="120"/>
                    <a:pt x="7316" y="120"/>
                  </a:cubicBezTo>
                  <a:cubicBezTo>
                    <a:pt x="11269" y="120"/>
                    <a:pt x="14473" y="3324"/>
                    <a:pt x="1447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D5F44949-A1C5-D4B2-2011-ACC2315A3B1C}"/>
                </a:ext>
              </a:extLst>
            </p:cNvPr>
            <p:cNvSpPr/>
            <p:nvPr/>
          </p:nvSpPr>
          <p:spPr>
            <a:xfrm>
              <a:off x="11917471" y="3131764"/>
              <a:ext cx="14312" cy="14312"/>
            </a:xfrm>
            <a:custGeom>
              <a:avLst/>
              <a:gdLst>
                <a:gd name="connsiteX0" fmla="*/ 14483 w 14312"/>
                <a:gd name="connsiteY0" fmla="*/ 7276 h 14312"/>
                <a:gd name="connsiteX1" fmla="*/ 7326 w 14312"/>
                <a:gd name="connsiteY1" fmla="*/ 14433 h 14312"/>
                <a:gd name="connsiteX2" fmla="*/ 170 w 14312"/>
                <a:gd name="connsiteY2" fmla="*/ 7276 h 14312"/>
                <a:gd name="connsiteX3" fmla="*/ 7326 w 14312"/>
                <a:gd name="connsiteY3" fmla="*/ 120 h 14312"/>
                <a:gd name="connsiteX4" fmla="*/ 1448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76"/>
                  </a:moveTo>
                  <a:cubicBezTo>
                    <a:pt x="14483" y="11229"/>
                    <a:pt x="11279" y="14433"/>
                    <a:pt x="7326" y="14433"/>
                  </a:cubicBezTo>
                  <a:cubicBezTo>
                    <a:pt x="3374" y="14433"/>
                    <a:pt x="170" y="11229"/>
                    <a:pt x="170" y="7276"/>
                  </a:cubicBezTo>
                  <a:cubicBezTo>
                    <a:pt x="170" y="3324"/>
                    <a:pt x="3374" y="120"/>
                    <a:pt x="7326" y="120"/>
                  </a:cubicBezTo>
                  <a:cubicBezTo>
                    <a:pt x="11279" y="120"/>
                    <a:pt x="14483" y="3324"/>
                    <a:pt x="1448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2AC0115-289E-3F4F-415C-58EC73966AFF}"/>
                </a:ext>
              </a:extLst>
            </p:cNvPr>
            <p:cNvSpPr/>
            <p:nvPr/>
          </p:nvSpPr>
          <p:spPr>
            <a:xfrm>
              <a:off x="11989034" y="3131764"/>
              <a:ext cx="14312" cy="14312"/>
            </a:xfrm>
            <a:custGeom>
              <a:avLst/>
              <a:gdLst>
                <a:gd name="connsiteX0" fmla="*/ 14493 w 14312"/>
                <a:gd name="connsiteY0" fmla="*/ 7276 h 14312"/>
                <a:gd name="connsiteX1" fmla="*/ 7336 w 14312"/>
                <a:gd name="connsiteY1" fmla="*/ 14433 h 14312"/>
                <a:gd name="connsiteX2" fmla="*/ 180 w 14312"/>
                <a:gd name="connsiteY2" fmla="*/ 7276 h 14312"/>
                <a:gd name="connsiteX3" fmla="*/ 7336 w 14312"/>
                <a:gd name="connsiteY3" fmla="*/ 120 h 14312"/>
                <a:gd name="connsiteX4" fmla="*/ 1449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76"/>
                  </a:moveTo>
                  <a:cubicBezTo>
                    <a:pt x="14493" y="11229"/>
                    <a:pt x="11289" y="14433"/>
                    <a:pt x="7336" y="14433"/>
                  </a:cubicBezTo>
                  <a:cubicBezTo>
                    <a:pt x="3384" y="14433"/>
                    <a:pt x="180" y="11229"/>
                    <a:pt x="180" y="7276"/>
                  </a:cubicBezTo>
                  <a:cubicBezTo>
                    <a:pt x="180" y="3324"/>
                    <a:pt x="3384" y="120"/>
                    <a:pt x="7336" y="120"/>
                  </a:cubicBezTo>
                  <a:cubicBezTo>
                    <a:pt x="11289" y="120"/>
                    <a:pt x="14493" y="3324"/>
                    <a:pt x="1449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3D7BEA71-E5F8-15B6-CB62-B78874C84CD3}"/>
                </a:ext>
              </a:extLst>
            </p:cNvPr>
            <p:cNvSpPr/>
            <p:nvPr/>
          </p:nvSpPr>
          <p:spPr>
            <a:xfrm>
              <a:off x="12060597" y="3131764"/>
              <a:ext cx="14312" cy="14312"/>
            </a:xfrm>
            <a:custGeom>
              <a:avLst/>
              <a:gdLst>
                <a:gd name="connsiteX0" fmla="*/ 14503 w 14312"/>
                <a:gd name="connsiteY0" fmla="*/ 7276 h 14312"/>
                <a:gd name="connsiteX1" fmla="*/ 7346 w 14312"/>
                <a:gd name="connsiteY1" fmla="*/ 14433 h 14312"/>
                <a:gd name="connsiteX2" fmla="*/ 190 w 14312"/>
                <a:gd name="connsiteY2" fmla="*/ 7276 h 14312"/>
                <a:gd name="connsiteX3" fmla="*/ 7346 w 14312"/>
                <a:gd name="connsiteY3" fmla="*/ 120 h 14312"/>
                <a:gd name="connsiteX4" fmla="*/ 1450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76"/>
                  </a:moveTo>
                  <a:cubicBezTo>
                    <a:pt x="14503" y="11229"/>
                    <a:pt x="11299" y="14433"/>
                    <a:pt x="7346" y="14433"/>
                  </a:cubicBezTo>
                  <a:cubicBezTo>
                    <a:pt x="3394" y="14433"/>
                    <a:pt x="190" y="11229"/>
                    <a:pt x="190" y="7276"/>
                  </a:cubicBezTo>
                  <a:cubicBezTo>
                    <a:pt x="190" y="3324"/>
                    <a:pt x="3394" y="120"/>
                    <a:pt x="7346" y="120"/>
                  </a:cubicBezTo>
                  <a:cubicBezTo>
                    <a:pt x="11299" y="120"/>
                    <a:pt x="14503" y="3324"/>
                    <a:pt x="1450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23EB6EE-1593-61A5-020C-E64137128DB3}"/>
                </a:ext>
              </a:extLst>
            </p:cNvPr>
            <p:cNvSpPr/>
            <p:nvPr/>
          </p:nvSpPr>
          <p:spPr>
            <a:xfrm>
              <a:off x="12132159" y="3131764"/>
              <a:ext cx="14312" cy="14312"/>
            </a:xfrm>
            <a:custGeom>
              <a:avLst/>
              <a:gdLst>
                <a:gd name="connsiteX0" fmla="*/ 14513 w 14312"/>
                <a:gd name="connsiteY0" fmla="*/ 7276 h 14312"/>
                <a:gd name="connsiteX1" fmla="*/ 7356 w 14312"/>
                <a:gd name="connsiteY1" fmla="*/ 14433 h 14312"/>
                <a:gd name="connsiteX2" fmla="*/ 200 w 14312"/>
                <a:gd name="connsiteY2" fmla="*/ 7276 h 14312"/>
                <a:gd name="connsiteX3" fmla="*/ 7356 w 14312"/>
                <a:gd name="connsiteY3" fmla="*/ 120 h 14312"/>
                <a:gd name="connsiteX4" fmla="*/ 14513 w 14312"/>
                <a:gd name="connsiteY4" fmla="*/ 727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76"/>
                  </a:moveTo>
                  <a:cubicBezTo>
                    <a:pt x="14513" y="11229"/>
                    <a:pt x="11309" y="14433"/>
                    <a:pt x="7356" y="14433"/>
                  </a:cubicBezTo>
                  <a:cubicBezTo>
                    <a:pt x="3404" y="14433"/>
                    <a:pt x="200" y="11229"/>
                    <a:pt x="200" y="7276"/>
                  </a:cubicBezTo>
                  <a:cubicBezTo>
                    <a:pt x="200" y="3324"/>
                    <a:pt x="3404" y="120"/>
                    <a:pt x="7356" y="120"/>
                  </a:cubicBezTo>
                  <a:cubicBezTo>
                    <a:pt x="11309" y="120"/>
                    <a:pt x="14513" y="3324"/>
                    <a:pt x="14513" y="727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7FAEB19-C365-FE03-818D-B37F7EC5E845}"/>
                </a:ext>
              </a:extLst>
            </p:cNvPr>
            <p:cNvSpPr/>
            <p:nvPr/>
          </p:nvSpPr>
          <p:spPr>
            <a:xfrm>
              <a:off x="10700905" y="3203327"/>
              <a:ext cx="14312" cy="14312"/>
            </a:xfrm>
            <a:custGeom>
              <a:avLst/>
              <a:gdLst>
                <a:gd name="connsiteX0" fmla="*/ 14313 w 14312"/>
                <a:gd name="connsiteY0" fmla="*/ 7286 h 14312"/>
                <a:gd name="connsiteX1" fmla="*/ 7156 w 14312"/>
                <a:gd name="connsiteY1" fmla="*/ 14443 h 14312"/>
                <a:gd name="connsiteX2" fmla="*/ 0 w 14312"/>
                <a:gd name="connsiteY2" fmla="*/ 7286 h 14312"/>
                <a:gd name="connsiteX3" fmla="*/ 7156 w 14312"/>
                <a:gd name="connsiteY3" fmla="*/ 130 h 14312"/>
                <a:gd name="connsiteX4" fmla="*/ 1431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86"/>
                  </a:moveTo>
                  <a:cubicBezTo>
                    <a:pt x="14313" y="11239"/>
                    <a:pt x="11109" y="14443"/>
                    <a:pt x="7156" y="14443"/>
                  </a:cubicBezTo>
                  <a:cubicBezTo>
                    <a:pt x="3204" y="14443"/>
                    <a:pt x="0" y="11239"/>
                    <a:pt x="0" y="7286"/>
                  </a:cubicBezTo>
                  <a:cubicBezTo>
                    <a:pt x="0" y="3334"/>
                    <a:pt x="3204" y="130"/>
                    <a:pt x="7156" y="130"/>
                  </a:cubicBezTo>
                  <a:cubicBezTo>
                    <a:pt x="11109" y="130"/>
                    <a:pt x="14313" y="3334"/>
                    <a:pt x="1431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63882DC-3477-300D-CC18-D383304B1CFE}"/>
                </a:ext>
              </a:extLst>
            </p:cNvPr>
            <p:cNvSpPr/>
            <p:nvPr/>
          </p:nvSpPr>
          <p:spPr>
            <a:xfrm>
              <a:off x="10772467" y="3203327"/>
              <a:ext cx="14312" cy="14312"/>
            </a:xfrm>
            <a:custGeom>
              <a:avLst/>
              <a:gdLst>
                <a:gd name="connsiteX0" fmla="*/ 14323 w 14312"/>
                <a:gd name="connsiteY0" fmla="*/ 7286 h 14312"/>
                <a:gd name="connsiteX1" fmla="*/ 7166 w 14312"/>
                <a:gd name="connsiteY1" fmla="*/ 14443 h 14312"/>
                <a:gd name="connsiteX2" fmla="*/ 10 w 14312"/>
                <a:gd name="connsiteY2" fmla="*/ 7286 h 14312"/>
                <a:gd name="connsiteX3" fmla="*/ 7166 w 14312"/>
                <a:gd name="connsiteY3" fmla="*/ 130 h 14312"/>
                <a:gd name="connsiteX4" fmla="*/ 1432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86"/>
                  </a:moveTo>
                  <a:cubicBezTo>
                    <a:pt x="14323" y="11239"/>
                    <a:pt x="11119" y="14443"/>
                    <a:pt x="7166" y="14443"/>
                  </a:cubicBezTo>
                  <a:cubicBezTo>
                    <a:pt x="3214" y="14443"/>
                    <a:pt x="10" y="11239"/>
                    <a:pt x="10" y="7286"/>
                  </a:cubicBezTo>
                  <a:cubicBezTo>
                    <a:pt x="10" y="3334"/>
                    <a:pt x="3214" y="130"/>
                    <a:pt x="7166" y="130"/>
                  </a:cubicBezTo>
                  <a:cubicBezTo>
                    <a:pt x="11119" y="130"/>
                    <a:pt x="14323" y="3334"/>
                    <a:pt x="1432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4F6DCD5-0CC8-86F0-F37A-B07843D37991}"/>
                </a:ext>
              </a:extLst>
            </p:cNvPr>
            <p:cNvSpPr/>
            <p:nvPr/>
          </p:nvSpPr>
          <p:spPr>
            <a:xfrm>
              <a:off x="10844030" y="3203327"/>
              <a:ext cx="14312" cy="14312"/>
            </a:xfrm>
            <a:custGeom>
              <a:avLst/>
              <a:gdLst>
                <a:gd name="connsiteX0" fmla="*/ 14333 w 14312"/>
                <a:gd name="connsiteY0" fmla="*/ 7286 h 14312"/>
                <a:gd name="connsiteX1" fmla="*/ 7176 w 14312"/>
                <a:gd name="connsiteY1" fmla="*/ 14443 h 14312"/>
                <a:gd name="connsiteX2" fmla="*/ 20 w 14312"/>
                <a:gd name="connsiteY2" fmla="*/ 7286 h 14312"/>
                <a:gd name="connsiteX3" fmla="*/ 7176 w 14312"/>
                <a:gd name="connsiteY3" fmla="*/ 130 h 14312"/>
                <a:gd name="connsiteX4" fmla="*/ 1433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86"/>
                  </a:moveTo>
                  <a:cubicBezTo>
                    <a:pt x="14333" y="11239"/>
                    <a:pt x="11129" y="14443"/>
                    <a:pt x="7176" y="14443"/>
                  </a:cubicBezTo>
                  <a:cubicBezTo>
                    <a:pt x="3224" y="14443"/>
                    <a:pt x="20" y="11239"/>
                    <a:pt x="20" y="7286"/>
                  </a:cubicBezTo>
                  <a:cubicBezTo>
                    <a:pt x="20" y="3334"/>
                    <a:pt x="3224" y="130"/>
                    <a:pt x="7176" y="130"/>
                  </a:cubicBezTo>
                  <a:cubicBezTo>
                    <a:pt x="11129" y="130"/>
                    <a:pt x="14333" y="3334"/>
                    <a:pt x="1433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663380F1-64CA-0EC5-5EAE-A473E05A427E}"/>
                </a:ext>
              </a:extLst>
            </p:cNvPr>
            <p:cNvSpPr/>
            <p:nvPr/>
          </p:nvSpPr>
          <p:spPr>
            <a:xfrm>
              <a:off x="10915593" y="3203327"/>
              <a:ext cx="14312" cy="14312"/>
            </a:xfrm>
            <a:custGeom>
              <a:avLst/>
              <a:gdLst>
                <a:gd name="connsiteX0" fmla="*/ 14343 w 14312"/>
                <a:gd name="connsiteY0" fmla="*/ 7286 h 14312"/>
                <a:gd name="connsiteX1" fmla="*/ 7186 w 14312"/>
                <a:gd name="connsiteY1" fmla="*/ 14443 h 14312"/>
                <a:gd name="connsiteX2" fmla="*/ 30 w 14312"/>
                <a:gd name="connsiteY2" fmla="*/ 7286 h 14312"/>
                <a:gd name="connsiteX3" fmla="*/ 7186 w 14312"/>
                <a:gd name="connsiteY3" fmla="*/ 130 h 14312"/>
                <a:gd name="connsiteX4" fmla="*/ 1434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86"/>
                  </a:moveTo>
                  <a:cubicBezTo>
                    <a:pt x="14343" y="11239"/>
                    <a:pt x="11139" y="14443"/>
                    <a:pt x="7186" y="14443"/>
                  </a:cubicBezTo>
                  <a:cubicBezTo>
                    <a:pt x="3234" y="14443"/>
                    <a:pt x="30" y="11239"/>
                    <a:pt x="30" y="7286"/>
                  </a:cubicBezTo>
                  <a:cubicBezTo>
                    <a:pt x="30" y="3334"/>
                    <a:pt x="3234" y="130"/>
                    <a:pt x="7186" y="130"/>
                  </a:cubicBezTo>
                  <a:cubicBezTo>
                    <a:pt x="11139" y="130"/>
                    <a:pt x="14343" y="3334"/>
                    <a:pt x="1434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1E24CF10-4DF2-C533-38D0-922526DCFA3C}"/>
                </a:ext>
              </a:extLst>
            </p:cNvPr>
            <p:cNvSpPr/>
            <p:nvPr/>
          </p:nvSpPr>
          <p:spPr>
            <a:xfrm>
              <a:off x="10987155" y="3203327"/>
              <a:ext cx="14312" cy="14312"/>
            </a:xfrm>
            <a:custGeom>
              <a:avLst/>
              <a:gdLst>
                <a:gd name="connsiteX0" fmla="*/ 14353 w 14312"/>
                <a:gd name="connsiteY0" fmla="*/ 7286 h 14312"/>
                <a:gd name="connsiteX1" fmla="*/ 7196 w 14312"/>
                <a:gd name="connsiteY1" fmla="*/ 14443 h 14312"/>
                <a:gd name="connsiteX2" fmla="*/ 40 w 14312"/>
                <a:gd name="connsiteY2" fmla="*/ 7286 h 14312"/>
                <a:gd name="connsiteX3" fmla="*/ 7196 w 14312"/>
                <a:gd name="connsiteY3" fmla="*/ 130 h 14312"/>
                <a:gd name="connsiteX4" fmla="*/ 1435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86"/>
                  </a:moveTo>
                  <a:cubicBezTo>
                    <a:pt x="14353" y="11239"/>
                    <a:pt x="11149" y="14443"/>
                    <a:pt x="7196" y="14443"/>
                  </a:cubicBezTo>
                  <a:cubicBezTo>
                    <a:pt x="3244" y="14443"/>
                    <a:pt x="40" y="11239"/>
                    <a:pt x="40" y="7286"/>
                  </a:cubicBezTo>
                  <a:cubicBezTo>
                    <a:pt x="40" y="3334"/>
                    <a:pt x="3244" y="130"/>
                    <a:pt x="7196" y="130"/>
                  </a:cubicBezTo>
                  <a:cubicBezTo>
                    <a:pt x="11149" y="130"/>
                    <a:pt x="14353" y="3334"/>
                    <a:pt x="1435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B866F1E-0840-F827-EBEB-E9FB2F2E3DC3}"/>
                </a:ext>
              </a:extLst>
            </p:cNvPr>
            <p:cNvSpPr/>
            <p:nvPr/>
          </p:nvSpPr>
          <p:spPr>
            <a:xfrm>
              <a:off x="11058718" y="3203327"/>
              <a:ext cx="14312" cy="14312"/>
            </a:xfrm>
            <a:custGeom>
              <a:avLst/>
              <a:gdLst>
                <a:gd name="connsiteX0" fmla="*/ 14363 w 14312"/>
                <a:gd name="connsiteY0" fmla="*/ 7286 h 14312"/>
                <a:gd name="connsiteX1" fmla="*/ 7206 w 14312"/>
                <a:gd name="connsiteY1" fmla="*/ 14443 h 14312"/>
                <a:gd name="connsiteX2" fmla="*/ 50 w 14312"/>
                <a:gd name="connsiteY2" fmla="*/ 7286 h 14312"/>
                <a:gd name="connsiteX3" fmla="*/ 7206 w 14312"/>
                <a:gd name="connsiteY3" fmla="*/ 130 h 14312"/>
                <a:gd name="connsiteX4" fmla="*/ 1436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86"/>
                  </a:moveTo>
                  <a:cubicBezTo>
                    <a:pt x="14363" y="11239"/>
                    <a:pt x="11159" y="14443"/>
                    <a:pt x="7206" y="14443"/>
                  </a:cubicBezTo>
                  <a:cubicBezTo>
                    <a:pt x="3254" y="14443"/>
                    <a:pt x="50" y="11239"/>
                    <a:pt x="50" y="7286"/>
                  </a:cubicBezTo>
                  <a:cubicBezTo>
                    <a:pt x="50" y="3334"/>
                    <a:pt x="3254" y="130"/>
                    <a:pt x="7206" y="130"/>
                  </a:cubicBezTo>
                  <a:cubicBezTo>
                    <a:pt x="11159" y="130"/>
                    <a:pt x="14363" y="3334"/>
                    <a:pt x="1436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AFFB6E12-E2E0-B2AB-8015-D3B328165AC0}"/>
                </a:ext>
              </a:extLst>
            </p:cNvPr>
            <p:cNvSpPr/>
            <p:nvPr/>
          </p:nvSpPr>
          <p:spPr>
            <a:xfrm>
              <a:off x="11130281" y="3203327"/>
              <a:ext cx="14312" cy="14312"/>
            </a:xfrm>
            <a:custGeom>
              <a:avLst/>
              <a:gdLst>
                <a:gd name="connsiteX0" fmla="*/ 14373 w 14312"/>
                <a:gd name="connsiteY0" fmla="*/ 7286 h 14312"/>
                <a:gd name="connsiteX1" fmla="*/ 7216 w 14312"/>
                <a:gd name="connsiteY1" fmla="*/ 14443 h 14312"/>
                <a:gd name="connsiteX2" fmla="*/ 60 w 14312"/>
                <a:gd name="connsiteY2" fmla="*/ 7286 h 14312"/>
                <a:gd name="connsiteX3" fmla="*/ 7216 w 14312"/>
                <a:gd name="connsiteY3" fmla="*/ 130 h 14312"/>
                <a:gd name="connsiteX4" fmla="*/ 1437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86"/>
                  </a:moveTo>
                  <a:cubicBezTo>
                    <a:pt x="14373" y="11239"/>
                    <a:pt x="11169" y="14443"/>
                    <a:pt x="7216" y="14443"/>
                  </a:cubicBezTo>
                  <a:cubicBezTo>
                    <a:pt x="3264" y="14443"/>
                    <a:pt x="60" y="11239"/>
                    <a:pt x="60" y="7286"/>
                  </a:cubicBezTo>
                  <a:cubicBezTo>
                    <a:pt x="60" y="3334"/>
                    <a:pt x="3264" y="130"/>
                    <a:pt x="7216" y="130"/>
                  </a:cubicBezTo>
                  <a:cubicBezTo>
                    <a:pt x="11169" y="130"/>
                    <a:pt x="14373" y="3334"/>
                    <a:pt x="1437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8CDB82FB-5829-7256-494E-E87B55FCE7D9}"/>
                </a:ext>
              </a:extLst>
            </p:cNvPr>
            <p:cNvSpPr/>
            <p:nvPr/>
          </p:nvSpPr>
          <p:spPr>
            <a:xfrm>
              <a:off x="11201844" y="3203327"/>
              <a:ext cx="14312" cy="14312"/>
            </a:xfrm>
            <a:custGeom>
              <a:avLst/>
              <a:gdLst>
                <a:gd name="connsiteX0" fmla="*/ 14383 w 14312"/>
                <a:gd name="connsiteY0" fmla="*/ 7286 h 14312"/>
                <a:gd name="connsiteX1" fmla="*/ 7226 w 14312"/>
                <a:gd name="connsiteY1" fmla="*/ 14443 h 14312"/>
                <a:gd name="connsiteX2" fmla="*/ 70 w 14312"/>
                <a:gd name="connsiteY2" fmla="*/ 7286 h 14312"/>
                <a:gd name="connsiteX3" fmla="*/ 7226 w 14312"/>
                <a:gd name="connsiteY3" fmla="*/ 130 h 14312"/>
                <a:gd name="connsiteX4" fmla="*/ 1438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86"/>
                  </a:moveTo>
                  <a:cubicBezTo>
                    <a:pt x="14383" y="11239"/>
                    <a:pt x="11179" y="14443"/>
                    <a:pt x="7226" y="14443"/>
                  </a:cubicBezTo>
                  <a:cubicBezTo>
                    <a:pt x="3274" y="14443"/>
                    <a:pt x="70" y="11239"/>
                    <a:pt x="70" y="7286"/>
                  </a:cubicBezTo>
                  <a:cubicBezTo>
                    <a:pt x="70" y="3334"/>
                    <a:pt x="3274" y="130"/>
                    <a:pt x="7226" y="130"/>
                  </a:cubicBezTo>
                  <a:cubicBezTo>
                    <a:pt x="11179" y="130"/>
                    <a:pt x="14383" y="3334"/>
                    <a:pt x="1438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91A42A68-FABB-251A-D04E-C4A3C5704266}"/>
                </a:ext>
              </a:extLst>
            </p:cNvPr>
            <p:cNvSpPr/>
            <p:nvPr/>
          </p:nvSpPr>
          <p:spPr>
            <a:xfrm>
              <a:off x="11273406" y="3203327"/>
              <a:ext cx="14312" cy="14312"/>
            </a:xfrm>
            <a:custGeom>
              <a:avLst/>
              <a:gdLst>
                <a:gd name="connsiteX0" fmla="*/ 14393 w 14312"/>
                <a:gd name="connsiteY0" fmla="*/ 7286 h 14312"/>
                <a:gd name="connsiteX1" fmla="*/ 7236 w 14312"/>
                <a:gd name="connsiteY1" fmla="*/ 14443 h 14312"/>
                <a:gd name="connsiteX2" fmla="*/ 80 w 14312"/>
                <a:gd name="connsiteY2" fmla="*/ 7286 h 14312"/>
                <a:gd name="connsiteX3" fmla="*/ 7236 w 14312"/>
                <a:gd name="connsiteY3" fmla="*/ 130 h 14312"/>
                <a:gd name="connsiteX4" fmla="*/ 1439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86"/>
                  </a:moveTo>
                  <a:cubicBezTo>
                    <a:pt x="14393" y="11239"/>
                    <a:pt x="11189" y="14443"/>
                    <a:pt x="7236" y="14443"/>
                  </a:cubicBezTo>
                  <a:cubicBezTo>
                    <a:pt x="3284" y="14443"/>
                    <a:pt x="80" y="11239"/>
                    <a:pt x="80" y="7286"/>
                  </a:cubicBezTo>
                  <a:cubicBezTo>
                    <a:pt x="80" y="3334"/>
                    <a:pt x="3284" y="130"/>
                    <a:pt x="7236" y="130"/>
                  </a:cubicBezTo>
                  <a:cubicBezTo>
                    <a:pt x="11189" y="130"/>
                    <a:pt x="14393" y="3334"/>
                    <a:pt x="1439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5C0C3521-7699-3C2C-D377-5314360B66A9}"/>
                </a:ext>
              </a:extLst>
            </p:cNvPr>
            <p:cNvSpPr/>
            <p:nvPr/>
          </p:nvSpPr>
          <p:spPr>
            <a:xfrm>
              <a:off x="11344969" y="3203327"/>
              <a:ext cx="14312" cy="14312"/>
            </a:xfrm>
            <a:custGeom>
              <a:avLst/>
              <a:gdLst>
                <a:gd name="connsiteX0" fmla="*/ 14403 w 14312"/>
                <a:gd name="connsiteY0" fmla="*/ 7286 h 14312"/>
                <a:gd name="connsiteX1" fmla="*/ 7246 w 14312"/>
                <a:gd name="connsiteY1" fmla="*/ 14443 h 14312"/>
                <a:gd name="connsiteX2" fmla="*/ 90 w 14312"/>
                <a:gd name="connsiteY2" fmla="*/ 7286 h 14312"/>
                <a:gd name="connsiteX3" fmla="*/ 7246 w 14312"/>
                <a:gd name="connsiteY3" fmla="*/ 130 h 14312"/>
                <a:gd name="connsiteX4" fmla="*/ 1440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86"/>
                  </a:moveTo>
                  <a:cubicBezTo>
                    <a:pt x="14403" y="11239"/>
                    <a:pt x="11199" y="14443"/>
                    <a:pt x="7246" y="14443"/>
                  </a:cubicBezTo>
                  <a:cubicBezTo>
                    <a:pt x="3294" y="14443"/>
                    <a:pt x="90" y="11239"/>
                    <a:pt x="90" y="7286"/>
                  </a:cubicBezTo>
                  <a:cubicBezTo>
                    <a:pt x="90" y="3334"/>
                    <a:pt x="3294" y="130"/>
                    <a:pt x="7246" y="130"/>
                  </a:cubicBezTo>
                  <a:cubicBezTo>
                    <a:pt x="11199" y="130"/>
                    <a:pt x="14403" y="3334"/>
                    <a:pt x="1440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D8211695-77CA-3ADE-485A-ABA791868D65}"/>
                </a:ext>
              </a:extLst>
            </p:cNvPr>
            <p:cNvSpPr/>
            <p:nvPr/>
          </p:nvSpPr>
          <p:spPr>
            <a:xfrm>
              <a:off x="11416532" y="3203327"/>
              <a:ext cx="14312" cy="14312"/>
            </a:xfrm>
            <a:custGeom>
              <a:avLst/>
              <a:gdLst>
                <a:gd name="connsiteX0" fmla="*/ 14413 w 14312"/>
                <a:gd name="connsiteY0" fmla="*/ 7286 h 14312"/>
                <a:gd name="connsiteX1" fmla="*/ 7256 w 14312"/>
                <a:gd name="connsiteY1" fmla="*/ 14443 h 14312"/>
                <a:gd name="connsiteX2" fmla="*/ 100 w 14312"/>
                <a:gd name="connsiteY2" fmla="*/ 7286 h 14312"/>
                <a:gd name="connsiteX3" fmla="*/ 7256 w 14312"/>
                <a:gd name="connsiteY3" fmla="*/ 130 h 14312"/>
                <a:gd name="connsiteX4" fmla="*/ 1441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86"/>
                  </a:moveTo>
                  <a:cubicBezTo>
                    <a:pt x="14413" y="11239"/>
                    <a:pt x="11209" y="14443"/>
                    <a:pt x="7256" y="14443"/>
                  </a:cubicBezTo>
                  <a:cubicBezTo>
                    <a:pt x="3304" y="14443"/>
                    <a:pt x="100" y="11239"/>
                    <a:pt x="100" y="7286"/>
                  </a:cubicBezTo>
                  <a:cubicBezTo>
                    <a:pt x="100" y="3334"/>
                    <a:pt x="3304" y="130"/>
                    <a:pt x="7256" y="130"/>
                  </a:cubicBezTo>
                  <a:cubicBezTo>
                    <a:pt x="11209" y="130"/>
                    <a:pt x="14413" y="3334"/>
                    <a:pt x="1441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CA382000-9C32-9DBE-1201-36C0830093E2}"/>
                </a:ext>
              </a:extLst>
            </p:cNvPr>
            <p:cNvSpPr/>
            <p:nvPr/>
          </p:nvSpPr>
          <p:spPr>
            <a:xfrm>
              <a:off x="11488095" y="3203327"/>
              <a:ext cx="14312" cy="14312"/>
            </a:xfrm>
            <a:custGeom>
              <a:avLst/>
              <a:gdLst>
                <a:gd name="connsiteX0" fmla="*/ 14423 w 14312"/>
                <a:gd name="connsiteY0" fmla="*/ 7286 h 14312"/>
                <a:gd name="connsiteX1" fmla="*/ 7266 w 14312"/>
                <a:gd name="connsiteY1" fmla="*/ 14443 h 14312"/>
                <a:gd name="connsiteX2" fmla="*/ 110 w 14312"/>
                <a:gd name="connsiteY2" fmla="*/ 7286 h 14312"/>
                <a:gd name="connsiteX3" fmla="*/ 7266 w 14312"/>
                <a:gd name="connsiteY3" fmla="*/ 130 h 14312"/>
                <a:gd name="connsiteX4" fmla="*/ 1442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86"/>
                  </a:moveTo>
                  <a:cubicBezTo>
                    <a:pt x="14423" y="11239"/>
                    <a:pt x="11219" y="14443"/>
                    <a:pt x="7266" y="14443"/>
                  </a:cubicBezTo>
                  <a:cubicBezTo>
                    <a:pt x="3314" y="14443"/>
                    <a:pt x="110" y="11239"/>
                    <a:pt x="110" y="7286"/>
                  </a:cubicBezTo>
                  <a:cubicBezTo>
                    <a:pt x="110" y="3334"/>
                    <a:pt x="3314" y="130"/>
                    <a:pt x="7266" y="130"/>
                  </a:cubicBezTo>
                  <a:cubicBezTo>
                    <a:pt x="11219" y="130"/>
                    <a:pt x="14423" y="3334"/>
                    <a:pt x="1442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12D813B-D57B-8BB1-5139-23247326CA4D}"/>
                </a:ext>
              </a:extLst>
            </p:cNvPr>
            <p:cNvSpPr/>
            <p:nvPr/>
          </p:nvSpPr>
          <p:spPr>
            <a:xfrm>
              <a:off x="11559657" y="3203327"/>
              <a:ext cx="14312" cy="14312"/>
            </a:xfrm>
            <a:custGeom>
              <a:avLst/>
              <a:gdLst>
                <a:gd name="connsiteX0" fmla="*/ 14433 w 14312"/>
                <a:gd name="connsiteY0" fmla="*/ 7286 h 14312"/>
                <a:gd name="connsiteX1" fmla="*/ 7276 w 14312"/>
                <a:gd name="connsiteY1" fmla="*/ 14443 h 14312"/>
                <a:gd name="connsiteX2" fmla="*/ 120 w 14312"/>
                <a:gd name="connsiteY2" fmla="*/ 7286 h 14312"/>
                <a:gd name="connsiteX3" fmla="*/ 7276 w 14312"/>
                <a:gd name="connsiteY3" fmla="*/ 130 h 14312"/>
                <a:gd name="connsiteX4" fmla="*/ 1443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86"/>
                  </a:moveTo>
                  <a:cubicBezTo>
                    <a:pt x="14433" y="11239"/>
                    <a:pt x="11229" y="14443"/>
                    <a:pt x="7276" y="14443"/>
                  </a:cubicBezTo>
                  <a:cubicBezTo>
                    <a:pt x="3324" y="14443"/>
                    <a:pt x="120" y="11239"/>
                    <a:pt x="120" y="7286"/>
                  </a:cubicBezTo>
                  <a:cubicBezTo>
                    <a:pt x="120" y="3334"/>
                    <a:pt x="3324" y="130"/>
                    <a:pt x="7276" y="130"/>
                  </a:cubicBezTo>
                  <a:cubicBezTo>
                    <a:pt x="11229" y="130"/>
                    <a:pt x="14433" y="3334"/>
                    <a:pt x="1443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45023E4-C0A7-E366-DF21-F26635D41731}"/>
                </a:ext>
              </a:extLst>
            </p:cNvPr>
            <p:cNvSpPr/>
            <p:nvPr/>
          </p:nvSpPr>
          <p:spPr>
            <a:xfrm>
              <a:off x="11631220" y="3203327"/>
              <a:ext cx="14312" cy="14312"/>
            </a:xfrm>
            <a:custGeom>
              <a:avLst/>
              <a:gdLst>
                <a:gd name="connsiteX0" fmla="*/ 14443 w 14312"/>
                <a:gd name="connsiteY0" fmla="*/ 7286 h 14312"/>
                <a:gd name="connsiteX1" fmla="*/ 7286 w 14312"/>
                <a:gd name="connsiteY1" fmla="*/ 14443 h 14312"/>
                <a:gd name="connsiteX2" fmla="*/ 130 w 14312"/>
                <a:gd name="connsiteY2" fmla="*/ 7286 h 14312"/>
                <a:gd name="connsiteX3" fmla="*/ 7286 w 14312"/>
                <a:gd name="connsiteY3" fmla="*/ 130 h 14312"/>
                <a:gd name="connsiteX4" fmla="*/ 1444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86"/>
                  </a:moveTo>
                  <a:cubicBezTo>
                    <a:pt x="14443" y="11239"/>
                    <a:pt x="11239" y="14443"/>
                    <a:pt x="7286" y="14443"/>
                  </a:cubicBezTo>
                  <a:cubicBezTo>
                    <a:pt x="3334" y="14443"/>
                    <a:pt x="130" y="11239"/>
                    <a:pt x="130" y="7286"/>
                  </a:cubicBezTo>
                  <a:cubicBezTo>
                    <a:pt x="130" y="3334"/>
                    <a:pt x="3334" y="130"/>
                    <a:pt x="7286" y="130"/>
                  </a:cubicBezTo>
                  <a:cubicBezTo>
                    <a:pt x="11239" y="130"/>
                    <a:pt x="14443" y="3334"/>
                    <a:pt x="1444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C82D16AC-342F-C333-9613-96ABC6D264B4}"/>
                </a:ext>
              </a:extLst>
            </p:cNvPr>
            <p:cNvSpPr/>
            <p:nvPr/>
          </p:nvSpPr>
          <p:spPr>
            <a:xfrm>
              <a:off x="11702783" y="3203327"/>
              <a:ext cx="14312" cy="14312"/>
            </a:xfrm>
            <a:custGeom>
              <a:avLst/>
              <a:gdLst>
                <a:gd name="connsiteX0" fmla="*/ 14453 w 14312"/>
                <a:gd name="connsiteY0" fmla="*/ 7286 h 14312"/>
                <a:gd name="connsiteX1" fmla="*/ 7296 w 14312"/>
                <a:gd name="connsiteY1" fmla="*/ 14443 h 14312"/>
                <a:gd name="connsiteX2" fmla="*/ 140 w 14312"/>
                <a:gd name="connsiteY2" fmla="*/ 7286 h 14312"/>
                <a:gd name="connsiteX3" fmla="*/ 7296 w 14312"/>
                <a:gd name="connsiteY3" fmla="*/ 130 h 14312"/>
                <a:gd name="connsiteX4" fmla="*/ 1445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86"/>
                  </a:moveTo>
                  <a:cubicBezTo>
                    <a:pt x="14453" y="11239"/>
                    <a:pt x="11249" y="14443"/>
                    <a:pt x="7296" y="14443"/>
                  </a:cubicBezTo>
                  <a:cubicBezTo>
                    <a:pt x="3344" y="14443"/>
                    <a:pt x="140" y="11239"/>
                    <a:pt x="140" y="7286"/>
                  </a:cubicBezTo>
                  <a:cubicBezTo>
                    <a:pt x="140" y="3334"/>
                    <a:pt x="3344" y="130"/>
                    <a:pt x="7296" y="130"/>
                  </a:cubicBezTo>
                  <a:cubicBezTo>
                    <a:pt x="11249" y="130"/>
                    <a:pt x="14453" y="3334"/>
                    <a:pt x="1445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8571B940-F934-62FD-4C50-34A9221BFEFC}"/>
                </a:ext>
              </a:extLst>
            </p:cNvPr>
            <p:cNvSpPr/>
            <p:nvPr/>
          </p:nvSpPr>
          <p:spPr>
            <a:xfrm>
              <a:off x="11774346" y="3203327"/>
              <a:ext cx="14312" cy="14312"/>
            </a:xfrm>
            <a:custGeom>
              <a:avLst/>
              <a:gdLst>
                <a:gd name="connsiteX0" fmla="*/ 14463 w 14312"/>
                <a:gd name="connsiteY0" fmla="*/ 7286 h 14312"/>
                <a:gd name="connsiteX1" fmla="*/ 7306 w 14312"/>
                <a:gd name="connsiteY1" fmla="*/ 14443 h 14312"/>
                <a:gd name="connsiteX2" fmla="*/ 150 w 14312"/>
                <a:gd name="connsiteY2" fmla="*/ 7286 h 14312"/>
                <a:gd name="connsiteX3" fmla="*/ 7306 w 14312"/>
                <a:gd name="connsiteY3" fmla="*/ 130 h 14312"/>
                <a:gd name="connsiteX4" fmla="*/ 1446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86"/>
                  </a:moveTo>
                  <a:cubicBezTo>
                    <a:pt x="14463" y="11239"/>
                    <a:pt x="11259" y="14443"/>
                    <a:pt x="7306" y="14443"/>
                  </a:cubicBezTo>
                  <a:cubicBezTo>
                    <a:pt x="3354" y="14443"/>
                    <a:pt x="150" y="11239"/>
                    <a:pt x="150" y="7286"/>
                  </a:cubicBezTo>
                  <a:cubicBezTo>
                    <a:pt x="150" y="3334"/>
                    <a:pt x="3354" y="130"/>
                    <a:pt x="7306" y="130"/>
                  </a:cubicBezTo>
                  <a:cubicBezTo>
                    <a:pt x="11259" y="130"/>
                    <a:pt x="14463" y="3334"/>
                    <a:pt x="1446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A483C637-5F3D-C33B-826F-A0B2B95CCD36}"/>
                </a:ext>
              </a:extLst>
            </p:cNvPr>
            <p:cNvSpPr/>
            <p:nvPr/>
          </p:nvSpPr>
          <p:spPr>
            <a:xfrm>
              <a:off x="11845908" y="3203327"/>
              <a:ext cx="14312" cy="14312"/>
            </a:xfrm>
            <a:custGeom>
              <a:avLst/>
              <a:gdLst>
                <a:gd name="connsiteX0" fmla="*/ 14473 w 14312"/>
                <a:gd name="connsiteY0" fmla="*/ 7286 h 14312"/>
                <a:gd name="connsiteX1" fmla="*/ 7316 w 14312"/>
                <a:gd name="connsiteY1" fmla="*/ 14443 h 14312"/>
                <a:gd name="connsiteX2" fmla="*/ 160 w 14312"/>
                <a:gd name="connsiteY2" fmla="*/ 7286 h 14312"/>
                <a:gd name="connsiteX3" fmla="*/ 7316 w 14312"/>
                <a:gd name="connsiteY3" fmla="*/ 130 h 14312"/>
                <a:gd name="connsiteX4" fmla="*/ 1447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86"/>
                  </a:moveTo>
                  <a:cubicBezTo>
                    <a:pt x="14473" y="11239"/>
                    <a:pt x="11269" y="14443"/>
                    <a:pt x="7316" y="14443"/>
                  </a:cubicBezTo>
                  <a:cubicBezTo>
                    <a:pt x="3364" y="14443"/>
                    <a:pt x="160" y="11239"/>
                    <a:pt x="160" y="7286"/>
                  </a:cubicBezTo>
                  <a:cubicBezTo>
                    <a:pt x="160" y="3334"/>
                    <a:pt x="3364" y="130"/>
                    <a:pt x="7316" y="130"/>
                  </a:cubicBezTo>
                  <a:cubicBezTo>
                    <a:pt x="11269" y="130"/>
                    <a:pt x="14473" y="3334"/>
                    <a:pt x="1447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98A8F8D7-4E02-2E15-BE95-F8EF482F1D65}"/>
                </a:ext>
              </a:extLst>
            </p:cNvPr>
            <p:cNvSpPr/>
            <p:nvPr/>
          </p:nvSpPr>
          <p:spPr>
            <a:xfrm>
              <a:off x="11917471" y="3203327"/>
              <a:ext cx="14312" cy="14312"/>
            </a:xfrm>
            <a:custGeom>
              <a:avLst/>
              <a:gdLst>
                <a:gd name="connsiteX0" fmla="*/ 14483 w 14312"/>
                <a:gd name="connsiteY0" fmla="*/ 7286 h 14312"/>
                <a:gd name="connsiteX1" fmla="*/ 7326 w 14312"/>
                <a:gd name="connsiteY1" fmla="*/ 14443 h 14312"/>
                <a:gd name="connsiteX2" fmla="*/ 170 w 14312"/>
                <a:gd name="connsiteY2" fmla="*/ 7286 h 14312"/>
                <a:gd name="connsiteX3" fmla="*/ 7326 w 14312"/>
                <a:gd name="connsiteY3" fmla="*/ 130 h 14312"/>
                <a:gd name="connsiteX4" fmla="*/ 1448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86"/>
                  </a:moveTo>
                  <a:cubicBezTo>
                    <a:pt x="14483" y="11239"/>
                    <a:pt x="11279" y="14443"/>
                    <a:pt x="7326" y="14443"/>
                  </a:cubicBezTo>
                  <a:cubicBezTo>
                    <a:pt x="3374" y="14443"/>
                    <a:pt x="170" y="11239"/>
                    <a:pt x="170" y="7286"/>
                  </a:cubicBezTo>
                  <a:cubicBezTo>
                    <a:pt x="170" y="3334"/>
                    <a:pt x="3374" y="130"/>
                    <a:pt x="7326" y="130"/>
                  </a:cubicBezTo>
                  <a:cubicBezTo>
                    <a:pt x="11279" y="130"/>
                    <a:pt x="14483" y="3334"/>
                    <a:pt x="1448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E9B712D-E0C4-B015-3FD7-E1143F4866D9}"/>
                </a:ext>
              </a:extLst>
            </p:cNvPr>
            <p:cNvSpPr/>
            <p:nvPr/>
          </p:nvSpPr>
          <p:spPr>
            <a:xfrm>
              <a:off x="11989034" y="3203327"/>
              <a:ext cx="14312" cy="14312"/>
            </a:xfrm>
            <a:custGeom>
              <a:avLst/>
              <a:gdLst>
                <a:gd name="connsiteX0" fmla="*/ 14493 w 14312"/>
                <a:gd name="connsiteY0" fmla="*/ 7286 h 14312"/>
                <a:gd name="connsiteX1" fmla="*/ 7336 w 14312"/>
                <a:gd name="connsiteY1" fmla="*/ 14443 h 14312"/>
                <a:gd name="connsiteX2" fmla="*/ 180 w 14312"/>
                <a:gd name="connsiteY2" fmla="*/ 7286 h 14312"/>
                <a:gd name="connsiteX3" fmla="*/ 7336 w 14312"/>
                <a:gd name="connsiteY3" fmla="*/ 130 h 14312"/>
                <a:gd name="connsiteX4" fmla="*/ 1449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86"/>
                  </a:moveTo>
                  <a:cubicBezTo>
                    <a:pt x="14493" y="11239"/>
                    <a:pt x="11289" y="14443"/>
                    <a:pt x="7336" y="14443"/>
                  </a:cubicBezTo>
                  <a:cubicBezTo>
                    <a:pt x="3384" y="14443"/>
                    <a:pt x="180" y="11239"/>
                    <a:pt x="180" y="7286"/>
                  </a:cubicBezTo>
                  <a:cubicBezTo>
                    <a:pt x="180" y="3334"/>
                    <a:pt x="3384" y="130"/>
                    <a:pt x="7336" y="130"/>
                  </a:cubicBezTo>
                  <a:cubicBezTo>
                    <a:pt x="11289" y="130"/>
                    <a:pt x="14493" y="3334"/>
                    <a:pt x="1449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5FE6F9-E0BE-B2D8-FE18-BE86719E0AD2}"/>
                </a:ext>
              </a:extLst>
            </p:cNvPr>
            <p:cNvSpPr/>
            <p:nvPr/>
          </p:nvSpPr>
          <p:spPr>
            <a:xfrm>
              <a:off x="12060597" y="3203327"/>
              <a:ext cx="14312" cy="14312"/>
            </a:xfrm>
            <a:custGeom>
              <a:avLst/>
              <a:gdLst>
                <a:gd name="connsiteX0" fmla="*/ 14503 w 14312"/>
                <a:gd name="connsiteY0" fmla="*/ 7286 h 14312"/>
                <a:gd name="connsiteX1" fmla="*/ 7346 w 14312"/>
                <a:gd name="connsiteY1" fmla="*/ 14443 h 14312"/>
                <a:gd name="connsiteX2" fmla="*/ 190 w 14312"/>
                <a:gd name="connsiteY2" fmla="*/ 7286 h 14312"/>
                <a:gd name="connsiteX3" fmla="*/ 7346 w 14312"/>
                <a:gd name="connsiteY3" fmla="*/ 130 h 14312"/>
                <a:gd name="connsiteX4" fmla="*/ 1450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86"/>
                  </a:moveTo>
                  <a:cubicBezTo>
                    <a:pt x="14503" y="11239"/>
                    <a:pt x="11299" y="14443"/>
                    <a:pt x="7346" y="14443"/>
                  </a:cubicBezTo>
                  <a:cubicBezTo>
                    <a:pt x="3394" y="14443"/>
                    <a:pt x="190" y="11239"/>
                    <a:pt x="190" y="7286"/>
                  </a:cubicBezTo>
                  <a:cubicBezTo>
                    <a:pt x="190" y="3334"/>
                    <a:pt x="3394" y="130"/>
                    <a:pt x="7346" y="130"/>
                  </a:cubicBezTo>
                  <a:cubicBezTo>
                    <a:pt x="11299" y="130"/>
                    <a:pt x="14503" y="3334"/>
                    <a:pt x="1450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955C4032-C6CF-2EE4-A251-66A99648CA06}"/>
                </a:ext>
              </a:extLst>
            </p:cNvPr>
            <p:cNvSpPr/>
            <p:nvPr/>
          </p:nvSpPr>
          <p:spPr>
            <a:xfrm>
              <a:off x="12132159" y="3203327"/>
              <a:ext cx="14312" cy="14312"/>
            </a:xfrm>
            <a:custGeom>
              <a:avLst/>
              <a:gdLst>
                <a:gd name="connsiteX0" fmla="*/ 14513 w 14312"/>
                <a:gd name="connsiteY0" fmla="*/ 7286 h 14312"/>
                <a:gd name="connsiteX1" fmla="*/ 7356 w 14312"/>
                <a:gd name="connsiteY1" fmla="*/ 14443 h 14312"/>
                <a:gd name="connsiteX2" fmla="*/ 200 w 14312"/>
                <a:gd name="connsiteY2" fmla="*/ 7286 h 14312"/>
                <a:gd name="connsiteX3" fmla="*/ 7356 w 14312"/>
                <a:gd name="connsiteY3" fmla="*/ 130 h 14312"/>
                <a:gd name="connsiteX4" fmla="*/ 14513 w 14312"/>
                <a:gd name="connsiteY4" fmla="*/ 728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86"/>
                  </a:moveTo>
                  <a:cubicBezTo>
                    <a:pt x="14513" y="11239"/>
                    <a:pt x="11309" y="14443"/>
                    <a:pt x="7356" y="14443"/>
                  </a:cubicBezTo>
                  <a:cubicBezTo>
                    <a:pt x="3404" y="14443"/>
                    <a:pt x="200" y="11239"/>
                    <a:pt x="200" y="7286"/>
                  </a:cubicBezTo>
                  <a:cubicBezTo>
                    <a:pt x="200" y="3334"/>
                    <a:pt x="3404" y="130"/>
                    <a:pt x="7356" y="130"/>
                  </a:cubicBezTo>
                  <a:cubicBezTo>
                    <a:pt x="11309" y="130"/>
                    <a:pt x="14513" y="3334"/>
                    <a:pt x="14513" y="728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788F340-D883-4B9F-82CC-687E49548E28}"/>
                </a:ext>
              </a:extLst>
            </p:cNvPr>
            <p:cNvSpPr/>
            <p:nvPr/>
          </p:nvSpPr>
          <p:spPr>
            <a:xfrm>
              <a:off x="10700905" y="3274889"/>
              <a:ext cx="14312" cy="14312"/>
            </a:xfrm>
            <a:custGeom>
              <a:avLst/>
              <a:gdLst>
                <a:gd name="connsiteX0" fmla="*/ 14313 w 14312"/>
                <a:gd name="connsiteY0" fmla="*/ 7296 h 14312"/>
                <a:gd name="connsiteX1" fmla="*/ 7156 w 14312"/>
                <a:gd name="connsiteY1" fmla="*/ 14453 h 14312"/>
                <a:gd name="connsiteX2" fmla="*/ 0 w 14312"/>
                <a:gd name="connsiteY2" fmla="*/ 7296 h 14312"/>
                <a:gd name="connsiteX3" fmla="*/ 7156 w 14312"/>
                <a:gd name="connsiteY3" fmla="*/ 140 h 14312"/>
                <a:gd name="connsiteX4" fmla="*/ 1431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296"/>
                  </a:moveTo>
                  <a:cubicBezTo>
                    <a:pt x="14313" y="11249"/>
                    <a:pt x="11109" y="14453"/>
                    <a:pt x="7156" y="14453"/>
                  </a:cubicBezTo>
                  <a:cubicBezTo>
                    <a:pt x="3204" y="14453"/>
                    <a:pt x="0" y="11249"/>
                    <a:pt x="0" y="7296"/>
                  </a:cubicBezTo>
                  <a:cubicBezTo>
                    <a:pt x="0" y="3344"/>
                    <a:pt x="3204" y="140"/>
                    <a:pt x="7156" y="140"/>
                  </a:cubicBezTo>
                  <a:cubicBezTo>
                    <a:pt x="11109" y="140"/>
                    <a:pt x="14313" y="3344"/>
                    <a:pt x="1431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914188FE-E6BB-1F24-FDFD-720897828D2A}"/>
                </a:ext>
              </a:extLst>
            </p:cNvPr>
            <p:cNvSpPr/>
            <p:nvPr/>
          </p:nvSpPr>
          <p:spPr>
            <a:xfrm>
              <a:off x="10772467" y="3274889"/>
              <a:ext cx="14312" cy="14312"/>
            </a:xfrm>
            <a:custGeom>
              <a:avLst/>
              <a:gdLst>
                <a:gd name="connsiteX0" fmla="*/ 14323 w 14312"/>
                <a:gd name="connsiteY0" fmla="*/ 7296 h 14312"/>
                <a:gd name="connsiteX1" fmla="*/ 7166 w 14312"/>
                <a:gd name="connsiteY1" fmla="*/ 14453 h 14312"/>
                <a:gd name="connsiteX2" fmla="*/ 10 w 14312"/>
                <a:gd name="connsiteY2" fmla="*/ 7296 h 14312"/>
                <a:gd name="connsiteX3" fmla="*/ 7166 w 14312"/>
                <a:gd name="connsiteY3" fmla="*/ 140 h 14312"/>
                <a:gd name="connsiteX4" fmla="*/ 1432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296"/>
                  </a:moveTo>
                  <a:cubicBezTo>
                    <a:pt x="14323" y="11249"/>
                    <a:pt x="11119" y="14453"/>
                    <a:pt x="7166" y="14453"/>
                  </a:cubicBezTo>
                  <a:cubicBezTo>
                    <a:pt x="3214" y="14453"/>
                    <a:pt x="10" y="11249"/>
                    <a:pt x="10" y="7296"/>
                  </a:cubicBezTo>
                  <a:cubicBezTo>
                    <a:pt x="10" y="3344"/>
                    <a:pt x="3214" y="140"/>
                    <a:pt x="7166" y="140"/>
                  </a:cubicBezTo>
                  <a:cubicBezTo>
                    <a:pt x="11119" y="140"/>
                    <a:pt x="14323" y="3344"/>
                    <a:pt x="1432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BB2A5A87-5F13-320B-BA0B-9E553A834225}"/>
                </a:ext>
              </a:extLst>
            </p:cNvPr>
            <p:cNvSpPr/>
            <p:nvPr/>
          </p:nvSpPr>
          <p:spPr>
            <a:xfrm>
              <a:off x="10844030" y="3274889"/>
              <a:ext cx="14312" cy="14312"/>
            </a:xfrm>
            <a:custGeom>
              <a:avLst/>
              <a:gdLst>
                <a:gd name="connsiteX0" fmla="*/ 14333 w 14312"/>
                <a:gd name="connsiteY0" fmla="*/ 7296 h 14312"/>
                <a:gd name="connsiteX1" fmla="*/ 7176 w 14312"/>
                <a:gd name="connsiteY1" fmla="*/ 14453 h 14312"/>
                <a:gd name="connsiteX2" fmla="*/ 20 w 14312"/>
                <a:gd name="connsiteY2" fmla="*/ 7296 h 14312"/>
                <a:gd name="connsiteX3" fmla="*/ 7176 w 14312"/>
                <a:gd name="connsiteY3" fmla="*/ 140 h 14312"/>
                <a:gd name="connsiteX4" fmla="*/ 1433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296"/>
                  </a:moveTo>
                  <a:cubicBezTo>
                    <a:pt x="14333" y="11249"/>
                    <a:pt x="11129" y="14453"/>
                    <a:pt x="7176" y="14453"/>
                  </a:cubicBezTo>
                  <a:cubicBezTo>
                    <a:pt x="3224" y="14453"/>
                    <a:pt x="20" y="11249"/>
                    <a:pt x="20" y="7296"/>
                  </a:cubicBezTo>
                  <a:cubicBezTo>
                    <a:pt x="20" y="3344"/>
                    <a:pt x="3224" y="140"/>
                    <a:pt x="7176" y="140"/>
                  </a:cubicBezTo>
                  <a:cubicBezTo>
                    <a:pt x="11129" y="140"/>
                    <a:pt x="14333" y="3344"/>
                    <a:pt x="1433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2F2297C6-0EF3-F830-5991-ACCB8CBBAD2A}"/>
                </a:ext>
              </a:extLst>
            </p:cNvPr>
            <p:cNvSpPr/>
            <p:nvPr/>
          </p:nvSpPr>
          <p:spPr>
            <a:xfrm>
              <a:off x="10915593" y="3274889"/>
              <a:ext cx="14312" cy="14312"/>
            </a:xfrm>
            <a:custGeom>
              <a:avLst/>
              <a:gdLst>
                <a:gd name="connsiteX0" fmla="*/ 14343 w 14312"/>
                <a:gd name="connsiteY0" fmla="*/ 7296 h 14312"/>
                <a:gd name="connsiteX1" fmla="*/ 7186 w 14312"/>
                <a:gd name="connsiteY1" fmla="*/ 14453 h 14312"/>
                <a:gd name="connsiteX2" fmla="*/ 30 w 14312"/>
                <a:gd name="connsiteY2" fmla="*/ 7296 h 14312"/>
                <a:gd name="connsiteX3" fmla="*/ 7186 w 14312"/>
                <a:gd name="connsiteY3" fmla="*/ 140 h 14312"/>
                <a:gd name="connsiteX4" fmla="*/ 1434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296"/>
                  </a:moveTo>
                  <a:cubicBezTo>
                    <a:pt x="14343" y="11249"/>
                    <a:pt x="11139" y="14453"/>
                    <a:pt x="7186" y="14453"/>
                  </a:cubicBezTo>
                  <a:cubicBezTo>
                    <a:pt x="3234" y="14453"/>
                    <a:pt x="30" y="11249"/>
                    <a:pt x="30" y="7296"/>
                  </a:cubicBezTo>
                  <a:cubicBezTo>
                    <a:pt x="30" y="3344"/>
                    <a:pt x="3234" y="140"/>
                    <a:pt x="7186" y="140"/>
                  </a:cubicBezTo>
                  <a:cubicBezTo>
                    <a:pt x="11139" y="140"/>
                    <a:pt x="14343" y="3344"/>
                    <a:pt x="1434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0542BCC3-28B6-7B65-EB3B-381B8716BDC0}"/>
                </a:ext>
              </a:extLst>
            </p:cNvPr>
            <p:cNvSpPr/>
            <p:nvPr/>
          </p:nvSpPr>
          <p:spPr>
            <a:xfrm>
              <a:off x="10987155" y="3274889"/>
              <a:ext cx="14312" cy="14312"/>
            </a:xfrm>
            <a:custGeom>
              <a:avLst/>
              <a:gdLst>
                <a:gd name="connsiteX0" fmla="*/ 14353 w 14312"/>
                <a:gd name="connsiteY0" fmla="*/ 7296 h 14312"/>
                <a:gd name="connsiteX1" fmla="*/ 7196 w 14312"/>
                <a:gd name="connsiteY1" fmla="*/ 14453 h 14312"/>
                <a:gd name="connsiteX2" fmla="*/ 40 w 14312"/>
                <a:gd name="connsiteY2" fmla="*/ 7296 h 14312"/>
                <a:gd name="connsiteX3" fmla="*/ 7196 w 14312"/>
                <a:gd name="connsiteY3" fmla="*/ 140 h 14312"/>
                <a:gd name="connsiteX4" fmla="*/ 1435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296"/>
                  </a:moveTo>
                  <a:cubicBezTo>
                    <a:pt x="14353" y="11249"/>
                    <a:pt x="11149" y="14453"/>
                    <a:pt x="7196" y="14453"/>
                  </a:cubicBezTo>
                  <a:cubicBezTo>
                    <a:pt x="3244" y="14453"/>
                    <a:pt x="40" y="11249"/>
                    <a:pt x="40" y="7296"/>
                  </a:cubicBezTo>
                  <a:cubicBezTo>
                    <a:pt x="40" y="3344"/>
                    <a:pt x="3244" y="140"/>
                    <a:pt x="7196" y="140"/>
                  </a:cubicBezTo>
                  <a:cubicBezTo>
                    <a:pt x="11149" y="140"/>
                    <a:pt x="14353" y="3344"/>
                    <a:pt x="1435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D2FA85F4-F470-299E-882C-C7318824CCB7}"/>
                </a:ext>
              </a:extLst>
            </p:cNvPr>
            <p:cNvSpPr/>
            <p:nvPr/>
          </p:nvSpPr>
          <p:spPr>
            <a:xfrm>
              <a:off x="11058718" y="3274889"/>
              <a:ext cx="14312" cy="14312"/>
            </a:xfrm>
            <a:custGeom>
              <a:avLst/>
              <a:gdLst>
                <a:gd name="connsiteX0" fmla="*/ 14363 w 14312"/>
                <a:gd name="connsiteY0" fmla="*/ 7296 h 14312"/>
                <a:gd name="connsiteX1" fmla="*/ 7206 w 14312"/>
                <a:gd name="connsiteY1" fmla="*/ 14453 h 14312"/>
                <a:gd name="connsiteX2" fmla="*/ 50 w 14312"/>
                <a:gd name="connsiteY2" fmla="*/ 7296 h 14312"/>
                <a:gd name="connsiteX3" fmla="*/ 7206 w 14312"/>
                <a:gd name="connsiteY3" fmla="*/ 140 h 14312"/>
                <a:gd name="connsiteX4" fmla="*/ 1436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296"/>
                  </a:moveTo>
                  <a:cubicBezTo>
                    <a:pt x="14363" y="11249"/>
                    <a:pt x="11159" y="14453"/>
                    <a:pt x="7206" y="14453"/>
                  </a:cubicBezTo>
                  <a:cubicBezTo>
                    <a:pt x="3254" y="14453"/>
                    <a:pt x="50" y="11249"/>
                    <a:pt x="50" y="7296"/>
                  </a:cubicBezTo>
                  <a:cubicBezTo>
                    <a:pt x="50" y="3344"/>
                    <a:pt x="3254" y="140"/>
                    <a:pt x="7206" y="140"/>
                  </a:cubicBezTo>
                  <a:cubicBezTo>
                    <a:pt x="11159" y="140"/>
                    <a:pt x="14363" y="3344"/>
                    <a:pt x="1436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C2A8549-DDEE-EF85-827A-DDC30F98AB29}"/>
                </a:ext>
              </a:extLst>
            </p:cNvPr>
            <p:cNvSpPr/>
            <p:nvPr/>
          </p:nvSpPr>
          <p:spPr>
            <a:xfrm>
              <a:off x="11130281" y="3274889"/>
              <a:ext cx="14312" cy="14312"/>
            </a:xfrm>
            <a:custGeom>
              <a:avLst/>
              <a:gdLst>
                <a:gd name="connsiteX0" fmla="*/ 14373 w 14312"/>
                <a:gd name="connsiteY0" fmla="*/ 7296 h 14312"/>
                <a:gd name="connsiteX1" fmla="*/ 7216 w 14312"/>
                <a:gd name="connsiteY1" fmla="*/ 14453 h 14312"/>
                <a:gd name="connsiteX2" fmla="*/ 60 w 14312"/>
                <a:gd name="connsiteY2" fmla="*/ 7296 h 14312"/>
                <a:gd name="connsiteX3" fmla="*/ 7216 w 14312"/>
                <a:gd name="connsiteY3" fmla="*/ 140 h 14312"/>
                <a:gd name="connsiteX4" fmla="*/ 1437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296"/>
                  </a:moveTo>
                  <a:cubicBezTo>
                    <a:pt x="14373" y="11249"/>
                    <a:pt x="11169" y="14453"/>
                    <a:pt x="7216" y="14453"/>
                  </a:cubicBezTo>
                  <a:cubicBezTo>
                    <a:pt x="3264" y="14453"/>
                    <a:pt x="60" y="11249"/>
                    <a:pt x="60" y="7296"/>
                  </a:cubicBezTo>
                  <a:cubicBezTo>
                    <a:pt x="60" y="3344"/>
                    <a:pt x="3264" y="140"/>
                    <a:pt x="7216" y="140"/>
                  </a:cubicBezTo>
                  <a:cubicBezTo>
                    <a:pt x="11169" y="140"/>
                    <a:pt x="14373" y="3344"/>
                    <a:pt x="1437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8F4DB70-43FF-4F66-C5F8-5D75A9D1FAAF}"/>
                </a:ext>
              </a:extLst>
            </p:cNvPr>
            <p:cNvSpPr/>
            <p:nvPr/>
          </p:nvSpPr>
          <p:spPr>
            <a:xfrm>
              <a:off x="11201844" y="3274889"/>
              <a:ext cx="14312" cy="14312"/>
            </a:xfrm>
            <a:custGeom>
              <a:avLst/>
              <a:gdLst>
                <a:gd name="connsiteX0" fmla="*/ 14383 w 14312"/>
                <a:gd name="connsiteY0" fmla="*/ 7296 h 14312"/>
                <a:gd name="connsiteX1" fmla="*/ 7226 w 14312"/>
                <a:gd name="connsiteY1" fmla="*/ 14453 h 14312"/>
                <a:gd name="connsiteX2" fmla="*/ 70 w 14312"/>
                <a:gd name="connsiteY2" fmla="*/ 7296 h 14312"/>
                <a:gd name="connsiteX3" fmla="*/ 7226 w 14312"/>
                <a:gd name="connsiteY3" fmla="*/ 140 h 14312"/>
                <a:gd name="connsiteX4" fmla="*/ 1438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296"/>
                  </a:moveTo>
                  <a:cubicBezTo>
                    <a:pt x="14383" y="11249"/>
                    <a:pt x="11179" y="14453"/>
                    <a:pt x="7226" y="14453"/>
                  </a:cubicBezTo>
                  <a:cubicBezTo>
                    <a:pt x="3274" y="14453"/>
                    <a:pt x="70" y="11249"/>
                    <a:pt x="70" y="7296"/>
                  </a:cubicBezTo>
                  <a:cubicBezTo>
                    <a:pt x="70" y="3344"/>
                    <a:pt x="3274" y="140"/>
                    <a:pt x="7226" y="140"/>
                  </a:cubicBezTo>
                  <a:cubicBezTo>
                    <a:pt x="11179" y="140"/>
                    <a:pt x="14383" y="3344"/>
                    <a:pt x="1438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C21B09F-3A8C-F92B-456F-59579550CEEA}"/>
                </a:ext>
              </a:extLst>
            </p:cNvPr>
            <p:cNvSpPr/>
            <p:nvPr/>
          </p:nvSpPr>
          <p:spPr>
            <a:xfrm>
              <a:off x="11273406" y="3274889"/>
              <a:ext cx="14312" cy="14312"/>
            </a:xfrm>
            <a:custGeom>
              <a:avLst/>
              <a:gdLst>
                <a:gd name="connsiteX0" fmla="*/ 14393 w 14312"/>
                <a:gd name="connsiteY0" fmla="*/ 7296 h 14312"/>
                <a:gd name="connsiteX1" fmla="*/ 7236 w 14312"/>
                <a:gd name="connsiteY1" fmla="*/ 14453 h 14312"/>
                <a:gd name="connsiteX2" fmla="*/ 80 w 14312"/>
                <a:gd name="connsiteY2" fmla="*/ 7296 h 14312"/>
                <a:gd name="connsiteX3" fmla="*/ 7236 w 14312"/>
                <a:gd name="connsiteY3" fmla="*/ 140 h 14312"/>
                <a:gd name="connsiteX4" fmla="*/ 1439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296"/>
                  </a:moveTo>
                  <a:cubicBezTo>
                    <a:pt x="14393" y="11249"/>
                    <a:pt x="11189" y="14453"/>
                    <a:pt x="7236" y="14453"/>
                  </a:cubicBezTo>
                  <a:cubicBezTo>
                    <a:pt x="3284" y="14453"/>
                    <a:pt x="80" y="11249"/>
                    <a:pt x="80" y="7296"/>
                  </a:cubicBezTo>
                  <a:cubicBezTo>
                    <a:pt x="80" y="3344"/>
                    <a:pt x="3284" y="140"/>
                    <a:pt x="7236" y="140"/>
                  </a:cubicBezTo>
                  <a:cubicBezTo>
                    <a:pt x="11189" y="140"/>
                    <a:pt x="14393" y="3344"/>
                    <a:pt x="1439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C9B49C8E-D981-8628-1B6B-E8A61566BAFD}"/>
                </a:ext>
              </a:extLst>
            </p:cNvPr>
            <p:cNvSpPr/>
            <p:nvPr/>
          </p:nvSpPr>
          <p:spPr>
            <a:xfrm>
              <a:off x="11344969" y="3274889"/>
              <a:ext cx="14312" cy="14312"/>
            </a:xfrm>
            <a:custGeom>
              <a:avLst/>
              <a:gdLst>
                <a:gd name="connsiteX0" fmla="*/ 14403 w 14312"/>
                <a:gd name="connsiteY0" fmla="*/ 7296 h 14312"/>
                <a:gd name="connsiteX1" fmla="*/ 7246 w 14312"/>
                <a:gd name="connsiteY1" fmla="*/ 14453 h 14312"/>
                <a:gd name="connsiteX2" fmla="*/ 90 w 14312"/>
                <a:gd name="connsiteY2" fmla="*/ 7296 h 14312"/>
                <a:gd name="connsiteX3" fmla="*/ 7246 w 14312"/>
                <a:gd name="connsiteY3" fmla="*/ 140 h 14312"/>
                <a:gd name="connsiteX4" fmla="*/ 1440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296"/>
                  </a:moveTo>
                  <a:cubicBezTo>
                    <a:pt x="14403" y="11249"/>
                    <a:pt x="11199" y="14453"/>
                    <a:pt x="7246" y="14453"/>
                  </a:cubicBezTo>
                  <a:cubicBezTo>
                    <a:pt x="3294" y="14453"/>
                    <a:pt x="90" y="11249"/>
                    <a:pt x="90" y="7296"/>
                  </a:cubicBezTo>
                  <a:cubicBezTo>
                    <a:pt x="90" y="3344"/>
                    <a:pt x="3294" y="140"/>
                    <a:pt x="7246" y="140"/>
                  </a:cubicBezTo>
                  <a:cubicBezTo>
                    <a:pt x="11199" y="140"/>
                    <a:pt x="14403" y="3344"/>
                    <a:pt x="1440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BCEEDB7B-ADAB-D728-91AB-942FDB95FAF2}"/>
                </a:ext>
              </a:extLst>
            </p:cNvPr>
            <p:cNvSpPr/>
            <p:nvPr/>
          </p:nvSpPr>
          <p:spPr>
            <a:xfrm>
              <a:off x="11416532" y="3274889"/>
              <a:ext cx="14312" cy="14312"/>
            </a:xfrm>
            <a:custGeom>
              <a:avLst/>
              <a:gdLst>
                <a:gd name="connsiteX0" fmla="*/ 14413 w 14312"/>
                <a:gd name="connsiteY0" fmla="*/ 7296 h 14312"/>
                <a:gd name="connsiteX1" fmla="*/ 7256 w 14312"/>
                <a:gd name="connsiteY1" fmla="*/ 14453 h 14312"/>
                <a:gd name="connsiteX2" fmla="*/ 100 w 14312"/>
                <a:gd name="connsiteY2" fmla="*/ 7296 h 14312"/>
                <a:gd name="connsiteX3" fmla="*/ 7256 w 14312"/>
                <a:gd name="connsiteY3" fmla="*/ 140 h 14312"/>
                <a:gd name="connsiteX4" fmla="*/ 1441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296"/>
                  </a:moveTo>
                  <a:cubicBezTo>
                    <a:pt x="14413" y="11249"/>
                    <a:pt x="11209" y="14453"/>
                    <a:pt x="7256" y="14453"/>
                  </a:cubicBezTo>
                  <a:cubicBezTo>
                    <a:pt x="3304" y="14453"/>
                    <a:pt x="100" y="11249"/>
                    <a:pt x="100" y="7296"/>
                  </a:cubicBezTo>
                  <a:cubicBezTo>
                    <a:pt x="100" y="3344"/>
                    <a:pt x="3304" y="140"/>
                    <a:pt x="7256" y="140"/>
                  </a:cubicBezTo>
                  <a:cubicBezTo>
                    <a:pt x="11209" y="140"/>
                    <a:pt x="14413" y="3344"/>
                    <a:pt x="1441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04F746D5-4FFE-A7F6-A397-9E66F875B2D4}"/>
                </a:ext>
              </a:extLst>
            </p:cNvPr>
            <p:cNvSpPr/>
            <p:nvPr/>
          </p:nvSpPr>
          <p:spPr>
            <a:xfrm>
              <a:off x="11488095" y="3274889"/>
              <a:ext cx="14312" cy="14312"/>
            </a:xfrm>
            <a:custGeom>
              <a:avLst/>
              <a:gdLst>
                <a:gd name="connsiteX0" fmla="*/ 14423 w 14312"/>
                <a:gd name="connsiteY0" fmla="*/ 7296 h 14312"/>
                <a:gd name="connsiteX1" fmla="*/ 7266 w 14312"/>
                <a:gd name="connsiteY1" fmla="*/ 14453 h 14312"/>
                <a:gd name="connsiteX2" fmla="*/ 110 w 14312"/>
                <a:gd name="connsiteY2" fmla="*/ 7296 h 14312"/>
                <a:gd name="connsiteX3" fmla="*/ 7266 w 14312"/>
                <a:gd name="connsiteY3" fmla="*/ 140 h 14312"/>
                <a:gd name="connsiteX4" fmla="*/ 1442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296"/>
                  </a:moveTo>
                  <a:cubicBezTo>
                    <a:pt x="14423" y="11249"/>
                    <a:pt x="11219" y="14453"/>
                    <a:pt x="7266" y="14453"/>
                  </a:cubicBezTo>
                  <a:cubicBezTo>
                    <a:pt x="3314" y="14453"/>
                    <a:pt x="110" y="11249"/>
                    <a:pt x="110" y="7296"/>
                  </a:cubicBezTo>
                  <a:cubicBezTo>
                    <a:pt x="110" y="3344"/>
                    <a:pt x="3314" y="140"/>
                    <a:pt x="7266" y="140"/>
                  </a:cubicBezTo>
                  <a:cubicBezTo>
                    <a:pt x="11219" y="140"/>
                    <a:pt x="14423" y="3344"/>
                    <a:pt x="1442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DB80744E-E7B9-4E78-B449-CB692321BC91}"/>
                </a:ext>
              </a:extLst>
            </p:cNvPr>
            <p:cNvSpPr/>
            <p:nvPr/>
          </p:nvSpPr>
          <p:spPr>
            <a:xfrm>
              <a:off x="11559657" y="3274889"/>
              <a:ext cx="14312" cy="14312"/>
            </a:xfrm>
            <a:custGeom>
              <a:avLst/>
              <a:gdLst>
                <a:gd name="connsiteX0" fmla="*/ 14433 w 14312"/>
                <a:gd name="connsiteY0" fmla="*/ 7296 h 14312"/>
                <a:gd name="connsiteX1" fmla="*/ 7276 w 14312"/>
                <a:gd name="connsiteY1" fmla="*/ 14453 h 14312"/>
                <a:gd name="connsiteX2" fmla="*/ 120 w 14312"/>
                <a:gd name="connsiteY2" fmla="*/ 7296 h 14312"/>
                <a:gd name="connsiteX3" fmla="*/ 7276 w 14312"/>
                <a:gd name="connsiteY3" fmla="*/ 140 h 14312"/>
                <a:gd name="connsiteX4" fmla="*/ 1443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296"/>
                  </a:moveTo>
                  <a:cubicBezTo>
                    <a:pt x="14433" y="11249"/>
                    <a:pt x="11229" y="14453"/>
                    <a:pt x="7276" y="14453"/>
                  </a:cubicBezTo>
                  <a:cubicBezTo>
                    <a:pt x="3324" y="14453"/>
                    <a:pt x="120" y="11249"/>
                    <a:pt x="120" y="7296"/>
                  </a:cubicBezTo>
                  <a:cubicBezTo>
                    <a:pt x="120" y="3344"/>
                    <a:pt x="3324" y="140"/>
                    <a:pt x="7276" y="140"/>
                  </a:cubicBezTo>
                  <a:cubicBezTo>
                    <a:pt x="11229" y="140"/>
                    <a:pt x="14433" y="3344"/>
                    <a:pt x="1443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F5AC5EC0-A144-9D97-CFFA-762B69CB61D9}"/>
                </a:ext>
              </a:extLst>
            </p:cNvPr>
            <p:cNvSpPr/>
            <p:nvPr/>
          </p:nvSpPr>
          <p:spPr>
            <a:xfrm>
              <a:off x="11631220" y="3274889"/>
              <a:ext cx="14312" cy="14312"/>
            </a:xfrm>
            <a:custGeom>
              <a:avLst/>
              <a:gdLst>
                <a:gd name="connsiteX0" fmla="*/ 14443 w 14312"/>
                <a:gd name="connsiteY0" fmla="*/ 7296 h 14312"/>
                <a:gd name="connsiteX1" fmla="*/ 7286 w 14312"/>
                <a:gd name="connsiteY1" fmla="*/ 14453 h 14312"/>
                <a:gd name="connsiteX2" fmla="*/ 130 w 14312"/>
                <a:gd name="connsiteY2" fmla="*/ 7296 h 14312"/>
                <a:gd name="connsiteX3" fmla="*/ 7286 w 14312"/>
                <a:gd name="connsiteY3" fmla="*/ 140 h 14312"/>
                <a:gd name="connsiteX4" fmla="*/ 1444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296"/>
                  </a:moveTo>
                  <a:cubicBezTo>
                    <a:pt x="14443" y="11249"/>
                    <a:pt x="11239" y="14453"/>
                    <a:pt x="7286" y="14453"/>
                  </a:cubicBezTo>
                  <a:cubicBezTo>
                    <a:pt x="3334" y="14453"/>
                    <a:pt x="130" y="11249"/>
                    <a:pt x="130" y="7296"/>
                  </a:cubicBezTo>
                  <a:cubicBezTo>
                    <a:pt x="130" y="3344"/>
                    <a:pt x="3334" y="140"/>
                    <a:pt x="7286" y="140"/>
                  </a:cubicBezTo>
                  <a:cubicBezTo>
                    <a:pt x="11239" y="140"/>
                    <a:pt x="14443" y="3344"/>
                    <a:pt x="1444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BFA35AB7-F726-6475-ECCA-B11B6C60D475}"/>
                </a:ext>
              </a:extLst>
            </p:cNvPr>
            <p:cNvSpPr/>
            <p:nvPr/>
          </p:nvSpPr>
          <p:spPr>
            <a:xfrm>
              <a:off x="11702783" y="3274889"/>
              <a:ext cx="14312" cy="14312"/>
            </a:xfrm>
            <a:custGeom>
              <a:avLst/>
              <a:gdLst>
                <a:gd name="connsiteX0" fmla="*/ 14453 w 14312"/>
                <a:gd name="connsiteY0" fmla="*/ 7296 h 14312"/>
                <a:gd name="connsiteX1" fmla="*/ 7296 w 14312"/>
                <a:gd name="connsiteY1" fmla="*/ 14453 h 14312"/>
                <a:gd name="connsiteX2" fmla="*/ 140 w 14312"/>
                <a:gd name="connsiteY2" fmla="*/ 7296 h 14312"/>
                <a:gd name="connsiteX3" fmla="*/ 7296 w 14312"/>
                <a:gd name="connsiteY3" fmla="*/ 140 h 14312"/>
                <a:gd name="connsiteX4" fmla="*/ 1445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296"/>
                  </a:moveTo>
                  <a:cubicBezTo>
                    <a:pt x="14453" y="11249"/>
                    <a:pt x="11249" y="14453"/>
                    <a:pt x="7296" y="14453"/>
                  </a:cubicBezTo>
                  <a:cubicBezTo>
                    <a:pt x="3344" y="14453"/>
                    <a:pt x="140" y="11249"/>
                    <a:pt x="140" y="7296"/>
                  </a:cubicBezTo>
                  <a:cubicBezTo>
                    <a:pt x="140" y="3344"/>
                    <a:pt x="3344" y="140"/>
                    <a:pt x="7296" y="140"/>
                  </a:cubicBezTo>
                  <a:cubicBezTo>
                    <a:pt x="11249" y="140"/>
                    <a:pt x="14453" y="3344"/>
                    <a:pt x="1445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1EE4DF6-20E2-2674-F85A-5A23C3034CE9}"/>
                </a:ext>
              </a:extLst>
            </p:cNvPr>
            <p:cNvSpPr/>
            <p:nvPr/>
          </p:nvSpPr>
          <p:spPr>
            <a:xfrm>
              <a:off x="11774346" y="3274889"/>
              <a:ext cx="14312" cy="14312"/>
            </a:xfrm>
            <a:custGeom>
              <a:avLst/>
              <a:gdLst>
                <a:gd name="connsiteX0" fmla="*/ 14463 w 14312"/>
                <a:gd name="connsiteY0" fmla="*/ 7296 h 14312"/>
                <a:gd name="connsiteX1" fmla="*/ 7306 w 14312"/>
                <a:gd name="connsiteY1" fmla="*/ 14453 h 14312"/>
                <a:gd name="connsiteX2" fmla="*/ 150 w 14312"/>
                <a:gd name="connsiteY2" fmla="*/ 7296 h 14312"/>
                <a:gd name="connsiteX3" fmla="*/ 7306 w 14312"/>
                <a:gd name="connsiteY3" fmla="*/ 140 h 14312"/>
                <a:gd name="connsiteX4" fmla="*/ 1446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296"/>
                  </a:moveTo>
                  <a:cubicBezTo>
                    <a:pt x="14463" y="11249"/>
                    <a:pt x="11259" y="14453"/>
                    <a:pt x="7306" y="14453"/>
                  </a:cubicBezTo>
                  <a:cubicBezTo>
                    <a:pt x="3354" y="14453"/>
                    <a:pt x="150" y="11249"/>
                    <a:pt x="150" y="7296"/>
                  </a:cubicBezTo>
                  <a:cubicBezTo>
                    <a:pt x="150" y="3344"/>
                    <a:pt x="3354" y="140"/>
                    <a:pt x="7306" y="140"/>
                  </a:cubicBezTo>
                  <a:cubicBezTo>
                    <a:pt x="11259" y="140"/>
                    <a:pt x="14463" y="3344"/>
                    <a:pt x="1446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9C5229E7-5A1F-1B52-C9B0-4940BBF34B4B}"/>
                </a:ext>
              </a:extLst>
            </p:cNvPr>
            <p:cNvSpPr/>
            <p:nvPr/>
          </p:nvSpPr>
          <p:spPr>
            <a:xfrm>
              <a:off x="11845908" y="3274889"/>
              <a:ext cx="14312" cy="14312"/>
            </a:xfrm>
            <a:custGeom>
              <a:avLst/>
              <a:gdLst>
                <a:gd name="connsiteX0" fmla="*/ 14473 w 14312"/>
                <a:gd name="connsiteY0" fmla="*/ 7296 h 14312"/>
                <a:gd name="connsiteX1" fmla="*/ 7316 w 14312"/>
                <a:gd name="connsiteY1" fmla="*/ 14453 h 14312"/>
                <a:gd name="connsiteX2" fmla="*/ 160 w 14312"/>
                <a:gd name="connsiteY2" fmla="*/ 7296 h 14312"/>
                <a:gd name="connsiteX3" fmla="*/ 7316 w 14312"/>
                <a:gd name="connsiteY3" fmla="*/ 140 h 14312"/>
                <a:gd name="connsiteX4" fmla="*/ 1447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296"/>
                  </a:moveTo>
                  <a:cubicBezTo>
                    <a:pt x="14473" y="11249"/>
                    <a:pt x="11269" y="14453"/>
                    <a:pt x="7316" y="14453"/>
                  </a:cubicBezTo>
                  <a:cubicBezTo>
                    <a:pt x="3364" y="14453"/>
                    <a:pt x="160" y="11249"/>
                    <a:pt x="160" y="7296"/>
                  </a:cubicBezTo>
                  <a:cubicBezTo>
                    <a:pt x="160" y="3344"/>
                    <a:pt x="3364" y="140"/>
                    <a:pt x="7316" y="140"/>
                  </a:cubicBezTo>
                  <a:cubicBezTo>
                    <a:pt x="11269" y="140"/>
                    <a:pt x="14473" y="3344"/>
                    <a:pt x="1447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A46DF3AB-9073-B064-6BE5-8500D9B4CF26}"/>
                </a:ext>
              </a:extLst>
            </p:cNvPr>
            <p:cNvSpPr/>
            <p:nvPr/>
          </p:nvSpPr>
          <p:spPr>
            <a:xfrm>
              <a:off x="11917471" y="3274889"/>
              <a:ext cx="14312" cy="14312"/>
            </a:xfrm>
            <a:custGeom>
              <a:avLst/>
              <a:gdLst>
                <a:gd name="connsiteX0" fmla="*/ 14483 w 14312"/>
                <a:gd name="connsiteY0" fmla="*/ 7296 h 14312"/>
                <a:gd name="connsiteX1" fmla="*/ 7326 w 14312"/>
                <a:gd name="connsiteY1" fmla="*/ 14453 h 14312"/>
                <a:gd name="connsiteX2" fmla="*/ 170 w 14312"/>
                <a:gd name="connsiteY2" fmla="*/ 7296 h 14312"/>
                <a:gd name="connsiteX3" fmla="*/ 7326 w 14312"/>
                <a:gd name="connsiteY3" fmla="*/ 140 h 14312"/>
                <a:gd name="connsiteX4" fmla="*/ 1448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296"/>
                  </a:moveTo>
                  <a:cubicBezTo>
                    <a:pt x="14483" y="11249"/>
                    <a:pt x="11279" y="14453"/>
                    <a:pt x="7326" y="14453"/>
                  </a:cubicBezTo>
                  <a:cubicBezTo>
                    <a:pt x="3374" y="14453"/>
                    <a:pt x="170" y="11249"/>
                    <a:pt x="170" y="7296"/>
                  </a:cubicBezTo>
                  <a:cubicBezTo>
                    <a:pt x="170" y="3344"/>
                    <a:pt x="3374" y="140"/>
                    <a:pt x="7326" y="140"/>
                  </a:cubicBezTo>
                  <a:cubicBezTo>
                    <a:pt x="11279" y="140"/>
                    <a:pt x="14483" y="3344"/>
                    <a:pt x="1448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7ACC5363-461A-44DD-0C56-B2DDAEA47210}"/>
                </a:ext>
              </a:extLst>
            </p:cNvPr>
            <p:cNvSpPr/>
            <p:nvPr/>
          </p:nvSpPr>
          <p:spPr>
            <a:xfrm>
              <a:off x="11989034" y="3274889"/>
              <a:ext cx="14312" cy="14312"/>
            </a:xfrm>
            <a:custGeom>
              <a:avLst/>
              <a:gdLst>
                <a:gd name="connsiteX0" fmla="*/ 14493 w 14312"/>
                <a:gd name="connsiteY0" fmla="*/ 7296 h 14312"/>
                <a:gd name="connsiteX1" fmla="*/ 7336 w 14312"/>
                <a:gd name="connsiteY1" fmla="*/ 14453 h 14312"/>
                <a:gd name="connsiteX2" fmla="*/ 180 w 14312"/>
                <a:gd name="connsiteY2" fmla="*/ 7296 h 14312"/>
                <a:gd name="connsiteX3" fmla="*/ 7336 w 14312"/>
                <a:gd name="connsiteY3" fmla="*/ 140 h 14312"/>
                <a:gd name="connsiteX4" fmla="*/ 1449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296"/>
                  </a:moveTo>
                  <a:cubicBezTo>
                    <a:pt x="14493" y="11249"/>
                    <a:pt x="11289" y="14453"/>
                    <a:pt x="7336" y="14453"/>
                  </a:cubicBezTo>
                  <a:cubicBezTo>
                    <a:pt x="3384" y="14453"/>
                    <a:pt x="180" y="11249"/>
                    <a:pt x="180" y="7296"/>
                  </a:cubicBezTo>
                  <a:cubicBezTo>
                    <a:pt x="180" y="3344"/>
                    <a:pt x="3384" y="140"/>
                    <a:pt x="7336" y="140"/>
                  </a:cubicBezTo>
                  <a:cubicBezTo>
                    <a:pt x="11289" y="140"/>
                    <a:pt x="14493" y="3344"/>
                    <a:pt x="1449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5532A131-6095-3C78-10DD-7B2B9C95F388}"/>
                </a:ext>
              </a:extLst>
            </p:cNvPr>
            <p:cNvSpPr/>
            <p:nvPr/>
          </p:nvSpPr>
          <p:spPr>
            <a:xfrm>
              <a:off x="12060597" y="3274889"/>
              <a:ext cx="14312" cy="14312"/>
            </a:xfrm>
            <a:custGeom>
              <a:avLst/>
              <a:gdLst>
                <a:gd name="connsiteX0" fmla="*/ 14503 w 14312"/>
                <a:gd name="connsiteY0" fmla="*/ 7296 h 14312"/>
                <a:gd name="connsiteX1" fmla="*/ 7346 w 14312"/>
                <a:gd name="connsiteY1" fmla="*/ 14453 h 14312"/>
                <a:gd name="connsiteX2" fmla="*/ 190 w 14312"/>
                <a:gd name="connsiteY2" fmla="*/ 7296 h 14312"/>
                <a:gd name="connsiteX3" fmla="*/ 7346 w 14312"/>
                <a:gd name="connsiteY3" fmla="*/ 140 h 14312"/>
                <a:gd name="connsiteX4" fmla="*/ 1450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296"/>
                  </a:moveTo>
                  <a:cubicBezTo>
                    <a:pt x="14503" y="11249"/>
                    <a:pt x="11299" y="14453"/>
                    <a:pt x="7346" y="14453"/>
                  </a:cubicBezTo>
                  <a:cubicBezTo>
                    <a:pt x="3394" y="14453"/>
                    <a:pt x="190" y="11249"/>
                    <a:pt x="190" y="7296"/>
                  </a:cubicBezTo>
                  <a:cubicBezTo>
                    <a:pt x="190" y="3344"/>
                    <a:pt x="3394" y="140"/>
                    <a:pt x="7346" y="140"/>
                  </a:cubicBezTo>
                  <a:cubicBezTo>
                    <a:pt x="11299" y="140"/>
                    <a:pt x="14503" y="3344"/>
                    <a:pt x="1450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E69C9DE9-056F-EF1C-427D-BE717FF492DB}"/>
                </a:ext>
              </a:extLst>
            </p:cNvPr>
            <p:cNvSpPr/>
            <p:nvPr/>
          </p:nvSpPr>
          <p:spPr>
            <a:xfrm>
              <a:off x="12132159" y="3274889"/>
              <a:ext cx="14312" cy="14312"/>
            </a:xfrm>
            <a:custGeom>
              <a:avLst/>
              <a:gdLst>
                <a:gd name="connsiteX0" fmla="*/ 14513 w 14312"/>
                <a:gd name="connsiteY0" fmla="*/ 7296 h 14312"/>
                <a:gd name="connsiteX1" fmla="*/ 7356 w 14312"/>
                <a:gd name="connsiteY1" fmla="*/ 14453 h 14312"/>
                <a:gd name="connsiteX2" fmla="*/ 200 w 14312"/>
                <a:gd name="connsiteY2" fmla="*/ 7296 h 14312"/>
                <a:gd name="connsiteX3" fmla="*/ 7356 w 14312"/>
                <a:gd name="connsiteY3" fmla="*/ 140 h 14312"/>
                <a:gd name="connsiteX4" fmla="*/ 14513 w 14312"/>
                <a:gd name="connsiteY4" fmla="*/ 729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296"/>
                  </a:moveTo>
                  <a:cubicBezTo>
                    <a:pt x="14513" y="11249"/>
                    <a:pt x="11309" y="14453"/>
                    <a:pt x="7356" y="14453"/>
                  </a:cubicBezTo>
                  <a:cubicBezTo>
                    <a:pt x="3404" y="14453"/>
                    <a:pt x="200" y="11249"/>
                    <a:pt x="200" y="7296"/>
                  </a:cubicBezTo>
                  <a:cubicBezTo>
                    <a:pt x="200" y="3344"/>
                    <a:pt x="3404" y="140"/>
                    <a:pt x="7356" y="140"/>
                  </a:cubicBezTo>
                  <a:cubicBezTo>
                    <a:pt x="11309" y="140"/>
                    <a:pt x="14513" y="3344"/>
                    <a:pt x="14513" y="729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8F1E73D9-67B3-C1F7-9B6B-6F5AB6AE69A5}"/>
                </a:ext>
              </a:extLst>
            </p:cNvPr>
            <p:cNvSpPr/>
            <p:nvPr/>
          </p:nvSpPr>
          <p:spPr>
            <a:xfrm>
              <a:off x="10700905" y="3346452"/>
              <a:ext cx="14312" cy="14312"/>
            </a:xfrm>
            <a:custGeom>
              <a:avLst/>
              <a:gdLst>
                <a:gd name="connsiteX0" fmla="*/ 14313 w 14312"/>
                <a:gd name="connsiteY0" fmla="*/ 7306 h 14312"/>
                <a:gd name="connsiteX1" fmla="*/ 7156 w 14312"/>
                <a:gd name="connsiteY1" fmla="*/ 14463 h 14312"/>
                <a:gd name="connsiteX2" fmla="*/ 0 w 14312"/>
                <a:gd name="connsiteY2" fmla="*/ 7306 h 14312"/>
                <a:gd name="connsiteX3" fmla="*/ 7156 w 14312"/>
                <a:gd name="connsiteY3" fmla="*/ 150 h 14312"/>
                <a:gd name="connsiteX4" fmla="*/ 1431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13" y="7306"/>
                  </a:moveTo>
                  <a:cubicBezTo>
                    <a:pt x="14313" y="11259"/>
                    <a:pt x="11109" y="14463"/>
                    <a:pt x="7156" y="14463"/>
                  </a:cubicBezTo>
                  <a:cubicBezTo>
                    <a:pt x="3204" y="14463"/>
                    <a:pt x="0" y="11259"/>
                    <a:pt x="0" y="7306"/>
                  </a:cubicBezTo>
                  <a:cubicBezTo>
                    <a:pt x="0" y="3354"/>
                    <a:pt x="3204" y="150"/>
                    <a:pt x="7156" y="150"/>
                  </a:cubicBezTo>
                  <a:cubicBezTo>
                    <a:pt x="11109" y="150"/>
                    <a:pt x="14313" y="3354"/>
                    <a:pt x="1431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6E2248FB-39E4-5D8B-E227-7559E273257D}"/>
                </a:ext>
              </a:extLst>
            </p:cNvPr>
            <p:cNvSpPr/>
            <p:nvPr/>
          </p:nvSpPr>
          <p:spPr>
            <a:xfrm>
              <a:off x="10772467" y="3346452"/>
              <a:ext cx="14312" cy="14312"/>
            </a:xfrm>
            <a:custGeom>
              <a:avLst/>
              <a:gdLst>
                <a:gd name="connsiteX0" fmla="*/ 14323 w 14312"/>
                <a:gd name="connsiteY0" fmla="*/ 7306 h 14312"/>
                <a:gd name="connsiteX1" fmla="*/ 7166 w 14312"/>
                <a:gd name="connsiteY1" fmla="*/ 14463 h 14312"/>
                <a:gd name="connsiteX2" fmla="*/ 10 w 14312"/>
                <a:gd name="connsiteY2" fmla="*/ 7306 h 14312"/>
                <a:gd name="connsiteX3" fmla="*/ 7166 w 14312"/>
                <a:gd name="connsiteY3" fmla="*/ 150 h 14312"/>
                <a:gd name="connsiteX4" fmla="*/ 1432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23" y="7306"/>
                  </a:moveTo>
                  <a:cubicBezTo>
                    <a:pt x="14323" y="11259"/>
                    <a:pt x="11119" y="14463"/>
                    <a:pt x="7166" y="14463"/>
                  </a:cubicBezTo>
                  <a:cubicBezTo>
                    <a:pt x="3214" y="14463"/>
                    <a:pt x="10" y="11259"/>
                    <a:pt x="10" y="7306"/>
                  </a:cubicBezTo>
                  <a:cubicBezTo>
                    <a:pt x="10" y="3354"/>
                    <a:pt x="3214" y="150"/>
                    <a:pt x="7166" y="150"/>
                  </a:cubicBezTo>
                  <a:cubicBezTo>
                    <a:pt x="11119" y="150"/>
                    <a:pt x="14323" y="3354"/>
                    <a:pt x="1432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00F2DB73-3062-94B4-0CF6-1516A7C2EE23}"/>
                </a:ext>
              </a:extLst>
            </p:cNvPr>
            <p:cNvSpPr/>
            <p:nvPr/>
          </p:nvSpPr>
          <p:spPr>
            <a:xfrm>
              <a:off x="10844030" y="3346452"/>
              <a:ext cx="14312" cy="14312"/>
            </a:xfrm>
            <a:custGeom>
              <a:avLst/>
              <a:gdLst>
                <a:gd name="connsiteX0" fmla="*/ 14333 w 14312"/>
                <a:gd name="connsiteY0" fmla="*/ 7306 h 14312"/>
                <a:gd name="connsiteX1" fmla="*/ 7176 w 14312"/>
                <a:gd name="connsiteY1" fmla="*/ 14463 h 14312"/>
                <a:gd name="connsiteX2" fmla="*/ 20 w 14312"/>
                <a:gd name="connsiteY2" fmla="*/ 7306 h 14312"/>
                <a:gd name="connsiteX3" fmla="*/ 7176 w 14312"/>
                <a:gd name="connsiteY3" fmla="*/ 150 h 14312"/>
                <a:gd name="connsiteX4" fmla="*/ 1433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33" y="7306"/>
                  </a:moveTo>
                  <a:cubicBezTo>
                    <a:pt x="14333" y="11259"/>
                    <a:pt x="11129" y="14463"/>
                    <a:pt x="7176" y="14463"/>
                  </a:cubicBezTo>
                  <a:cubicBezTo>
                    <a:pt x="3224" y="14463"/>
                    <a:pt x="20" y="11259"/>
                    <a:pt x="20" y="7306"/>
                  </a:cubicBezTo>
                  <a:cubicBezTo>
                    <a:pt x="20" y="3354"/>
                    <a:pt x="3224" y="150"/>
                    <a:pt x="7176" y="150"/>
                  </a:cubicBezTo>
                  <a:cubicBezTo>
                    <a:pt x="11129" y="150"/>
                    <a:pt x="14333" y="3354"/>
                    <a:pt x="1433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57C4A9F0-2F0A-7691-4BF0-E0B5E63DF0DF}"/>
                </a:ext>
              </a:extLst>
            </p:cNvPr>
            <p:cNvSpPr/>
            <p:nvPr/>
          </p:nvSpPr>
          <p:spPr>
            <a:xfrm>
              <a:off x="10915593" y="3346452"/>
              <a:ext cx="14312" cy="14312"/>
            </a:xfrm>
            <a:custGeom>
              <a:avLst/>
              <a:gdLst>
                <a:gd name="connsiteX0" fmla="*/ 14343 w 14312"/>
                <a:gd name="connsiteY0" fmla="*/ 7306 h 14312"/>
                <a:gd name="connsiteX1" fmla="*/ 7186 w 14312"/>
                <a:gd name="connsiteY1" fmla="*/ 14463 h 14312"/>
                <a:gd name="connsiteX2" fmla="*/ 30 w 14312"/>
                <a:gd name="connsiteY2" fmla="*/ 7306 h 14312"/>
                <a:gd name="connsiteX3" fmla="*/ 7186 w 14312"/>
                <a:gd name="connsiteY3" fmla="*/ 150 h 14312"/>
                <a:gd name="connsiteX4" fmla="*/ 1434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43" y="7306"/>
                  </a:moveTo>
                  <a:cubicBezTo>
                    <a:pt x="14343" y="11259"/>
                    <a:pt x="11139" y="14463"/>
                    <a:pt x="7186" y="14463"/>
                  </a:cubicBezTo>
                  <a:cubicBezTo>
                    <a:pt x="3234" y="14463"/>
                    <a:pt x="30" y="11259"/>
                    <a:pt x="30" y="7306"/>
                  </a:cubicBezTo>
                  <a:cubicBezTo>
                    <a:pt x="30" y="3354"/>
                    <a:pt x="3234" y="150"/>
                    <a:pt x="7186" y="150"/>
                  </a:cubicBezTo>
                  <a:cubicBezTo>
                    <a:pt x="11139" y="150"/>
                    <a:pt x="14343" y="3354"/>
                    <a:pt x="1434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6942D80B-6B2C-7485-8AC5-C3DC57FE9E80}"/>
                </a:ext>
              </a:extLst>
            </p:cNvPr>
            <p:cNvSpPr/>
            <p:nvPr/>
          </p:nvSpPr>
          <p:spPr>
            <a:xfrm>
              <a:off x="10987155" y="3346452"/>
              <a:ext cx="14312" cy="14312"/>
            </a:xfrm>
            <a:custGeom>
              <a:avLst/>
              <a:gdLst>
                <a:gd name="connsiteX0" fmla="*/ 14353 w 14312"/>
                <a:gd name="connsiteY0" fmla="*/ 7306 h 14312"/>
                <a:gd name="connsiteX1" fmla="*/ 7196 w 14312"/>
                <a:gd name="connsiteY1" fmla="*/ 14463 h 14312"/>
                <a:gd name="connsiteX2" fmla="*/ 40 w 14312"/>
                <a:gd name="connsiteY2" fmla="*/ 7306 h 14312"/>
                <a:gd name="connsiteX3" fmla="*/ 7196 w 14312"/>
                <a:gd name="connsiteY3" fmla="*/ 150 h 14312"/>
                <a:gd name="connsiteX4" fmla="*/ 1435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53" y="7306"/>
                  </a:moveTo>
                  <a:cubicBezTo>
                    <a:pt x="14353" y="11259"/>
                    <a:pt x="11149" y="14463"/>
                    <a:pt x="7196" y="14463"/>
                  </a:cubicBezTo>
                  <a:cubicBezTo>
                    <a:pt x="3244" y="14463"/>
                    <a:pt x="40" y="11259"/>
                    <a:pt x="40" y="7306"/>
                  </a:cubicBezTo>
                  <a:cubicBezTo>
                    <a:pt x="40" y="3354"/>
                    <a:pt x="3244" y="150"/>
                    <a:pt x="7196" y="150"/>
                  </a:cubicBezTo>
                  <a:cubicBezTo>
                    <a:pt x="11149" y="150"/>
                    <a:pt x="14353" y="3354"/>
                    <a:pt x="1435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216C1010-C0D3-4788-A1A0-45C8BFB8C622}"/>
                </a:ext>
              </a:extLst>
            </p:cNvPr>
            <p:cNvSpPr/>
            <p:nvPr/>
          </p:nvSpPr>
          <p:spPr>
            <a:xfrm>
              <a:off x="11058718" y="3346452"/>
              <a:ext cx="14312" cy="14312"/>
            </a:xfrm>
            <a:custGeom>
              <a:avLst/>
              <a:gdLst>
                <a:gd name="connsiteX0" fmla="*/ 14363 w 14312"/>
                <a:gd name="connsiteY0" fmla="*/ 7306 h 14312"/>
                <a:gd name="connsiteX1" fmla="*/ 7206 w 14312"/>
                <a:gd name="connsiteY1" fmla="*/ 14463 h 14312"/>
                <a:gd name="connsiteX2" fmla="*/ 50 w 14312"/>
                <a:gd name="connsiteY2" fmla="*/ 7306 h 14312"/>
                <a:gd name="connsiteX3" fmla="*/ 7206 w 14312"/>
                <a:gd name="connsiteY3" fmla="*/ 150 h 14312"/>
                <a:gd name="connsiteX4" fmla="*/ 1436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63" y="7306"/>
                  </a:moveTo>
                  <a:cubicBezTo>
                    <a:pt x="14363" y="11259"/>
                    <a:pt x="11159" y="14463"/>
                    <a:pt x="7206" y="14463"/>
                  </a:cubicBezTo>
                  <a:cubicBezTo>
                    <a:pt x="3254" y="14463"/>
                    <a:pt x="50" y="11259"/>
                    <a:pt x="50" y="7306"/>
                  </a:cubicBezTo>
                  <a:cubicBezTo>
                    <a:pt x="50" y="3354"/>
                    <a:pt x="3254" y="150"/>
                    <a:pt x="7206" y="150"/>
                  </a:cubicBezTo>
                  <a:cubicBezTo>
                    <a:pt x="11159" y="150"/>
                    <a:pt x="14363" y="3354"/>
                    <a:pt x="1436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90F3B759-7B23-D5C5-D655-3EF111248EAD}"/>
                </a:ext>
              </a:extLst>
            </p:cNvPr>
            <p:cNvSpPr/>
            <p:nvPr/>
          </p:nvSpPr>
          <p:spPr>
            <a:xfrm>
              <a:off x="11130281" y="3346452"/>
              <a:ext cx="14312" cy="14312"/>
            </a:xfrm>
            <a:custGeom>
              <a:avLst/>
              <a:gdLst>
                <a:gd name="connsiteX0" fmla="*/ 14373 w 14312"/>
                <a:gd name="connsiteY0" fmla="*/ 7306 h 14312"/>
                <a:gd name="connsiteX1" fmla="*/ 7216 w 14312"/>
                <a:gd name="connsiteY1" fmla="*/ 14463 h 14312"/>
                <a:gd name="connsiteX2" fmla="*/ 60 w 14312"/>
                <a:gd name="connsiteY2" fmla="*/ 7306 h 14312"/>
                <a:gd name="connsiteX3" fmla="*/ 7216 w 14312"/>
                <a:gd name="connsiteY3" fmla="*/ 150 h 14312"/>
                <a:gd name="connsiteX4" fmla="*/ 1437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73" y="7306"/>
                  </a:moveTo>
                  <a:cubicBezTo>
                    <a:pt x="14373" y="11259"/>
                    <a:pt x="11169" y="14463"/>
                    <a:pt x="7216" y="14463"/>
                  </a:cubicBezTo>
                  <a:cubicBezTo>
                    <a:pt x="3264" y="14463"/>
                    <a:pt x="60" y="11259"/>
                    <a:pt x="60" y="7306"/>
                  </a:cubicBezTo>
                  <a:cubicBezTo>
                    <a:pt x="60" y="3354"/>
                    <a:pt x="3264" y="150"/>
                    <a:pt x="7216" y="150"/>
                  </a:cubicBezTo>
                  <a:cubicBezTo>
                    <a:pt x="11169" y="150"/>
                    <a:pt x="14373" y="3354"/>
                    <a:pt x="1437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1CC8C9E3-7C84-41FA-D8FA-AB649ECA85CD}"/>
                </a:ext>
              </a:extLst>
            </p:cNvPr>
            <p:cNvSpPr/>
            <p:nvPr/>
          </p:nvSpPr>
          <p:spPr>
            <a:xfrm>
              <a:off x="11201844" y="3346452"/>
              <a:ext cx="14312" cy="14312"/>
            </a:xfrm>
            <a:custGeom>
              <a:avLst/>
              <a:gdLst>
                <a:gd name="connsiteX0" fmla="*/ 14383 w 14312"/>
                <a:gd name="connsiteY0" fmla="*/ 7306 h 14312"/>
                <a:gd name="connsiteX1" fmla="*/ 7226 w 14312"/>
                <a:gd name="connsiteY1" fmla="*/ 14463 h 14312"/>
                <a:gd name="connsiteX2" fmla="*/ 70 w 14312"/>
                <a:gd name="connsiteY2" fmla="*/ 7306 h 14312"/>
                <a:gd name="connsiteX3" fmla="*/ 7226 w 14312"/>
                <a:gd name="connsiteY3" fmla="*/ 150 h 14312"/>
                <a:gd name="connsiteX4" fmla="*/ 1438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83" y="7306"/>
                  </a:moveTo>
                  <a:cubicBezTo>
                    <a:pt x="14383" y="11259"/>
                    <a:pt x="11179" y="14463"/>
                    <a:pt x="7226" y="14463"/>
                  </a:cubicBezTo>
                  <a:cubicBezTo>
                    <a:pt x="3274" y="14463"/>
                    <a:pt x="70" y="11259"/>
                    <a:pt x="70" y="7306"/>
                  </a:cubicBezTo>
                  <a:cubicBezTo>
                    <a:pt x="70" y="3354"/>
                    <a:pt x="3274" y="150"/>
                    <a:pt x="7226" y="150"/>
                  </a:cubicBezTo>
                  <a:cubicBezTo>
                    <a:pt x="11179" y="150"/>
                    <a:pt x="14383" y="3354"/>
                    <a:pt x="1438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7A6610C-936A-E74B-3786-DD0C79E60E90}"/>
                </a:ext>
              </a:extLst>
            </p:cNvPr>
            <p:cNvSpPr/>
            <p:nvPr/>
          </p:nvSpPr>
          <p:spPr>
            <a:xfrm>
              <a:off x="11273406" y="3346452"/>
              <a:ext cx="14312" cy="14312"/>
            </a:xfrm>
            <a:custGeom>
              <a:avLst/>
              <a:gdLst>
                <a:gd name="connsiteX0" fmla="*/ 14393 w 14312"/>
                <a:gd name="connsiteY0" fmla="*/ 7306 h 14312"/>
                <a:gd name="connsiteX1" fmla="*/ 7236 w 14312"/>
                <a:gd name="connsiteY1" fmla="*/ 14463 h 14312"/>
                <a:gd name="connsiteX2" fmla="*/ 80 w 14312"/>
                <a:gd name="connsiteY2" fmla="*/ 7306 h 14312"/>
                <a:gd name="connsiteX3" fmla="*/ 7236 w 14312"/>
                <a:gd name="connsiteY3" fmla="*/ 150 h 14312"/>
                <a:gd name="connsiteX4" fmla="*/ 1439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393" y="7306"/>
                  </a:moveTo>
                  <a:cubicBezTo>
                    <a:pt x="14393" y="11259"/>
                    <a:pt x="11189" y="14463"/>
                    <a:pt x="7236" y="14463"/>
                  </a:cubicBezTo>
                  <a:cubicBezTo>
                    <a:pt x="3284" y="14463"/>
                    <a:pt x="80" y="11259"/>
                    <a:pt x="80" y="7306"/>
                  </a:cubicBezTo>
                  <a:cubicBezTo>
                    <a:pt x="80" y="3354"/>
                    <a:pt x="3284" y="150"/>
                    <a:pt x="7236" y="150"/>
                  </a:cubicBezTo>
                  <a:cubicBezTo>
                    <a:pt x="11189" y="150"/>
                    <a:pt x="14393" y="3354"/>
                    <a:pt x="1439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6A52979E-A9A6-7645-FD6C-E0E60AB8F4EE}"/>
                </a:ext>
              </a:extLst>
            </p:cNvPr>
            <p:cNvSpPr/>
            <p:nvPr/>
          </p:nvSpPr>
          <p:spPr>
            <a:xfrm>
              <a:off x="11344969" y="3346452"/>
              <a:ext cx="14312" cy="14312"/>
            </a:xfrm>
            <a:custGeom>
              <a:avLst/>
              <a:gdLst>
                <a:gd name="connsiteX0" fmla="*/ 14403 w 14312"/>
                <a:gd name="connsiteY0" fmla="*/ 7306 h 14312"/>
                <a:gd name="connsiteX1" fmla="*/ 7246 w 14312"/>
                <a:gd name="connsiteY1" fmla="*/ 14463 h 14312"/>
                <a:gd name="connsiteX2" fmla="*/ 90 w 14312"/>
                <a:gd name="connsiteY2" fmla="*/ 7306 h 14312"/>
                <a:gd name="connsiteX3" fmla="*/ 7246 w 14312"/>
                <a:gd name="connsiteY3" fmla="*/ 150 h 14312"/>
                <a:gd name="connsiteX4" fmla="*/ 1440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03" y="7306"/>
                  </a:moveTo>
                  <a:cubicBezTo>
                    <a:pt x="14403" y="11259"/>
                    <a:pt x="11199" y="14463"/>
                    <a:pt x="7246" y="14463"/>
                  </a:cubicBezTo>
                  <a:cubicBezTo>
                    <a:pt x="3294" y="14463"/>
                    <a:pt x="90" y="11259"/>
                    <a:pt x="90" y="7306"/>
                  </a:cubicBezTo>
                  <a:cubicBezTo>
                    <a:pt x="90" y="3354"/>
                    <a:pt x="3294" y="150"/>
                    <a:pt x="7246" y="150"/>
                  </a:cubicBezTo>
                  <a:cubicBezTo>
                    <a:pt x="11199" y="150"/>
                    <a:pt x="14403" y="3354"/>
                    <a:pt x="1440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D20B8F75-3C63-E895-C5DB-E747B16371F5}"/>
                </a:ext>
              </a:extLst>
            </p:cNvPr>
            <p:cNvSpPr/>
            <p:nvPr/>
          </p:nvSpPr>
          <p:spPr>
            <a:xfrm>
              <a:off x="11416532" y="3346452"/>
              <a:ext cx="14312" cy="14312"/>
            </a:xfrm>
            <a:custGeom>
              <a:avLst/>
              <a:gdLst>
                <a:gd name="connsiteX0" fmla="*/ 14413 w 14312"/>
                <a:gd name="connsiteY0" fmla="*/ 7306 h 14312"/>
                <a:gd name="connsiteX1" fmla="*/ 7256 w 14312"/>
                <a:gd name="connsiteY1" fmla="*/ 14463 h 14312"/>
                <a:gd name="connsiteX2" fmla="*/ 100 w 14312"/>
                <a:gd name="connsiteY2" fmla="*/ 7306 h 14312"/>
                <a:gd name="connsiteX3" fmla="*/ 7256 w 14312"/>
                <a:gd name="connsiteY3" fmla="*/ 150 h 14312"/>
                <a:gd name="connsiteX4" fmla="*/ 1441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13" y="7306"/>
                  </a:moveTo>
                  <a:cubicBezTo>
                    <a:pt x="14413" y="11259"/>
                    <a:pt x="11209" y="14463"/>
                    <a:pt x="7256" y="14463"/>
                  </a:cubicBezTo>
                  <a:cubicBezTo>
                    <a:pt x="3304" y="14463"/>
                    <a:pt x="100" y="11259"/>
                    <a:pt x="100" y="7306"/>
                  </a:cubicBezTo>
                  <a:cubicBezTo>
                    <a:pt x="100" y="3354"/>
                    <a:pt x="3304" y="150"/>
                    <a:pt x="7256" y="150"/>
                  </a:cubicBezTo>
                  <a:cubicBezTo>
                    <a:pt x="11209" y="150"/>
                    <a:pt x="14413" y="3354"/>
                    <a:pt x="1441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FD545675-779B-74AA-C86D-19027CD095DB}"/>
                </a:ext>
              </a:extLst>
            </p:cNvPr>
            <p:cNvSpPr/>
            <p:nvPr/>
          </p:nvSpPr>
          <p:spPr>
            <a:xfrm>
              <a:off x="11488095" y="3346452"/>
              <a:ext cx="14312" cy="14312"/>
            </a:xfrm>
            <a:custGeom>
              <a:avLst/>
              <a:gdLst>
                <a:gd name="connsiteX0" fmla="*/ 14423 w 14312"/>
                <a:gd name="connsiteY0" fmla="*/ 7306 h 14312"/>
                <a:gd name="connsiteX1" fmla="*/ 7266 w 14312"/>
                <a:gd name="connsiteY1" fmla="*/ 14463 h 14312"/>
                <a:gd name="connsiteX2" fmla="*/ 110 w 14312"/>
                <a:gd name="connsiteY2" fmla="*/ 7306 h 14312"/>
                <a:gd name="connsiteX3" fmla="*/ 7266 w 14312"/>
                <a:gd name="connsiteY3" fmla="*/ 150 h 14312"/>
                <a:gd name="connsiteX4" fmla="*/ 1442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23" y="7306"/>
                  </a:moveTo>
                  <a:cubicBezTo>
                    <a:pt x="14423" y="11259"/>
                    <a:pt x="11219" y="14463"/>
                    <a:pt x="7266" y="14463"/>
                  </a:cubicBezTo>
                  <a:cubicBezTo>
                    <a:pt x="3314" y="14463"/>
                    <a:pt x="110" y="11259"/>
                    <a:pt x="110" y="7306"/>
                  </a:cubicBezTo>
                  <a:cubicBezTo>
                    <a:pt x="110" y="3354"/>
                    <a:pt x="3314" y="150"/>
                    <a:pt x="7266" y="150"/>
                  </a:cubicBezTo>
                  <a:cubicBezTo>
                    <a:pt x="11219" y="150"/>
                    <a:pt x="14423" y="3354"/>
                    <a:pt x="1442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1879645C-4D03-2690-1B03-FA88CA2D7528}"/>
                </a:ext>
              </a:extLst>
            </p:cNvPr>
            <p:cNvSpPr/>
            <p:nvPr/>
          </p:nvSpPr>
          <p:spPr>
            <a:xfrm>
              <a:off x="11559657" y="3346452"/>
              <a:ext cx="14312" cy="14312"/>
            </a:xfrm>
            <a:custGeom>
              <a:avLst/>
              <a:gdLst>
                <a:gd name="connsiteX0" fmla="*/ 14433 w 14312"/>
                <a:gd name="connsiteY0" fmla="*/ 7306 h 14312"/>
                <a:gd name="connsiteX1" fmla="*/ 7276 w 14312"/>
                <a:gd name="connsiteY1" fmla="*/ 14463 h 14312"/>
                <a:gd name="connsiteX2" fmla="*/ 120 w 14312"/>
                <a:gd name="connsiteY2" fmla="*/ 7306 h 14312"/>
                <a:gd name="connsiteX3" fmla="*/ 7276 w 14312"/>
                <a:gd name="connsiteY3" fmla="*/ 150 h 14312"/>
                <a:gd name="connsiteX4" fmla="*/ 1443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33" y="7306"/>
                  </a:moveTo>
                  <a:cubicBezTo>
                    <a:pt x="14433" y="11259"/>
                    <a:pt x="11229" y="14463"/>
                    <a:pt x="7276" y="14463"/>
                  </a:cubicBezTo>
                  <a:cubicBezTo>
                    <a:pt x="3324" y="14463"/>
                    <a:pt x="120" y="11259"/>
                    <a:pt x="120" y="7306"/>
                  </a:cubicBezTo>
                  <a:cubicBezTo>
                    <a:pt x="120" y="3354"/>
                    <a:pt x="3324" y="150"/>
                    <a:pt x="7276" y="150"/>
                  </a:cubicBezTo>
                  <a:cubicBezTo>
                    <a:pt x="11229" y="150"/>
                    <a:pt x="14433" y="3354"/>
                    <a:pt x="1443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027D4C2-09CB-BD43-4899-13590EBE08E3}"/>
                </a:ext>
              </a:extLst>
            </p:cNvPr>
            <p:cNvSpPr/>
            <p:nvPr/>
          </p:nvSpPr>
          <p:spPr>
            <a:xfrm>
              <a:off x="11631220" y="3346452"/>
              <a:ext cx="14312" cy="14312"/>
            </a:xfrm>
            <a:custGeom>
              <a:avLst/>
              <a:gdLst>
                <a:gd name="connsiteX0" fmla="*/ 14443 w 14312"/>
                <a:gd name="connsiteY0" fmla="*/ 7306 h 14312"/>
                <a:gd name="connsiteX1" fmla="*/ 7286 w 14312"/>
                <a:gd name="connsiteY1" fmla="*/ 14463 h 14312"/>
                <a:gd name="connsiteX2" fmla="*/ 130 w 14312"/>
                <a:gd name="connsiteY2" fmla="*/ 7306 h 14312"/>
                <a:gd name="connsiteX3" fmla="*/ 7286 w 14312"/>
                <a:gd name="connsiteY3" fmla="*/ 150 h 14312"/>
                <a:gd name="connsiteX4" fmla="*/ 1444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43" y="7306"/>
                  </a:moveTo>
                  <a:cubicBezTo>
                    <a:pt x="14443" y="11259"/>
                    <a:pt x="11239" y="14463"/>
                    <a:pt x="7286" y="14463"/>
                  </a:cubicBezTo>
                  <a:cubicBezTo>
                    <a:pt x="3334" y="14463"/>
                    <a:pt x="130" y="11259"/>
                    <a:pt x="130" y="7306"/>
                  </a:cubicBezTo>
                  <a:cubicBezTo>
                    <a:pt x="130" y="3354"/>
                    <a:pt x="3334" y="150"/>
                    <a:pt x="7286" y="150"/>
                  </a:cubicBezTo>
                  <a:cubicBezTo>
                    <a:pt x="11239" y="150"/>
                    <a:pt x="14443" y="3354"/>
                    <a:pt x="1444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D0A5CE75-A903-3731-7FC7-282DB3D32AD5}"/>
                </a:ext>
              </a:extLst>
            </p:cNvPr>
            <p:cNvSpPr/>
            <p:nvPr/>
          </p:nvSpPr>
          <p:spPr>
            <a:xfrm>
              <a:off x="11702783" y="3346452"/>
              <a:ext cx="14312" cy="14312"/>
            </a:xfrm>
            <a:custGeom>
              <a:avLst/>
              <a:gdLst>
                <a:gd name="connsiteX0" fmla="*/ 14453 w 14312"/>
                <a:gd name="connsiteY0" fmla="*/ 7306 h 14312"/>
                <a:gd name="connsiteX1" fmla="*/ 7296 w 14312"/>
                <a:gd name="connsiteY1" fmla="*/ 14463 h 14312"/>
                <a:gd name="connsiteX2" fmla="*/ 140 w 14312"/>
                <a:gd name="connsiteY2" fmla="*/ 7306 h 14312"/>
                <a:gd name="connsiteX3" fmla="*/ 7296 w 14312"/>
                <a:gd name="connsiteY3" fmla="*/ 150 h 14312"/>
                <a:gd name="connsiteX4" fmla="*/ 1445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53" y="7306"/>
                  </a:moveTo>
                  <a:cubicBezTo>
                    <a:pt x="14453" y="11259"/>
                    <a:pt x="11249" y="14463"/>
                    <a:pt x="7296" y="14463"/>
                  </a:cubicBezTo>
                  <a:cubicBezTo>
                    <a:pt x="3344" y="14463"/>
                    <a:pt x="140" y="11259"/>
                    <a:pt x="140" y="7306"/>
                  </a:cubicBezTo>
                  <a:cubicBezTo>
                    <a:pt x="140" y="3354"/>
                    <a:pt x="3344" y="150"/>
                    <a:pt x="7296" y="150"/>
                  </a:cubicBezTo>
                  <a:cubicBezTo>
                    <a:pt x="11249" y="150"/>
                    <a:pt x="14453" y="3354"/>
                    <a:pt x="1445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258C8744-F27C-82BC-CA0D-5C77732E8234}"/>
                </a:ext>
              </a:extLst>
            </p:cNvPr>
            <p:cNvSpPr/>
            <p:nvPr/>
          </p:nvSpPr>
          <p:spPr>
            <a:xfrm>
              <a:off x="11774346" y="3346452"/>
              <a:ext cx="14312" cy="14312"/>
            </a:xfrm>
            <a:custGeom>
              <a:avLst/>
              <a:gdLst>
                <a:gd name="connsiteX0" fmla="*/ 14463 w 14312"/>
                <a:gd name="connsiteY0" fmla="*/ 7306 h 14312"/>
                <a:gd name="connsiteX1" fmla="*/ 7306 w 14312"/>
                <a:gd name="connsiteY1" fmla="*/ 14463 h 14312"/>
                <a:gd name="connsiteX2" fmla="*/ 150 w 14312"/>
                <a:gd name="connsiteY2" fmla="*/ 7306 h 14312"/>
                <a:gd name="connsiteX3" fmla="*/ 7306 w 14312"/>
                <a:gd name="connsiteY3" fmla="*/ 150 h 14312"/>
                <a:gd name="connsiteX4" fmla="*/ 1446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63" y="7306"/>
                  </a:moveTo>
                  <a:cubicBezTo>
                    <a:pt x="14463" y="11259"/>
                    <a:pt x="11259" y="14463"/>
                    <a:pt x="7306" y="14463"/>
                  </a:cubicBezTo>
                  <a:cubicBezTo>
                    <a:pt x="3354" y="14463"/>
                    <a:pt x="150" y="11259"/>
                    <a:pt x="150" y="7306"/>
                  </a:cubicBezTo>
                  <a:cubicBezTo>
                    <a:pt x="150" y="3354"/>
                    <a:pt x="3354" y="150"/>
                    <a:pt x="7306" y="150"/>
                  </a:cubicBezTo>
                  <a:cubicBezTo>
                    <a:pt x="11259" y="150"/>
                    <a:pt x="14463" y="3354"/>
                    <a:pt x="1446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7881DDAD-508A-EEE9-321C-2525CF092C3C}"/>
                </a:ext>
              </a:extLst>
            </p:cNvPr>
            <p:cNvSpPr/>
            <p:nvPr/>
          </p:nvSpPr>
          <p:spPr>
            <a:xfrm>
              <a:off x="11845908" y="3346452"/>
              <a:ext cx="14312" cy="14312"/>
            </a:xfrm>
            <a:custGeom>
              <a:avLst/>
              <a:gdLst>
                <a:gd name="connsiteX0" fmla="*/ 14473 w 14312"/>
                <a:gd name="connsiteY0" fmla="*/ 7306 h 14312"/>
                <a:gd name="connsiteX1" fmla="*/ 7316 w 14312"/>
                <a:gd name="connsiteY1" fmla="*/ 14463 h 14312"/>
                <a:gd name="connsiteX2" fmla="*/ 160 w 14312"/>
                <a:gd name="connsiteY2" fmla="*/ 7306 h 14312"/>
                <a:gd name="connsiteX3" fmla="*/ 7316 w 14312"/>
                <a:gd name="connsiteY3" fmla="*/ 150 h 14312"/>
                <a:gd name="connsiteX4" fmla="*/ 1447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73" y="7306"/>
                  </a:moveTo>
                  <a:cubicBezTo>
                    <a:pt x="14473" y="11259"/>
                    <a:pt x="11269" y="14463"/>
                    <a:pt x="7316" y="14463"/>
                  </a:cubicBezTo>
                  <a:cubicBezTo>
                    <a:pt x="3364" y="14463"/>
                    <a:pt x="160" y="11259"/>
                    <a:pt x="160" y="7306"/>
                  </a:cubicBezTo>
                  <a:cubicBezTo>
                    <a:pt x="160" y="3354"/>
                    <a:pt x="3364" y="150"/>
                    <a:pt x="7316" y="150"/>
                  </a:cubicBezTo>
                  <a:cubicBezTo>
                    <a:pt x="11269" y="150"/>
                    <a:pt x="14473" y="3354"/>
                    <a:pt x="1447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541F66B3-450C-11F5-7A58-753433DEEB2E}"/>
                </a:ext>
              </a:extLst>
            </p:cNvPr>
            <p:cNvSpPr/>
            <p:nvPr/>
          </p:nvSpPr>
          <p:spPr>
            <a:xfrm>
              <a:off x="11917471" y="3346452"/>
              <a:ext cx="14312" cy="14312"/>
            </a:xfrm>
            <a:custGeom>
              <a:avLst/>
              <a:gdLst>
                <a:gd name="connsiteX0" fmla="*/ 14483 w 14312"/>
                <a:gd name="connsiteY0" fmla="*/ 7306 h 14312"/>
                <a:gd name="connsiteX1" fmla="*/ 7326 w 14312"/>
                <a:gd name="connsiteY1" fmla="*/ 14463 h 14312"/>
                <a:gd name="connsiteX2" fmla="*/ 170 w 14312"/>
                <a:gd name="connsiteY2" fmla="*/ 7306 h 14312"/>
                <a:gd name="connsiteX3" fmla="*/ 7326 w 14312"/>
                <a:gd name="connsiteY3" fmla="*/ 150 h 14312"/>
                <a:gd name="connsiteX4" fmla="*/ 1448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83" y="7306"/>
                  </a:moveTo>
                  <a:cubicBezTo>
                    <a:pt x="14483" y="11259"/>
                    <a:pt x="11279" y="14463"/>
                    <a:pt x="7326" y="14463"/>
                  </a:cubicBezTo>
                  <a:cubicBezTo>
                    <a:pt x="3374" y="14463"/>
                    <a:pt x="170" y="11259"/>
                    <a:pt x="170" y="7306"/>
                  </a:cubicBezTo>
                  <a:cubicBezTo>
                    <a:pt x="170" y="3354"/>
                    <a:pt x="3374" y="150"/>
                    <a:pt x="7326" y="150"/>
                  </a:cubicBezTo>
                  <a:cubicBezTo>
                    <a:pt x="11279" y="150"/>
                    <a:pt x="14483" y="3354"/>
                    <a:pt x="1448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B5F7834-4A0A-F949-01CE-F12727C8BF73}"/>
                </a:ext>
              </a:extLst>
            </p:cNvPr>
            <p:cNvSpPr/>
            <p:nvPr/>
          </p:nvSpPr>
          <p:spPr>
            <a:xfrm>
              <a:off x="11989034" y="3346452"/>
              <a:ext cx="14312" cy="14312"/>
            </a:xfrm>
            <a:custGeom>
              <a:avLst/>
              <a:gdLst>
                <a:gd name="connsiteX0" fmla="*/ 14493 w 14312"/>
                <a:gd name="connsiteY0" fmla="*/ 7306 h 14312"/>
                <a:gd name="connsiteX1" fmla="*/ 7336 w 14312"/>
                <a:gd name="connsiteY1" fmla="*/ 14463 h 14312"/>
                <a:gd name="connsiteX2" fmla="*/ 180 w 14312"/>
                <a:gd name="connsiteY2" fmla="*/ 7306 h 14312"/>
                <a:gd name="connsiteX3" fmla="*/ 7336 w 14312"/>
                <a:gd name="connsiteY3" fmla="*/ 150 h 14312"/>
                <a:gd name="connsiteX4" fmla="*/ 1449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493" y="7306"/>
                  </a:moveTo>
                  <a:cubicBezTo>
                    <a:pt x="14493" y="11259"/>
                    <a:pt x="11289" y="14463"/>
                    <a:pt x="7336" y="14463"/>
                  </a:cubicBezTo>
                  <a:cubicBezTo>
                    <a:pt x="3384" y="14463"/>
                    <a:pt x="180" y="11259"/>
                    <a:pt x="180" y="7306"/>
                  </a:cubicBezTo>
                  <a:cubicBezTo>
                    <a:pt x="180" y="3354"/>
                    <a:pt x="3384" y="150"/>
                    <a:pt x="7336" y="150"/>
                  </a:cubicBezTo>
                  <a:cubicBezTo>
                    <a:pt x="11289" y="150"/>
                    <a:pt x="14493" y="3354"/>
                    <a:pt x="1449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9DE4B9A-D377-A6DA-CF83-6733B00CF818}"/>
                </a:ext>
              </a:extLst>
            </p:cNvPr>
            <p:cNvSpPr/>
            <p:nvPr/>
          </p:nvSpPr>
          <p:spPr>
            <a:xfrm>
              <a:off x="12060597" y="3346452"/>
              <a:ext cx="14312" cy="14312"/>
            </a:xfrm>
            <a:custGeom>
              <a:avLst/>
              <a:gdLst>
                <a:gd name="connsiteX0" fmla="*/ 14503 w 14312"/>
                <a:gd name="connsiteY0" fmla="*/ 7306 h 14312"/>
                <a:gd name="connsiteX1" fmla="*/ 7346 w 14312"/>
                <a:gd name="connsiteY1" fmla="*/ 14463 h 14312"/>
                <a:gd name="connsiteX2" fmla="*/ 190 w 14312"/>
                <a:gd name="connsiteY2" fmla="*/ 7306 h 14312"/>
                <a:gd name="connsiteX3" fmla="*/ 7346 w 14312"/>
                <a:gd name="connsiteY3" fmla="*/ 150 h 14312"/>
                <a:gd name="connsiteX4" fmla="*/ 1450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03" y="7306"/>
                  </a:moveTo>
                  <a:cubicBezTo>
                    <a:pt x="14503" y="11259"/>
                    <a:pt x="11299" y="14463"/>
                    <a:pt x="7346" y="14463"/>
                  </a:cubicBezTo>
                  <a:cubicBezTo>
                    <a:pt x="3394" y="14463"/>
                    <a:pt x="190" y="11259"/>
                    <a:pt x="190" y="7306"/>
                  </a:cubicBezTo>
                  <a:cubicBezTo>
                    <a:pt x="190" y="3354"/>
                    <a:pt x="3394" y="150"/>
                    <a:pt x="7346" y="150"/>
                  </a:cubicBezTo>
                  <a:cubicBezTo>
                    <a:pt x="11299" y="150"/>
                    <a:pt x="14503" y="3354"/>
                    <a:pt x="1450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2E554D4B-C9E9-E702-1B64-AC97DE758E9D}"/>
                </a:ext>
              </a:extLst>
            </p:cNvPr>
            <p:cNvSpPr/>
            <p:nvPr/>
          </p:nvSpPr>
          <p:spPr>
            <a:xfrm>
              <a:off x="12132159" y="3346452"/>
              <a:ext cx="14312" cy="14312"/>
            </a:xfrm>
            <a:custGeom>
              <a:avLst/>
              <a:gdLst>
                <a:gd name="connsiteX0" fmla="*/ 14513 w 14312"/>
                <a:gd name="connsiteY0" fmla="*/ 7306 h 14312"/>
                <a:gd name="connsiteX1" fmla="*/ 7356 w 14312"/>
                <a:gd name="connsiteY1" fmla="*/ 14463 h 14312"/>
                <a:gd name="connsiteX2" fmla="*/ 200 w 14312"/>
                <a:gd name="connsiteY2" fmla="*/ 7306 h 14312"/>
                <a:gd name="connsiteX3" fmla="*/ 7356 w 14312"/>
                <a:gd name="connsiteY3" fmla="*/ 150 h 14312"/>
                <a:gd name="connsiteX4" fmla="*/ 14513 w 14312"/>
                <a:gd name="connsiteY4" fmla="*/ 7306 h 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12" h="14312">
                  <a:moveTo>
                    <a:pt x="14513" y="7306"/>
                  </a:moveTo>
                  <a:cubicBezTo>
                    <a:pt x="14513" y="11259"/>
                    <a:pt x="11309" y="14463"/>
                    <a:pt x="7356" y="14463"/>
                  </a:cubicBezTo>
                  <a:cubicBezTo>
                    <a:pt x="3404" y="14463"/>
                    <a:pt x="200" y="11259"/>
                    <a:pt x="200" y="7306"/>
                  </a:cubicBezTo>
                  <a:cubicBezTo>
                    <a:pt x="200" y="3354"/>
                    <a:pt x="3404" y="150"/>
                    <a:pt x="7356" y="150"/>
                  </a:cubicBezTo>
                  <a:cubicBezTo>
                    <a:pt x="11309" y="150"/>
                    <a:pt x="14513" y="3354"/>
                    <a:pt x="14513" y="7306"/>
                  </a:cubicBezTo>
                  <a:close/>
                </a:path>
              </a:pathLst>
            </a:custGeom>
            <a:solidFill>
              <a:srgbClr val="CFDBE8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6" name="Slide Number Placeholder 5">
            <a:extLst>
              <a:ext uri="{FF2B5EF4-FFF2-40B4-BE49-F238E27FC236}">
                <a16:creationId xmlns:a16="http://schemas.microsoft.com/office/drawing/2014/main" id="{C037D4E7-BDAD-E527-2FAE-3D827279F03C}"/>
              </a:ext>
            </a:extLst>
          </p:cNvPr>
          <p:cNvSpPr txBox="1"/>
          <p:nvPr userDrawn="1"/>
        </p:nvSpPr>
        <p:spPr>
          <a:xfrm>
            <a:off x="11490976" y="6312413"/>
            <a:ext cx="390103" cy="254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800" b="1">
                <a:solidFill>
                  <a:schemeClr val="accen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07CDADC-9C7F-4AE2-9073-56EBA64A87C0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793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67873-720F-A393-6729-1EB3B08870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946AD2-0B99-70C9-AC31-3112D71D0CCA}"/>
              </a:ext>
            </a:extLst>
          </p:cNvPr>
          <p:cNvSpPr/>
          <p:nvPr userDrawn="1"/>
        </p:nvSpPr>
        <p:spPr>
          <a:xfrm>
            <a:off x="1" y="3430473"/>
            <a:ext cx="12191999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76B138-D658-67E1-ADA8-C80681B287F3}"/>
              </a:ext>
            </a:extLst>
          </p:cNvPr>
          <p:cNvSpPr/>
          <p:nvPr userDrawn="1"/>
        </p:nvSpPr>
        <p:spPr>
          <a:xfrm>
            <a:off x="1" y="-3166"/>
            <a:ext cx="12191999" cy="3432166"/>
          </a:xfrm>
          <a:prstGeom prst="rect">
            <a:avLst/>
          </a:prstGeom>
          <a:gradFill>
            <a:gsLst>
              <a:gs pos="0">
                <a:srgbClr val="9E2840">
                  <a:alpha val="90000"/>
                </a:srgbClr>
              </a:gs>
              <a:gs pos="100000">
                <a:schemeClr val="accent1">
                  <a:alpha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60DCDAC3-3FA6-5EC2-D738-E1A948B03C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3360" y="1541981"/>
            <a:ext cx="9528517" cy="760215"/>
          </a:xfr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Section Master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BDE5F5A7-254F-062F-ADC7-23B97F05F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59" y="3581469"/>
            <a:ext cx="9528517" cy="760214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9AC459B-0F10-C806-AF00-FFC38D799A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5716" y="-3166"/>
            <a:ext cx="3776283" cy="1448860"/>
          </a:xfrm>
          <a:prstGeom prst="rect">
            <a:avLst/>
          </a:prstGeom>
        </p:spPr>
      </p:pic>
      <p:grpSp>
        <p:nvGrpSpPr>
          <p:cNvPr id="633" name="Group 632">
            <a:extLst>
              <a:ext uri="{FF2B5EF4-FFF2-40B4-BE49-F238E27FC236}">
                <a16:creationId xmlns:a16="http://schemas.microsoft.com/office/drawing/2014/main" id="{46BF3F72-DAAA-41C9-4902-1093B038A687}"/>
              </a:ext>
            </a:extLst>
          </p:cNvPr>
          <p:cNvGrpSpPr/>
          <p:nvPr userDrawn="1"/>
        </p:nvGrpSpPr>
        <p:grpSpPr>
          <a:xfrm>
            <a:off x="10680883" y="1567904"/>
            <a:ext cx="1476125" cy="742949"/>
            <a:chOff x="10680883" y="1567904"/>
            <a:chExt cx="1476125" cy="74294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93F4C2-9285-BAE8-39D9-4A8699E23C3A}"/>
                </a:ext>
              </a:extLst>
            </p:cNvPr>
            <p:cNvSpPr/>
            <p:nvPr/>
          </p:nvSpPr>
          <p:spPr>
            <a:xfrm>
              <a:off x="10680883" y="1567904"/>
              <a:ext cx="9775" cy="9775"/>
            </a:xfrm>
            <a:custGeom>
              <a:avLst/>
              <a:gdLst>
                <a:gd name="connsiteX0" fmla="*/ 9776 w 9775"/>
                <a:gd name="connsiteY0" fmla="*/ 4888 h 9775"/>
                <a:gd name="connsiteX1" fmla="*/ 4888 w 9775"/>
                <a:gd name="connsiteY1" fmla="*/ 9776 h 9775"/>
                <a:gd name="connsiteX2" fmla="*/ 0 w 9775"/>
                <a:gd name="connsiteY2" fmla="*/ 4888 h 9775"/>
                <a:gd name="connsiteX3" fmla="*/ 4888 w 9775"/>
                <a:gd name="connsiteY3" fmla="*/ 0 h 9775"/>
                <a:gd name="connsiteX4" fmla="*/ 977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888"/>
                  </a:moveTo>
                  <a:cubicBezTo>
                    <a:pt x="9776" y="7587"/>
                    <a:pt x="7587" y="9776"/>
                    <a:pt x="4888" y="9776"/>
                  </a:cubicBezTo>
                  <a:cubicBezTo>
                    <a:pt x="2188" y="9776"/>
                    <a:pt x="0" y="7587"/>
                    <a:pt x="0" y="4888"/>
                  </a:cubicBezTo>
                  <a:cubicBezTo>
                    <a:pt x="0" y="2188"/>
                    <a:pt x="2188" y="0"/>
                    <a:pt x="4888" y="0"/>
                  </a:cubicBezTo>
                  <a:cubicBezTo>
                    <a:pt x="7587" y="0"/>
                    <a:pt x="9776" y="2188"/>
                    <a:pt x="977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7F40009-2F29-19D6-0B38-7148B77DC325}"/>
                </a:ext>
              </a:extLst>
            </p:cNvPr>
            <p:cNvSpPr/>
            <p:nvPr/>
          </p:nvSpPr>
          <p:spPr>
            <a:xfrm>
              <a:off x="10729761" y="1567904"/>
              <a:ext cx="9775" cy="9775"/>
            </a:xfrm>
            <a:custGeom>
              <a:avLst/>
              <a:gdLst>
                <a:gd name="connsiteX0" fmla="*/ 9786 w 9775"/>
                <a:gd name="connsiteY0" fmla="*/ 4888 h 9775"/>
                <a:gd name="connsiteX1" fmla="*/ 4898 w 9775"/>
                <a:gd name="connsiteY1" fmla="*/ 9776 h 9775"/>
                <a:gd name="connsiteX2" fmla="*/ 10 w 9775"/>
                <a:gd name="connsiteY2" fmla="*/ 4888 h 9775"/>
                <a:gd name="connsiteX3" fmla="*/ 4898 w 9775"/>
                <a:gd name="connsiteY3" fmla="*/ 0 h 9775"/>
                <a:gd name="connsiteX4" fmla="*/ 978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888"/>
                  </a:moveTo>
                  <a:cubicBezTo>
                    <a:pt x="9786" y="7587"/>
                    <a:pt x="7597" y="9776"/>
                    <a:pt x="4898" y="9776"/>
                  </a:cubicBezTo>
                  <a:cubicBezTo>
                    <a:pt x="2198" y="9776"/>
                    <a:pt x="10" y="7587"/>
                    <a:pt x="10" y="4888"/>
                  </a:cubicBezTo>
                  <a:cubicBezTo>
                    <a:pt x="10" y="2188"/>
                    <a:pt x="2198" y="0"/>
                    <a:pt x="4898" y="0"/>
                  </a:cubicBezTo>
                  <a:cubicBezTo>
                    <a:pt x="7597" y="0"/>
                    <a:pt x="9786" y="2188"/>
                    <a:pt x="978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ED9A82-4F0F-BBF8-4C3B-6CA6F28604E1}"/>
                </a:ext>
              </a:extLst>
            </p:cNvPr>
            <p:cNvSpPr/>
            <p:nvPr/>
          </p:nvSpPr>
          <p:spPr>
            <a:xfrm>
              <a:off x="10778639" y="1567904"/>
              <a:ext cx="9775" cy="9775"/>
            </a:xfrm>
            <a:custGeom>
              <a:avLst/>
              <a:gdLst>
                <a:gd name="connsiteX0" fmla="*/ 9796 w 9775"/>
                <a:gd name="connsiteY0" fmla="*/ 4888 h 9775"/>
                <a:gd name="connsiteX1" fmla="*/ 4908 w 9775"/>
                <a:gd name="connsiteY1" fmla="*/ 9776 h 9775"/>
                <a:gd name="connsiteX2" fmla="*/ 20 w 9775"/>
                <a:gd name="connsiteY2" fmla="*/ 4888 h 9775"/>
                <a:gd name="connsiteX3" fmla="*/ 4908 w 9775"/>
                <a:gd name="connsiteY3" fmla="*/ 0 h 9775"/>
                <a:gd name="connsiteX4" fmla="*/ 979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888"/>
                  </a:moveTo>
                  <a:cubicBezTo>
                    <a:pt x="9796" y="7587"/>
                    <a:pt x="7607" y="9776"/>
                    <a:pt x="4908" y="9776"/>
                  </a:cubicBezTo>
                  <a:cubicBezTo>
                    <a:pt x="2208" y="9776"/>
                    <a:pt x="20" y="7587"/>
                    <a:pt x="20" y="4888"/>
                  </a:cubicBezTo>
                  <a:cubicBezTo>
                    <a:pt x="20" y="2188"/>
                    <a:pt x="2208" y="0"/>
                    <a:pt x="4908" y="0"/>
                  </a:cubicBezTo>
                  <a:cubicBezTo>
                    <a:pt x="7607" y="0"/>
                    <a:pt x="9796" y="2188"/>
                    <a:pt x="979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DDCACB-1C59-753A-AA92-68F063C5EE74}"/>
                </a:ext>
              </a:extLst>
            </p:cNvPr>
            <p:cNvSpPr/>
            <p:nvPr/>
          </p:nvSpPr>
          <p:spPr>
            <a:xfrm>
              <a:off x="10827518" y="1567904"/>
              <a:ext cx="9775" cy="9775"/>
            </a:xfrm>
            <a:custGeom>
              <a:avLst/>
              <a:gdLst>
                <a:gd name="connsiteX0" fmla="*/ 9806 w 9775"/>
                <a:gd name="connsiteY0" fmla="*/ 4888 h 9775"/>
                <a:gd name="connsiteX1" fmla="*/ 4918 w 9775"/>
                <a:gd name="connsiteY1" fmla="*/ 9776 h 9775"/>
                <a:gd name="connsiteX2" fmla="*/ 30 w 9775"/>
                <a:gd name="connsiteY2" fmla="*/ 4888 h 9775"/>
                <a:gd name="connsiteX3" fmla="*/ 4918 w 9775"/>
                <a:gd name="connsiteY3" fmla="*/ 0 h 9775"/>
                <a:gd name="connsiteX4" fmla="*/ 980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888"/>
                  </a:moveTo>
                  <a:cubicBezTo>
                    <a:pt x="9806" y="7587"/>
                    <a:pt x="7617" y="9776"/>
                    <a:pt x="4918" y="9776"/>
                  </a:cubicBezTo>
                  <a:cubicBezTo>
                    <a:pt x="2218" y="9776"/>
                    <a:pt x="30" y="7587"/>
                    <a:pt x="30" y="4888"/>
                  </a:cubicBezTo>
                  <a:cubicBezTo>
                    <a:pt x="30" y="2188"/>
                    <a:pt x="2218" y="0"/>
                    <a:pt x="4918" y="0"/>
                  </a:cubicBezTo>
                  <a:cubicBezTo>
                    <a:pt x="7617" y="0"/>
                    <a:pt x="9806" y="2188"/>
                    <a:pt x="980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4F35FE-6947-9CD6-0C63-1EF1B4DFB864}"/>
                </a:ext>
              </a:extLst>
            </p:cNvPr>
            <p:cNvSpPr/>
            <p:nvPr/>
          </p:nvSpPr>
          <p:spPr>
            <a:xfrm>
              <a:off x="10876396" y="1567904"/>
              <a:ext cx="9775" cy="9775"/>
            </a:xfrm>
            <a:custGeom>
              <a:avLst/>
              <a:gdLst>
                <a:gd name="connsiteX0" fmla="*/ 9816 w 9775"/>
                <a:gd name="connsiteY0" fmla="*/ 4888 h 9775"/>
                <a:gd name="connsiteX1" fmla="*/ 4928 w 9775"/>
                <a:gd name="connsiteY1" fmla="*/ 9776 h 9775"/>
                <a:gd name="connsiteX2" fmla="*/ 40 w 9775"/>
                <a:gd name="connsiteY2" fmla="*/ 4888 h 9775"/>
                <a:gd name="connsiteX3" fmla="*/ 4928 w 9775"/>
                <a:gd name="connsiteY3" fmla="*/ 0 h 9775"/>
                <a:gd name="connsiteX4" fmla="*/ 981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888"/>
                  </a:moveTo>
                  <a:cubicBezTo>
                    <a:pt x="9816" y="7587"/>
                    <a:pt x="7627" y="9776"/>
                    <a:pt x="4928" y="9776"/>
                  </a:cubicBezTo>
                  <a:cubicBezTo>
                    <a:pt x="2228" y="9776"/>
                    <a:pt x="40" y="7587"/>
                    <a:pt x="40" y="4888"/>
                  </a:cubicBezTo>
                  <a:cubicBezTo>
                    <a:pt x="40" y="2188"/>
                    <a:pt x="2228" y="0"/>
                    <a:pt x="4928" y="0"/>
                  </a:cubicBezTo>
                  <a:cubicBezTo>
                    <a:pt x="7627" y="0"/>
                    <a:pt x="9816" y="2188"/>
                    <a:pt x="981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E760EE-81AF-3E9E-6CBB-4EDBDC38216F}"/>
                </a:ext>
              </a:extLst>
            </p:cNvPr>
            <p:cNvSpPr/>
            <p:nvPr/>
          </p:nvSpPr>
          <p:spPr>
            <a:xfrm>
              <a:off x="10925274" y="1567904"/>
              <a:ext cx="9775" cy="9775"/>
            </a:xfrm>
            <a:custGeom>
              <a:avLst/>
              <a:gdLst>
                <a:gd name="connsiteX0" fmla="*/ 9826 w 9775"/>
                <a:gd name="connsiteY0" fmla="*/ 4888 h 9775"/>
                <a:gd name="connsiteX1" fmla="*/ 4938 w 9775"/>
                <a:gd name="connsiteY1" fmla="*/ 9776 h 9775"/>
                <a:gd name="connsiteX2" fmla="*/ 50 w 9775"/>
                <a:gd name="connsiteY2" fmla="*/ 4888 h 9775"/>
                <a:gd name="connsiteX3" fmla="*/ 4938 w 9775"/>
                <a:gd name="connsiteY3" fmla="*/ 0 h 9775"/>
                <a:gd name="connsiteX4" fmla="*/ 982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888"/>
                  </a:moveTo>
                  <a:cubicBezTo>
                    <a:pt x="9826" y="7587"/>
                    <a:pt x="7637" y="9776"/>
                    <a:pt x="4938" y="9776"/>
                  </a:cubicBezTo>
                  <a:cubicBezTo>
                    <a:pt x="2238" y="9776"/>
                    <a:pt x="50" y="7587"/>
                    <a:pt x="50" y="4888"/>
                  </a:cubicBezTo>
                  <a:cubicBezTo>
                    <a:pt x="50" y="2188"/>
                    <a:pt x="2238" y="0"/>
                    <a:pt x="4938" y="0"/>
                  </a:cubicBezTo>
                  <a:cubicBezTo>
                    <a:pt x="7637" y="0"/>
                    <a:pt x="9826" y="2188"/>
                    <a:pt x="982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947E82E-34CA-624F-9194-D806F46DAFED}"/>
                </a:ext>
              </a:extLst>
            </p:cNvPr>
            <p:cNvSpPr/>
            <p:nvPr/>
          </p:nvSpPr>
          <p:spPr>
            <a:xfrm>
              <a:off x="10974153" y="1567904"/>
              <a:ext cx="9775" cy="9775"/>
            </a:xfrm>
            <a:custGeom>
              <a:avLst/>
              <a:gdLst>
                <a:gd name="connsiteX0" fmla="*/ 9836 w 9775"/>
                <a:gd name="connsiteY0" fmla="*/ 4888 h 9775"/>
                <a:gd name="connsiteX1" fmla="*/ 4948 w 9775"/>
                <a:gd name="connsiteY1" fmla="*/ 9776 h 9775"/>
                <a:gd name="connsiteX2" fmla="*/ 60 w 9775"/>
                <a:gd name="connsiteY2" fmla="*/ 4888 h 9775"/>
                <a:gd name="connsiteX3" fmla="*/ 4948 w 9775"/>
                <a:gd name="connsiteY3" fmla="*/ 0 h 9775"/>
                <a:gd name="connsiteX4" fmla="*/ 983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888"/>
                  </a:moveTo>
                  <a:cubicBezTo>
                    <a:pt x="9836" y="7587"/>
                    <a:pt x="7647" y="9776"/>
                    <a:pt x="4948" y="9776"/>
                  </a:cubicBezTo>
                  <a:cubicBezTo>
                    <a:pt x="2248" y="9776"/>
                    <a:pt x="60" y="7587"/>
                    <a:pt x="60" y="4888"/>
                  </a:cubicBezTo>
                  <a:cubicBezTo>
                    <a:pt x="60" y="2188"/>
                    <a:pt x="2248" y="0"/>
                    <a:pt x="4948" y="0"/>
                  </a:cubicBezTo>
                  <a:cubicBezTo>
                    <a:pt x="7647" y="0"/>
                    <a:pt x="9836" y="2188"/>
                    <a:pt x="983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161140-EF2D-EC66-379E-45C8DF8D599B}"/>
                </a:ext>
              </a:extLst>
            </p:cNvPr>
            <p:cNvSpPr/>
            <p:nvPr/>
          </p:nvSpPr>
          <p:spPr>
            <a:xfrm>
              <a:off x="11023031" y="1567904"/>
              <a:ext cx="9775" cy="9775"/>
            </a:xfrm>
            <a:custGeom>
              <a:avLst/>
              <a:gdLst>
                <a:gd name="connsiteX0" fmla="*/ 9846 w 9775"/>
                <a:gd name="connsiteY0" fmla="*/ 4888 h 9775"/>
                <a:gd name="connsiteX1" fmla="*/ 4958 w 9775"/>
                <a:gd name="connsiteY1" fmla="*/ 9776 h 9775"/>
                <a:gd name="connsiteX2" fmla="*/ 70 w 9775"/>
                <a:gd name="connsiteY2" fmla="*/ 4888 h 9775"/>
                <a:gd name="connsiteX3" fmla="*/ 4958 w 9775"/>
                <a:gd name="connsiteY3" fmla="*/ 0 h 9775"/>
                <a:gd name="connsiteX4" fmla="*/ 984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888"/>
                  </a:moveTo>
                  <a:cubicBezTo>
                    <a:pt x="9846" y="7587"/>
                    <a:pt x="7657" y="9776"/>
                    <a:pt x="4958" y="9776"/>
                  </a:cubicBezTo>
                  <a:cubicBezTo>
                    <a:pt x="2258" y="9776"/>
                    <a:pt x="70" y="7587"/>
                    <a:pt x="70" y="4888"/>
                  </a:cubicBezTo>
                  <a:cubicBezTo>
                    <a:pt x="70" y="2188"/>
                    <a:pt x="2258" y="0"/>
                    <a:pt x="4958" y="0"/>
                  </a:cubicBezTo>
                  <a:cubicBezTo>
                    <a:pt x="7657" y="0"/>
                    <a:pt x="9846" y="2188"/>
                    <a:pt x="984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F3F31B7-796F-32C7-CB33-2F9AF5719951}"/>
                </a:ext>
              </a:extLst>
            </p:cNvPr>
            <p:cNvSpPr/>
            <p:nvPr/>
          </p:nvSpPr>
          <p:spPr>
            <a:xfrm>
              <a:off x="11071909" y="1567904"/>
              <a:ext cx="9775" cy="9775"/>
            </a:xfrm>
            <a:custGeom>
              <a:avLst/>
              <a:gdLst>
                <a:gd name="connsiteX0" fmla="*/ 9856 w 9775"/>
                <a:gd name="connsiteY0" fmla="*/ 4888 h 9775"/>
                <a:gd name="connsiteX1" fmla="*/ 4968 w 9775"/>
                <a:gd name="connsiteY1" fmla="*/ 9776 h 9775"/>
                <a:gd name="connsiteX2" fmla="*/ 80 w 9775"/>
                <a:gd name="connsiteY2" fmla="*/ 4888 h 9775"/>
                <a:gd name="connsiteX3" fmla="*/ 4968 w 9775"/>
                <a:gd name="connsiteY3" fmla="*/ 0 h 9775"/>
                <a:gd name="connsiteX4" fmla="*/ 985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888"/>
                  </a:moveTo>
                  <a:cubicBezTo>
                    <a:pt x="9856" y="7587"/>
                    <a:pt x="7667" y="9776"/>
                    <a:pt x="4968" y="9776"/>
                  </a:cubicBezTo>
                  <a:cubicBezTo>
                    <a:pt x="2268" y="9776"/>
                    <a:pt x="80" y="7587"/>
                    <a:pt x="80" y="4888"/>
                  </a:cubicBezTo>
                  <a:cubicBezTo>
                    <a:pt x="80" y="2188"/>
                    <a:pt x="2268" y="0"/>
                    <a:pt x="4968" y="0"/>
                  </a:cubicBezTo>
                  <a:cubicBezTo>
                    <a:pt x="7667" y="0"/>
                    <a:pt x="9856" y="2188"/>
                    <a:pt x="985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FE9EBE-605C-8990-2081-495FD158DA7E}"/>
                </a:ext>
              </a:extLst>
            </p:cNvPr>
            <p:cNvSpPr/>
            <p:nvPr/>
          </p:nvSpPr>
          <p:spPr>
            <a:xfrm>
              <a:off x="11120788" y="1567904"/>
              <a:ext cx="9775" cy="9775"/>
            </a:xfrm>
            <a:custGeom>
              <a:avLst/>
              <a:gdLst>
                <a:gd name="connsiteX0" fmla="*/ 9866 w 9775"/>
                <a:gd name="connsiteY0" fmla="*/ 4888 h 9775"/>
                <a:gd name="connsiteX1" fmla="*/ 4978 w 9775"/>
                <a:gd name="connsiteY1" fmla="*/ 9776 h 9775"/>
                <a:gd name="connsiteX2" fmla="*/ 90 w 9775"/>
                <a:gd name="connsiteY2" fmla="*/ 4888 h 9775"/>
                <a:gd name="connsiteX3" fmla="*/ 4978 w 9775"/>
                <a:gd name="connsiteY3" fmla="*/ 0 h 9775"/>
                <a:gd name="connsiteX4" fmla="*/ 986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888"/>
                  </a:moveTo>
                  <a:cubicBezTo>
                    <a:pt x="9866" y="7587"/>
                    <a:pt x="7677" y="9776"/>
                    <a:pt x="4978" y="9776"/>
                  </a:cubicBezTo>
                  <a:cubicBezTo>
                    <a:pt x="2278" y="9776"/>
                    <a:pt x="90" y="7587"/>
                    <a:pt x="90" y="4888"/>
                  </a:cubicBezTo>
                  <a:cubicBezTo>
                    <a:pt x="90" y="2188"/>
                    <a:pt x="2278" y="0"/>
                    <a:pt x="4978" y="0"/>
                  </a:cubicBezTo>
                  <a:cubicBezTo>
                    <a:pt x="7677" y="0"/>
                    <a:pt x="9866" y="2188"/>
                    <a:pt x="986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41B690D-FCB4-65DA-2775-F0FD93F05C01}"/>
                </a:ext>
              </a:extLst>
            </p:cNvPr>
            <p:cNvSpPr/>
            <p:nvPr/>
          </p:nvSpPr>
          <p:spPr>
            <a:xfrm>
              <a:off x="11169666" y="1567904"/>
              <a:ext cx="9775" cy="9775"/>
            </a:xfrm>
            <a:custGeom>
              <a:avLst/>
              <a:gdLst>
                <a:gd name="connsiteX0" fmla="*/ 9876 w 9775"/>
                <a:gd name="connsiteY0" fmla="*/ 4888 h 9775"/>
                <a:gd name="connsiteX1" fmla="*/ 4988 w 9775"/>
                <a:gd name="connsiteY1" fmla="*/ 9776 h 9775"/>
                <a:gd name="connsiteX2" fmla="*/ 100 w 9775"/>
                <a:gd name="connsiteY2" fmla="*/ 4888 h 9775"/>
                <a:gd name="connsiteX3" fmla="*/ 4988 w 9775"/>
                <a:gd name="connsiteY3" fmla="*/ 0 h 9775"/>
                <a:gd name="connsiteX4" fmla="*/ 987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888"/>
                  </a:moveTo>
                  <a:cubicBezTo>
                    <a:pt x="9876" y="7587"/>
                    <a:pt x="7687" y="9776"/>
                    <a:pt x="4988" y="9776"/>
                  </a:cubicBezTo>
                  <a:cubicBezTo>
                    <a:pt x="2288" y="9776"/>
                    <a:pt x="100" y="7587"/>
                    <a:pt x="100" y="4888"/>
                  </a:cubicBezTo>
                  <a:cubicBezTo>
                    <a:pt x="100" y="2188"/>
                    <a:pt x="2288" y="0"/>
                    <a:pt x="4988" y="0"/>
                  </a:cubicBezTo>
                  <a:cubicBezTo>
                    <a:pt x="7687" y="0"/>
                    <a:pt x="9876" y="2188"/>
                    <a:pt x="987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881C0FA-B34E-3A16-522F-D02485B7564F}"/>
                </a:ext>
              </a:extLst>
            </p:cNvPr>
            <p:cNvSpPr/>
            <p:nvPr/>
          </p:nvSpPr>
          <p:spPr>
            <a:xfrm>
              <a:off x="11218544" y="1567904"/>
              <a:ext cx="9775" cy="9775"/>
            </a:xfrm>
            <a:custGeom>
              <a:avLst/>
              <a:gdLst>
                <a:gd name="connsiteX0" fmla="*/ 9886 w 9775"/>
                <a:gd name="connsiteY0" fmla="*/ 4888 h 9775"/>
                <a:gd name="connsiteX1" fmla="*/ 4998 w 9775"/>
                <a:gd name="connsiteY1" fmla="*/ 9776 h 9775"/>
                <a:gd name="connsiteX2" fmla="*/ 110 w 9775"/>
                <a:gd name="connsiteY2" fmla="*/ 4888 h 9775"/>
                <a:gd name="connsiteX3" fmla="*/ 4998 w 9775"/>
                <a:gd name="connsiteY3" fmla="*/ 0 h 9775"/>
                <a:gd name="connsiteX4" fmla="*/ 988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888"/>
                  </a:moveTo>
                  <a:cubicBezTo>
                    <a:pt x="9886" y="7587"/>
                    <a:pt x="7697" y="9776"/>
                    <a:pt x="4998" y="9776"/>
                  </a:cubicBezTo>
                  <a:cubicBezTo>
                    <a:pt x="2298" y="9776"/>
                    <a:pt x="110" y="7587"/>
                    <a:pt x="110" y="4888"/>
                  </a:cubicBezTo>
                  <a:cubicBezTo>
                    <a:pt x="110" y="2188"/>
                    <a:pt x="2298" y="0"/>
                    <a:pt x="4998" y="0"/>
                  </a:cubicBezTo>
                  <a:cubicBezTo>
                    <a:pt x="7697" y="0"/>
                    <a:pt x="9886" y="2188"/>
                    <a:pt x="988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1D50930-0579-B0E5-9E42-BC11B5219FE4}"/>
                </a:ext>
              </a:extLst>
            </p:cNvPr>
            <p:cNvSpPr/>
            <p:nvPr/>
          </p:nvSpPr>
          <p:spPr>
            <a:xfrm>
              <a:off x="11267423" y="1567904"/>
              <a:ext cx="9775" cy="9775"/>
            </a:xfrm>
            <a:custGeom>
              <a:avLst/>
              <a:gdLst>
                <a:gd name="connsiteX0" fmla="*/ 9896 w 9775"/>
                <a:gd name="connsiteY0" fmla="*/ 4888 h 9775"/>
                <a:gd name="connsiteX1" fmla="*/ 5008 w 9775"/>
                <a:gd name="connsiteY1" fmla="*/ 9776 h 9775"/>
                <a:gd name="connsiteX2" fmla="*/ 120 w 9775"/>
                <a:gd name="connsiteY2" fmla="*/ 4888 h 9775"/>
                <a:gd name="connsiteX3" fmla="*/ 5008 w 9775"/>
                <a:gd name="connsiteY3" fmla="*/ 0 h 9775"/>
                <a:gd name="connsiteX4" fmla="*/ 989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888"/>
                  </a:moveTo>
                  <a:cubicBezTo>
                    <a:pt x="9896" y="7587"/>
                    <a:pt x="7707" y="9776"/>
                    <a:pt x="5008" y="9776"/>
                  </a:cubicBezTo>
                  <a:cubicBezTo>
                    <a:pt x="2308" y="9776"/>
                    <a:pt x="120" y="7587"/>
                    <a:pt x="120" y="4888"/>
                  </a:cubicBezTo>
                  <a:cubicBezTo>
                    <a:pt x="120" y="2188"/>
                    <a:pt x="2308" y="0"/>
                    <a:pt x="5008" y="0"/>
                  </a:cubicBezTo>
                  <a:cubicBezTo>
                    <a:pt x="7707" y="0"/>
                    <a:pt x="9896" y="2188"/>
                    <a:pt x="989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C9D42C-B5B6-3F5D-1CFD-3C61233070CB}"/>
                </a:ext>
              </a:extLst>
            </p:cNvPr>
            <p:cNvSpPr/>
            <p:nvPr/>
          </p:nvSpPr>
          <p:spPr>
            <a:xfrm>
              <a:off x="11316301" y="1567904"/>
              <a:ext cx="9775" cy="9775"/>
            </a:xfrm>
            <a:custGeom>
              <a:avLst/>
              <a:gdLst>
                <a:gd name="connsiteX0" fmla="*/ 9906 w 9775"/>
                <a:gd name="connsiteY0" fmla="*/ 4888 h 9775"/>
                <a:gd name="connsiteX1" fmla="*/ 5018 w 9775"/>
                <a:gd name="connsiteY1" fmla="*/ 9776 h 9775"/>
                <a:gd name="connsiteX2" fmla="*/ 130 w 9775"/>
                <a:gd name="connsiteY2" fmla="*/ 4888 h 9775"/>
                <a:gd name="connsiteX3" fmla="*/ 5018 w 9775"/>
                <a:gd name="connsiteY3" fmla="*/ 0 h 9775"/>
                <a:gd name="connsiteX4" fmla="*/ 990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888"/>
                  </a:moveTo>
                  <a:cubicBezTo>
                    <a:pt x="9906" y="7587"/>
                    <a:pt x="7717" y="9776"/>
                    <a:pt x="5018" y="9776"/>
                  </a:cubicBezTo>
                  <a:cubicBezTo>
                    <a:pt x="2318" y="9776"/>
                    <a:pt x="130" y="7587"/>
                    <a:pt x="130" y="4888"/>
                  </a:cubicBezTo>
                  <a:cubicBezTo>
                    <a:pt x="130" y="2188"/>
                    <a:pt x="2318" y="0"/>
                    <a:pt x="5018" y="0"/>
                  </a:cubicBezTo>
                  <a:cubicBezTo>
                    <a:pt x="7717" y="0"/>
                    <a:pt x="9906" y="2188"/>
                    <a:pt x="990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A6D8F3B-1D0E-8325-EFC3-F67A750B3D95}"/>
                </a:ext>
              </a:extLst>
            </p:cNvPr>
            <p:cNvSpPr/>
            <p:nvPr/>
          </p:nvSpPr>
          <p:spPr>
            <a:xfrm>
              <a:off x="11365179" y="1567904"/>
              <a:ext cx="9775" cy="9775"/>
            </a:xfrm>
            <a:custGeom>
              <a:avLst/>
              <a:gdLst>
                <a:gd name="connsiteX0" fmla="*/ 9916 w 9775"/>
                <a:gd name="connsiteY0" fmla="*/ 4888 h 9775"/>
                <a:gd name="connsiteX1" fmla="*/ 5028 w 9775"/>
                <a:gd name="connsiteY1" fmla="*/ 9776 h 9775"/>
                <a:gd name="connsiteX2" fmla="*/ 140 w 9775"/>
                <a:gd name="connsiteY2" fmla="*/ 4888 h 9775"/>
                <a:gd name="connsiteX3" fmla="*/ 5028 w 9775"/>
                <a:gd name="connsiteY3" fmla="*/ 0 h 9775"/>
                <a:gd name="connsiteX4" fmla="*/ 991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888"/>
                  </a:moveTo>
                  <a:cubicBezTo>
                    <a:pt x="9916" y="7587"/>
                    <a:pt x="7727" y="9776"/>
                    <a:pt x="5028" y="9776"/>
                  </a:cubicBezTo>
                  <a:cubicBezTo>
                    <a:pt x="2328" y="9776"/>
                    <a:pt x="140" y="7587"/>
                    <a:pt x="140" y="4888"/>
                  </a:cubicBezTo>
                  <a:cubicBezTo>
                    <a:pt x="140" y="2188"/>
                    <a:pt x="2328" y="0"/>
                    <a:pt x="5028" y="0"/>
                  </a:cubicBezTo>
                  <a:cubicBezTo>
                    <a:pt x="7727" y="0"/>
                    <a:pt x="9916" y="2188"/>
                    <a:pt x="991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952F89C-8D78-5442-8AB2-7025FD932BEA}"/>
                </a:ext>
              </a:extLst>
            </p:cNvPr>
            <p:cNvSpPr/>
            <p:nvPr/>
          </p:nvSpPr>
          <p:spPr>
            <a:xfrm>
              <a:off x="11414058" y="1567904"/>
              <a:ext cx="9775" cy="9775"/>
            </a:xfrm>
            <a:custGeom>
              <a:avLst/>
              <a:gdLst>
                <a:gd name="connsiteX0" fmla="*/ 9926 w 9775"/>
                <a:gd name="connsiteY0" fmla="*/ 4888 h 9775"/>
                <a:gd name="connsiteX1" fmla="*/ 5038 w 9775"/>
                <a:gd name="connsiteY1" fmla="*/ 9776 h 9775"/>
                <a:gd name="connsiteX2" fmla="*/ 150 w 9775"/>
                <a:gd name="connsiteY2" fmla="*/ 4888 h 9775"/>
                <a:gd name="connsiteX3" fmla="*/ 5038 w 9775"/>
                <a:gd name="connsiteY3" fmla="*/ 0 h 9775"/>
                <a:gd name="connsiteX4" fmla="*/ 992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888"/>
                  </a:moveTo>
                  <a:cubicBezTo>
                    <a:pt x="9926" y="7587"/>
                    <a:pt x="7737" y="9776"/>
                    <a:pt x="5038" y="9776"/>
                  </a:cubicBezTo>
                  <a:cubicBezTo>
                    <a:pt x="2338" y="9776"/>
                    <a:pt x="150" y="7587"/>
                    <a:pt x="150" y="4888"/>
                  </a:cubicBezTo>
                  <a:cubicBezTo>
                    <a:pt x="150" y="2188"/>
                    <a:pt x="2338" y="0"/>
                    <a:pt x="5038" y="0"/>
                  </a:cubicBezTo>
                  <a:cubicBezTo>
                    <a:pt x="7737" y="0"/>
                    <a:pt x="9926" y="2188"/>
                    <a:pt x="992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5ACF6CC-F5FA-5E3C-BE33-005E76427A57}"/>
                </a:ext>
              </a:extLst>
            </p:cNvPr>
            <p:cNvSpPr/>
            <p:nvPr/>
          </p:nvSpPr>
          <p:spPr>
            <a:xfrm>
              <a:off x="11462936" y="1567904"/>
              <a:ext cx="9775" cy="9775"/>
            </a:xfrm>
            <a:custGeom>
              <a:avLst/>
              <a:gdLst>
                <a:gd name="connsiteX0" fmla="*/ 9936 w 9775"/>
                <a:gd name="connsiteY0" fmla="*/ 4888 h 9775"/>
                <a:gd name="connsiteX1" fmla="*/ 5048 w 9775"/>
                <a:gd name="connsiteY1" fmla="*/ 9776 h 9775"/>
                <a:gd name="connsiteX2" fmla="*/ 160 w 9775"/>
                <a:gd name="connsiteY2" fmla="*/ 4888 h 9775"/>
                <a:gd name="connsiteX3" fmla="*/ 5048 w 9775"/>
                <a:gd name="connsiteY3" fmla="*/ 0 h 9775"/>
                <a:gd name="connsiteX4" fmla="*/ 993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888"/>
                  </a:moveTo>
                  <a:cubicBezTo>
                    <a:pt x="9936" y="7587"/>
                    <a:pt x="7747" y="9776"/>
                    <a:pt x="5048" y="9776"/>
                  </a:cubicBezTo>
                  <a:cubicBezTo>
                    <a:pt x="2348" y="9776"/>
                    <a:pt x="160" y="7587"/>
                    <a:pt x="160" y="4888"/>
                  </a:cubicBezTo>
                  <a:cubicBezTo>
                    <a:pt x="160" y="2188"/>
                    <a:pt x="2348" y="0"/>
                    <a:pt x="5048" y="0"/>
                  </a:cubicBezTo>
                  <a:cubicBezTo>
                    <a:pt x="7747" y="0"/>
                    <a:pt x="9936" y="2188"/>
                    <a:pt x="993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AD2904E-4141-89B5-CE3D-B4FBF64FF670}"/>
                </a:ext>
              </a:extLst>
            </p:cNvPr>
            <p:cNvSpPr/>
            <p:nvPr/>
          </p:nvSpPr>
          <p:spPr>
            <a:xfrm>
              <a:off x="11511814" y="1567904"/>
              <a:ext cx="9775" cy="9775"/>
            </a:xfrm>
            <a:custGeom>
              <a:avLst/>
              <a:gdLst>
                <a:gd name="connsiteX0" fmla="*/ 9946 w 9775"/>
                <a:gd name="connsiteY0" fmla="*/ 4888 h 9775"/>
                <a:gd name="connsiteX1" fmla="*/ 5058 w 9775"/>
                <a:gd name="connsiteY1" fmla="*/ 9776 h 9775"/>
                <a:gd name="connsiteX2" fmla="*/ 170 w 9775"/>
                <a:gd name="connsiteY2" fmla="*/ 4888 h 9775"/>
                <a:gd name="connsiteX3" fmla="*/ 5058 w 9775"/>
                <a:gd name="connsiteY3" fmla="*/ 0 h 9775"/>
                <a:gd name="connsiteX4" fmla="*/ 994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888"/>
                  </a:moveTo>
                  <a:cubicBezTo>
                    <a:pt x="9946" y="7587"/>
                    <a:pt x="7757" y="9776"/>
                    <a:pt x="5058" y="9776"/>
                  </a:cubicBezTo>
                  <a:cubicBezTo>
                    <a:pt x="2358" y="9776"/>
                    <a:pt x="170" y="7587"/>
                    <a:pt x="170" y="4888"/>
                  </a:cubicBezTo>
                  <a:cubicBezTo>
                    <a:pt x="170" y="2188"/>
                    <a:pt x="2358" y="0"/>
                    <a:pt x="5058" y="0"/>
                  </a:cubicBezTo>
                  <a:cubicBezTo>
                    <a:pt x="7757" y="0"/>
                    <a:pt x="9946" y="2188"/>
                    <a:pt x="994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CEBA967-2135-89D3-509E-B3BB09E05E1D}"/>
                </a:ext>
              </a:extLst>
            </p:cNvPr>
            <p:cNvSpPr/>
            <p:nvPr/>
          </p:nvSpPr>
          <p:spPr>
            <a:xfrm>
              <a:off x="11560693" y="1567904"/>
              <a:ext cx="9775" cy="9775"/>
            </a:xfrm>
            <a:custGeom>
              <a:avLst/>
              <a:gdLst>
                <a:gd name="connsiteX0" fmla="*/ 9956 w 9775"/>
                <a:gd name="connsiteY0" fmla="*/ 4888 h 9775"/>
                <a:gd name="connsiteX1" fmla="*/ 5068 w 9775"/>
                <a:gd name="connsiteY1" fmla="*/ 9776 h 9775"/>
                <a:gd name="connsiteX2" fmla="*/ 180 w 9775"/>
                <a:gd name="connsiteY2" fmla="*/ 4888 h 9775"/>
                <a:gd name="connsiteX3" fmla="*/ 5068 w 9775"/>
                <a:gd name="connsiteY3" fmla="*/ 0 h 9775"/>
                <a:gd name="connsiteX4" fmla="*/ 995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888"/>
                  </a:moveTo>
                  <a:cubicBezTo>
                    <a:pt x="9956" y="7587"/>
                    <a:pt x="7767" y="9776"/>
                    <a:pt x="5068" y="9776"/>
                  </a:cubicBezTo>
                  <a:cubicBezTo>
                    <a:pt x="2368" y="9776"/>
                    <a:pt x="180" y="7587"/>
                    <a:pt x="180" y="4888"/>
                  </a:cubicBezTo>
                  <a:cubicBezTo>
                    <a:pt x="180" y="2188"/>
                    <a:pt x="2368" y="0"/>
                    <a:pt x="5068" y="0"/>
                  </a:cubicBezTo>
                  <a:cubicBezTo>
                    <a:pt x="7767" y="0"/>
                    <a:pt x="9956" y="2188"/>
                    <a:pt x="995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0EF00E-34B7-1C53-5D24-244293CD2065}"/>
                </a:ext>
              </a:extLst>
            </p:cNvPr>
            <p:cNvSpPr/>
            <p:nvPr/>
          </p:nvSpPr>
          <p:spPr>
            <a:xfrm>
              <a:off x="11609571" y="1567904"/>
              <a:ext cx="9775" cy="9775"/>
            </a:xfrm>
            <a:custGeom>
              <a:avLst/>
              <a:gdLst>
                <a:gd name="connsiteX0" fmla="*/ 9966 w 9775"/>
                <a:gd name="connsiteY0" fmla="*/ 4888 h 9775"/>
                <a:gd name="connsiteX1" fmla="*/ 5078 w 9775"/>
                <a:gd name="connsiteY1" fmla="*/ 9776 h 9775"/>
                <a:gd name="connsiteX2" fmla="*/ 190 w 9775"/>
                <a:gd name="connsiteY2" fmla="*/ 4888 h 9775"/>
                <a:gd name="connsiteX3" fmla="*/ 5078 w 9775"/>
                <a:gd name="connsiteY3" fmla="*/ 0 h 9775"/>
                <a:gd name="connsiteX4" fmla="*/ 996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888"/>
                  </a:moveTo>
                  <a:cubicBezTo>
                    <a:pt x="9966" y="7587"/>
                    <a:pt x="7777" y="9776"/>
                    <a:pt x="5078" y="9776"/>
                  </a:cubicBezTo>
                  <a:cubicBezTo>
                    <a:pt x="2378" y="9776"/>
                    <a:pt x="190" y="7587"/>
                    <a:pt x="190" y="4888"/>
                  </a:cubicBezTo>
                  <a:cubicBezTo>
                    <a:pt x="190" y="2188"/>
                    <a:pt x="2378" y="0"/>
                    <a:pt x="5078" y="0"/>
                  </a:cubicBezTo>
                  <a:cubicBezTo>
                    <a:pt x="7777" y="0"/>
                    <a:pt x="9966" y="2188"/>
                    <a:pt x="996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36822E4-B2B2-06F4-3309-38C60735616A}"/>
                </a:ext>
              </a:extLst>
            </p:cNvPr>
            <p:cNvSpPr/>
            <p:nvPr/>
          </p:nvSpPr>
          <p:spPr>
            <a:xfrm>
              <a:off x="11658449" y="1567904"/>
              <a:ext cx="9775" cy="9775"/>
            </a:xfrm>
            <a:custGeom>
              <a:avLst/>
              <a:gdLst>
                <a:gd name="connsiteX0" fmla="*/ 9976 w 9775"/>
                <a:gd name="connsiteY0" fmla="*/ 4888 h 9775"/>
                <a:gd name="connsiteX1" fmla="*/ 5088 w 9775"/>
                <a:gd name="connsiteY1" fmla="*/ 9776 h 9775"/>
                <a:gd name="connsiteX2" fmla="*/ 200 w 9775"/>
                <a:gd name="connsiteY2" fmla="*/ 4888 h 9775"/>
                <a:gd name="connsiteX3" fmla="*/ 5088 w 9775"/>
                <a:gd name="connsiteY3" fmla="*/ 0 h 9775"/>
                <a:gd name="connsiteX4" fmla="*/ 997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888"/>
                  </a:moveTo>
                  <a:cubicBezTo>
                    <a:pt x="9976" y="7587"/>
                    <a:pt x="7787" y="9776"/>
                    <a:pt x="5088" y="9776"/>
                  </a:cubicBezTo>
                  <a:cubicBezTo>
                    <a:pt x="2388" y="9776"/>
                    <a:pt x="200" y="7587"/>
                    <a:pt x="200" y="4888"/>
                  </a:cubicBezTo>
                  <a:cubicBezTo>
                    <a:pt x="200" y="2188"/>
                    <a:pt x="2388" y="0"/>
                    <a:pt x="5088" y="0"/>
                  </a:cubicBezTo>
                  <a:cubicBezTo>
                    <a:pt x="7787" y="0"/>
                    <a:pt x="9976" y="2188"/>
                    <a:pt x="997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0B8BB4C-6EB4-78E9-ED5D-8C22B3939ABD}"/>
                </a:ext>
              </a:extLst>
            </p:cNvPr>
            <p:cNvSpPr/>
            <p:nvPr/>
          </p:nvSpPr>
          <p:spPr>
            <a:xfrm>
              <a:off x="11707328" y="1567904"/>
              <a:ext cx="9775" cy="9775"/>
            </a:xfrm>
            <a:custGeom>
              <a:avLst/>
              <a:gdLst>
                <a:gd name="connsiteX0" fmla="*/ 9986 w 9775"/>
                <a:gd name="connsiteY0" fmla="*/ 4888 h 9775"/>
                <a:gd name="connsiteX1" fmla="*/ 5098 w 9775"/>
                <a:gd name="connsiteY1" fmla="*/ 9776 h 9775"/>
                <a:gd name="connsiteX2" fmla="*/ 210 w 9775"/>
                <a:gd name="connsiteY2" fmla="*/ 4888 h 9775"/>
                <a:gd name="connsiteX3" fmla="*/ 5098 w 9775"/>
                <a:gd name="connsiteY3" fmla="*/ 0 h 9775"/>
                <a:gd name="connsiteX4" fmla="*/ 998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888"/>
                  </a:moveTo>
                  <a:cubicBezTo>
                    <a:pt x="9986" y="7587"/>
                    <a:pt x="7797" y="9776"/>
                    <a:pt x="5098" y="9776"/>
                  </a:cubicBezTo>
                  <a:cubicBezTo>
                    <a:pt x="2398" y="9776"/>
                    <a:pt x="210" y="7587"/>
                    <a:pt x="210" y="4888"/>
                  </a:cubicBezTo>
                  <a:cubicBezTo>
                    <a:pt x="210" y="2188"/>
                    <a:pt x="2398" y="0"/>
                    <a:pt x="5098" y="0"/>
                  </a:cubicBezTo>
                  <a:cubicBezTo>
                    <a:pt x="7797" y="0"/>
                    <a:pt x="9986" y="2188"/>
                    <a:pt x="998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C7B8911-24A4-186E-A379-A19CF7278869}"/>
                </a:ext>
              </a:extLst>
            </p:cNvPr>
            <p:cNvSpPr/>
            <p:nvPr/>
          </p:nvSpPr>
          <p:spPr>
            <a:xfrm>
              <a:off x="11756206" y="1567904"/>
              <a:ext cx="9775" cy="9775"/>
            </a:xfrm>
            <a:custGeom>
              <a:avLst/>
              <a:gdLst>
                <a:gd name="connsiteX0" fmla="*/ 9996 w 9775"/>
                <a:gd name="connsiteY0" fmla="*/ 4888 h 9775"/>
                <a:gd name="connsiteX1" fmla="*/ 5108 w 9775"/>
                <a:gd name="connsiteY1" fmla="*/ 9776 h 9775"/>
                <a:gd name="connsiteX2" fmla="*/ 220 w 9775"/>
                <a:gd name="connsiteY2" fmla="*/ 4888 h 9775"/>
                <a:gd name="connsiteX3" fmla="*/ 5108 w 9775"/>
                <a:gd name="connsiteY3" fmla="*/ 0 h 9775"/>
                <a:gd name="connsiteX4" fmla="*/ 999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888"/>
                  </a:moveTo>
                  <a:cubicBezTo>
                    <a:pt x="9996" y="7587"/>
                    <a:pt x="7807" y="9776"/>
                    <a:pt x="5108" y="9776"/>
                  </a:cubicBezTo>
                  <a:cubicBezTo>
                    <a:pt x="2408" y="9776"/>
                    <a:pt x="220" y="7587"/>
                    <a:pt x="220" y="4888"/>
                  </a:cubicBezTo>
                  <a:cubicBezTo>
                    <a:pt x="220" y="2188"/>
                    <a:pt x="2408" y="0"/>
                    <a:pt x="5108" y="0"/>
                  </a:cubicBezTo>
                  <a:cubicBezTo>
                    <a:pt x="7807" y="0"/>
                    <a:pt x="9996" y="2188"/>
                    <a:pt x="999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A640F96-8ED6-233A-AE87-81B733A9361C}"/>
                </a:ext>
              </a:extLst>
            </p:cNvPr>
            <p:cNvSpPr/>
            <p:nvPr/>
          </p:nvSpPr>
          <p:spPr>
            <a:xfrm>
              <a:off x="11805084" y="1567904"/>
              <a:ext cx="9775" cy="9775"/>
            </a:xfrm>
            <a:custGeom>
              <a:avLst/>
              <a:gdLst>
                <a:gd name="connsiteX0" fmla="*/ 10006 w 9775"/>
                <a:gd name="connsiteY0" fmla="*/ 4888 h 9775"/>
                <a:gd name="connsiteX1" fmla="*/ 5118 w 9775"/>
                <a:gd name="connsiteY1" fmla="*/ 9776 h 9775"/>
                <a:gd name="connsiteX2" fmla="*/ 230 w 9775"/>
                <a:gd name="connsiteY2" fmla="*/ 4888 h 9775"/>
                <a:gd name="connsiteX3" fmla="*/ 5118 w 9775"/>
                <a:gd name="connsiteY3" fmla="*/ 0 h 9775"/>
                <a:gd name="connsiteX4" fmla="*/ 1000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888"/>
                  </a:moveTo>
                  <a:cubicBezTo>
                    <a:pt x="10006" y="7587"/>
                    <a:pt x="7817" y="9776"/>
                    <a:pt x="5118" y="9776"/>
                  </a:cubicBezTo>
                  <a:cubicBezTo>
                    <a:pt x="2418" y="9776"/>
                    <a:pt x="230" y="7587"/>
                    <a:pt x="230" y="4888"/>
                  </a:cubicBezTo>
                  <a:cubicBezTo>
                    <a:pt x="230" y="2188"/>
                    <a:pt x="2418" y="0"/>
                    <a:pt x="5118" y="0"/>
                  </a:cubicBezTo>
                  <a:cubicBezTo>
                    <a:pt x="7817" y="0"/>
                    <a:pt x="10006" y="2188"/>
                    <a:pt x="1000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5771CC-71B9-AB61-B640-EF759CA952C0}"/>
                </a:ext>
              </a:extLst>
            </p:cNvPr>
            <p:cNvSpPr/>
            <p:nvPr/>
          </p:nvSpPr>
          <p:spPr>
            <a:xfrm>
              <a:off x="11853963" y="1567904"/>
              <a:ext cx="9775" cy="9775"/>
            </a:xfrm>
            <a:custGeom>
              <a:avLst/>
              <a:gdLst>
                <a:gd name="connsiteX0" fmla="*/ 10016 w 9775"/>
                <a:gd name="connsiteY0" fmla="*/ 4888 h 9775"/>
                <a:gd name="connsiteX1" fmla="*/ 5128 w 9775"/>
                <a:gd name="connsiteY1" fmla="*/ 9776 h 9775"/>
                <a:gd name="connsiteX2" fmla="*/ 240 w 9775"/>
                <a:gd name="connsiteY2" fmla="*/ 4888 h 9775"/>
                <a:gd name="connsiteX3" fmla="*/ 5128 w 9775"/>
                <a:gd name="connsiteY3" fmla="*/ 0 h 9775"/>
                <a:gd name="connsiteX4" fmla="*/ 1001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888"/>
                  </a:moveTo>
                  <a:cubicBezTo>
                    <a:pt x="10016" y="7587"/>
                    <a:pt x="7827" y="9776"/>
                    <a:pt x="5128" y="9776"/>
                  </a:cubicBezTo>
                  <a:cubicBezTo>
                    <a:pt x="2428" y="9776"/>
                    <a:pt x="240" y="7587"/>
                    <a:pt x="240" y="4888"/>
                  </a:cubicBezTo>
                  <a:cubicBezTo>
                    <a:pt x="240" y="2188"/>
                    <a:pt x="2428" y="0"/>
                    <a:pt x="5128" y="0"/>
                  </a:cubicBezTo>
                  <a:cubicBezTo>
                    <a:pt x="7827" y="0"/>
                    <a:pt x="10016" y="2188"/>
                    <a:pt x="1001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EEA0C85-DAEB-2B75-8AC6-8D7D51070928}"/>
                </a:ext>
              </a:extLst>
            </p:cNvPr>
            <p:cNvSpPr/>
            <p:nvPr/>
          </p:nvSpPr>
          <p:spPr>
            <a:xfrm>
              <a:off x="11902841" y="1567904"/>
              <a:ext cx="9775" cy="9775"/>
            </a:xfrm>
            <a:custGeom>
              <a:avLst/>
              <a:gdLst>
                <a:gd name="connsiteX0" fmla="*/ 10026 w 9775"/>
                <a:gd name="connsiteY0" fmla="*/ 4888 h 9775"/>
                <a:gd name="connsiteX1" fmla="*/ 5138 w 9775"/>
                <a:gd name="connsiteY1" fmla="*/ 9776 h 9775"/>
                <a:gd name="connsiteX2" fmla="*/ 250 w 9775"/>
                <a:gd name="connsiteY2" fmla="*/ 4888 h 9775"/>
                <a:gd name="connsiteX3" fmla="*/ 5138 w 9775"/>
                <a:gd name="connsiteY3" fmla="*/ 0 h 9775"/>
                <a:gd name="connsiteX4" fmla="*/ 1002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888"/>
                  </a:moveTo>
                  <a:cubicBezTo>
                    <a:pt x="10026" y="7587"/>
                    <a:pt x="7837" y="9776"/>
                    <a:pt x="5138" y="9776"/>
                  </a:cubicBezTo>
                  <a:cubicBezTo>
                    <a:pt x="2438" y="9776"/>
                    <a:pt x="250" y="7587"/>
                    <a:pt x="250" y="4888"/>
                  </a:cubicBezTo>
                  <a:cubicBezTo>
                    <a:pt x="250" y="2188"/>
                    <a:pt x="2438" y="0"/>
                    <a:pt x="5138" y="0"/>
                  </a:cubicBezTo>
                  <a:cubicBezTo>
                    <a:pt x="7837" y="0"/>
                    <a:pt x="10026" y="2188"/>
                    <a:pt x="1002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11D598A-CD5D-A9FA-6929-942A31AC5D31}"/>
                </a:ext>
              </a:extLst>
            </p:cNvPr>
            <p:cNvSpPr/>
            <p:nvPr/>
          </p:nvSpPr>
          <p:spPr>
            <a:xfrm>
              <a:off x="11951719" y="1567904"/>
              <a:ext cx="9775" cy="9775"/>
            </a:xfrm>
            <a:custGeom>
              <a:avLst/>
              <a:gdLst>
                <a:gd name="connsiteX0" fmla="*/ 10036 w 9775"/>
                <a:gd name="connsiteY0" fmla="*/ 4888 h 9775"/>
                <a:gd name="connsiteX1" fmla="*/ 5148 w 9775"/>
                <a:gd name="connsiteY1" fmla="*/ 9776 h 9775"/>
                <a:gd name="connsiteX2" fmla="*/ 260 w 9775"/>
                <a:gd name="connsiteY2" fmla="*/ 4888 h 9775"/>
                <a:gd name="connsiteX3" fmla="*/ 5148 w 9775"/>
                <a:gd name="connsiteY3" fmla="*/ 0 h 9775"/>
                <a:gd name="connsiteX4" fmla="*/ 1003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888"/>
                  </a:moveTo>
                  <a:cubicBezTo>
                    <a:pt x="10036" y="7587"/>
                    <a:pt x="7847" y="9776"/>
                    <a:pt x="5148" y="9776"/>
                  </a:cubicBezTo>
                  <a:cubicBezTo>
                    <a:pt x="2448" y="9776"/>
                    <a:pt x="260" y="7587"/>
                    <a:pt x="260" y="4888"/>
                  </a:cubicBezTo>
                  <a:cubicBezTo>
                    <a:pt x="260" y="2188"/>
                    <a:pt x="2448" y="0"/>
                    <a:pt x="5148" y="0"/>
                  </a:cubicBezTo>
                  <a:cubicBezTo>
                    <a:pt x="7847" y="0"/>
                    <a:pt x="10036" y="2188"/>
                    <a:pt x="1003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183372F-0547-3409-3142-9A7AF5AFE4DF}"/>
                </a:ext>
              </a:extLst>
            </p:cNvPr>
            <p:cNvSpPr/>
            <p:nvPr/>
          </p:nvSpPr>
          <p:spPr>
            <a:xfrm>
              <a:off x="12000598" y="1567904"/>
              <a:ext cx="9775" cy="9775"/>
            </a:xfrm>
            <a:custGeom>
              <a:avLst/>
              <a:gdLst>
                <a:gd name="connsiteX0" fmla="*/ 10046 w 9775"/>
                <a:gd name="connsiteY0" fmla="*/ 4888 h 9775"/>
                <a:gd name="connsiteX1" fmla="*/ 5158 w 9775"/>
                <a:gd name="connsiteY1" fmla="*/ 9776 h 9775"/>
                <a:gd name="connsiteX2" fmla="*/ 270 w 9775"/>
                <a:gd name="connsiteY2" fmla="*/ 4888 h 9775"/>
                <a:gd name="connsiteX3" fmla="*/ 5158 w 9775"/>
                <a:gd name="connsiteY3" fmla="*/ 0 h 9775"/>
                <a:gd name="connsiteX4" fmla="*/ 1004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888"/>
                  </a:moveTo>
                  <a:cubicBezTo>
                    <a:pt x="10046" y="7587"/>
                    <a:pt x="7857" y="9776"/>
                    <a:pt x="5158" y="9776"/>
                  </a:cubicBezTo>
                  <a:cubicBezTo>
                    <a:pt x="2458" y="9776"/>
                    <a:pt x="270" y="7587"/>
                    <a:pt x="270" y="4888"/>
                  </a:cubicBezTo>
                  <a:cubicBezTo>
                    <a:pt x="270" y="2188"/>
                    <a:pt x="2458" y="0"/>
                    <a:pt x="5158" y="0"/>
                  </a:cubicBezTo>
                  <a:cubicBezTo>
                    <a:pt x="7857" y="0"/>
                    <a:pt x="10046" y="2188"/>
                    <a:pt x="1004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294EBCD-F9DB-3C76-73A9-60F408595891}"/>
                </a:ext>
              </a:extLst>
            </p:cNvPr>
            <p:cNvSpPr/>
            <p:nvPr/>
          </p:nvSpPr>
          <p:spPr>
            <a:xfrm>
              <a:off x="12049476" y="1567904"/>
              <a:ext cx="9775" cy="9775"/>
            </a:xfrm>
            <a:custGeom>
              <a:avLst/>
              <a:gdLst>
                <a:gd name="connsiteX0" fmla="*/ 10056 w 9775"/>
                <a:gd name="connsiteY0" fmla="*/ 4888 h 9775"/>
                <a:gd name="connsiteX1" fmla="*/ 5168 w 9775"/>
                <a:gd name="connsiteY1" fmla="*/ 9776 h 9775"/>
                <a:gd name="connsiteX2" fmla="*/ 280 w 9775"/>
                <a:gd name="connsiteY2" fmla="*/ 4888 h 9775"/>
                <a:gd name="connsiteX3" fmla="*/ 5168 w 9775"/>
                <a:gd name="connsiteY3" fmla="*/ 0 h 9775"/>
                <a:gd name="connsiteX4" fmla="*/ 1005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888"/>
                  </a:moveTo>
                  <a:cubicBezTo>
                    <a:pt x="10056" y="7587"/>
                    <a:pt x="7867" y="9776"/>
                    <a:pt x="5168" y="9776"/>
                  </a:cubicBezTo>
                  <a:cubicBezTo>
                    <a:pt x="2468" y="9776"/>
                    <a:pt x="280" y="7587"/>
                    <a:pt x="280" y="4888"/>
                  </a:cubicBezTo>
                  <a:cubicBezTo>
                    <a:pt x="280" y="2188"/>
                    <a:pt x="2468" y="0"/>
                    <a:pt x="5168" y="0"/>
                  </a:cubicBezTo>
                  <a:cubicBezTo>
                    <a:pt x="7867" y="0"/>
                    <a:pt x="10056" y="2188"/>
                    <a:pt x="1005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7B98C0C-D355-4740-A633-93DF614B8B63}"/>
                </a:ext>
              </a:extLst>
            </p:cNvPr>
            <p:cNvSpPr/>
            <p:nvPr/>
          </p:nvSpPr>
          <p:spPr>
            <a:xfrm>
              <a:off x="12098354" y="1567904"/>
              <a:ext cx="9775" cy="9775"/>
            </a:xfrm>
            <a:custGeom>
              <a:avLst/>
              <a:gdLst>
                <a:gd name="connsiteX0" fmla="*/ 10066 w 9775"/>
                <a:gd name="connsiteY0" fmla="*/ 4888 h 9775"/>
                <a:gd name="connsiteX1" fmla="*/ 5178 w 9775"/>
                <a:gd name="connsiteY1" fmla="*/ 9776 h 9775"/>
                <a:gd name="connsiteX2" fmla="*/ 290 w 9775"/>
                <a:gd name="connsiteY2" fmla="*/ 4888 h 9775"/>
                <a:gd name="connsiteX3" fmla="*/ 5178 w 9775"/>
                <a:gd name="connsiteY3" fmla="*/ 0 h 9775"/>
                <a:gd name="connsiteX4" fmla="*/ 1006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888"/>
                  </a:moveTo>
                  <a:cubicBezTo>
                    <a:pt x="10066" y="7587"/>
                    <a:pt x="7877" y="9776"/>
                    <a:pt x="5178" y="9776"/>
                  </a:cubicBezTo>
                  <a:cubicBezTo>
                    <a:pt x="2478" y="9776"/>
                    <a:pt x="290" y="7587"/>
                    <a:pt x="290" y="4888"/>
                  </a:cubicBezTo>
                  <a:cubicBezTo>
                    <a:pt x="290" y="2188"/>
                    <a:pt x="2478" y="0"/>
                    <a:pt x="5178" y="0"/>
                  </a:cubicBezTo>
                  <a:cubicBezTo>
                    <a:pt x="7877" y="0"/>
                    <a:pt x="10066" y="2188"/>
                    <a:pt x="1006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BBFF2F0-0DFC-CB3C-A09E-941D976311E7}"/>
                </a:ext>
              </a:extLst>
            </p:cNvPr>
            <p:cNvSpPr/>
            <p:nvPr/>
          </p:nvSpPr>
          <p:spPr>
            <a:xfrm>
              <a:off x="12147233" y="1567904"/>
              <a:ext cx="9775" cy="9775"/>
            </a:xfrm>
            <a:custGeom>
              <a:avLst/>
              <a:gdLst>
                <a:gd name="connsiteX0" fmla="*/ 10076 w 9775"/>
                <a:gd name="connsiteY0" fmla="*/ 4888 h 9775"/>
                <a:gd name="connsiteX1" fmla="*/ 5188 w 9775"/>
                <a:gd name="connsiteY1" fmla="*/ 9776 h 9775"/>
                <a:gd name="connsiteX2" fmla="*/ 300 w 9775"/>
                <a:gd name="connsiteY2" fmla="*/ 4888 h 9775"/>
                <a:gd name="connsiteX3" fmla="*/ 5188 w 9775"/>
                <a:gd name="connsiteY3" fmla="*/ 0 h 9775"/>
                <a:gd name="connsiteX4" fmla="*/ 1007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888"/>
                  </a:moveTo>
                  <a:cubicBezTo>
                    <a:pt x="10076" y="7587"/>
                    <a:pt x="7887" y="9776"/>
                    <a:pt x="5188" y="9776"/>
                  </a:cubicBezTo>
                  <a:cubicBezTo>
                    <a:pt x="2488" y="9776"/>
                    <a:pt x="300" y="7587"/>
                    <a:pt x="300" y="4888"/>
                  </a:cubicBezTo>
                  <a:cubicBezTo>
                    <a:pt x="300" y="2188"/>
                    <a:pt x="2488" y="0"/>
                    <a:pt x="5188" y="0"/>
                  </a:cubicBezTo>
                  <a:cubicBezTo>
                    <a:pt x="7887" y="0"/>
                    <a:pt x="10076" y="2188"/>
                    <a:pt x="10076" y="48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BFE9415-089E-0E74-55BE-7C970B32221A}"/>
                </a:ext>
              </a:extLst>
            </p:cNvPr>
            <p:cNvSpPr/>
            <p:nvPr/>
          </p:nvSpPr>
          <p:spPr>
            <a:xfrm>
              <a:off x="10680883" y="1616782"/>
              <a:ext cx="9775" cy="9775"/>
            </a:xfrm>
            <a:custGeom>
              <a:avLst/>
              <a:gdLst>
                <a:gd name="connsiteX0" fmla="*/ 9776 w 9775"/>
                <a:gd name="connsiteY0" fmla="*/ 4898 h 9775"/>
                <a:gd name="connsiteX1" fmla="*/ 4888 w 9775"/>
                <a:gd name="connsiteY1" fmla="*/ 9786 h 9775"/>
                <a:gd name="connsiteX2" fmla="*/ 0 w 9775"/>
                <a:gd name="connsiteY2" fmla="*/ 4898 h 9775"/>
                <a:gd name="connsiteX3" fmla="*/ 4888 w 9775"/>
                <a:gd name="connsiteY3" fmla="*/ 10 h 9775"/>
                <a:gd name="connsiteX4" fmla="*/ 977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898"/>
                  </a:moveTo>
                  <a:cubicBezTo>
                    <a:pt x="9776" y="7597"/>
                    <a:pt x="7587" y="9786"/>
                    <a:pt x="4888" y="9786"/>
                  </a:cubicBezTo>
                  <a:cubicBezTo>
                    <a:pt x="2188" y="9786"/>
                    <a:pt x="0" y="7597"/>
                    <a:pt x="0" y="4898"/>
                  </a:cubicBezTo>
                  <a:cubicBezTo>
                    <a:pt x="0" y="2198"/>
                    <a:pt x="2188" y="10"/>
                    <a:pt x="4888" y="10"/>
                  </a:cubicBezTo>
                  <a:cubicBezTo>
                    <a:pt x="7587" y="10"/>
                    <a:pt x="9776" y="2198"/>
                    <a:pt x="977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C060209-5F80-5C48-BF78-81DC46819F54}"/>
                </a:ext>
              </a:extLst>
            </p:cNvPr>
            <p:cNvSpPr/>
            <p:nvPr/>
          </p:nvSpPr>
          <p:spPr>
            <a:xfrm>
              <a:off x="10729761" y="1616782"/>
              <a:ext cx="9775" cy="9775"/>
            </a:xfrm>
            <a:custGeom>
              <a:avLst/>
              <a:gdLst>
                <a:gd name="connsiteX0" fmla="*/ 9786 w 9775"/>
                <a:gd name="connsiteY0" fmla="*/ 4898 h 9775"/>
                <a:gd name="connsiteX1" fmla="*/ 4898 w 9775"/>
                <a:gd name="connsiteY1" fmla="*/ 9786 h 9775"/>
                <a:gd name="connsiteX2" fmla="*/ 10 w 9775"/>
                <a:gd name="connsiteY2" fmla="*/ 4898 h 9775"/>
                <a:gd name="connsiteX3" fmla="*/ 4898 w 9775"/>
                <a:gd name="connsiteY3" fmla="*/ 10 h 9775"/>
                <a:gd name="connsiteX4" fmla="*/ 978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898"/>
                  </a:moveTo>
                  <a:cubicBezTo>
                    <a:pt x="9786" y="7597"/>
                    <a:pt x="7597" y="9786"/>
                    <a:pt x="4898" y="9786"/>
                  </a:cubicBezTo>
                  <a:cubicBezTo>
                    <a:pt x="2198" y="9786"/>
                    <a:pt x="10" y="7597"/>
                    <a:pt x="10" y="4898"/>
                  </a:cubicBezTo>
                  <a:cubicBezTo>
                    <a:pt x="10" y="2198"/>
                    <a:pt x="2198" y="10"/>
                    <a:pt x="4898" y="10"/>
                  </a:cubicBezTo>
                  <a:cubicBezTo>
                    <a:pt x="7597" y="10"/>
                    <a:pt x="9786" y="2198"/>
                    <a:pt x="978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79BC751-0728-9F35-F026-547D8314D064}"/>
                </a:ext>
              </a:extLst>
            </p:cNvPr>
            <p:cNvSpPr/>
            <p:nvPr/>
          </p:nvSpPr>
          <p:spPr>
            <a:xfrm>
              <a:off x="10778639" y="1616782"/>
              <a:ext cx="9775" cy="9775"/>
            </a:xfrm>
            <a:custGeom>
              <a:avLst/>
              <a:gdLst>
                <a:gd name="connsiteX0" fmla="*/ 9796 w 9775"/>
                <a:gd name="connsiteY0" fmla="*/ 4898 h 9775"/>
                <a:gd name="connsiteX1" fmla="*/ 4908 w 9775"/>
                <a:gd name="connsiteY1" fmla="*/ 9786 h 9775"/>
                <a:gd name="connsiteX2" fmla="*/ 20 w 9775"/>
                <a:gd name="connsiteY2" fmla="*/ 4898 h 9775"/>
                <a:gd name="connsiteX3" fmla="*/ 4908 w 9775"/>
                <a:gd name="connsiteY3" fmla="*/ 10 h 9775"/>
                <a:gd name="connsiteX4" fmla="*/ 979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898"/>
                  </a:moveTo>
                  <a:cubicBezTo>
                    <a:pt x="9796" y="7597"/>
                    <a:pt x="7607" y="9786"/>
                    <a:pt x="4908" y="9786"/>
                  </a:cubicBezTo>
                  <a:cubicBezTo>
                    <a:pt x="2208" y="9786"/>
                    <a:pt x="20" y="7597"/>
                    <a:pt x="20" y="4898"/>
                  </a:cubicBezTo>
                  <a:cubicBezTo>
                    <a:pt x="20" y="2198"/>
                    <a:pt x="2208" y="10"/>
                    <a:pt x="4908" y="10"/>
                  </a:cubicBezTo>
                  <a:cubicBezTo>
                    <a:pt x="7607" y="10"/>
                    <a:pt x="9796" y="2198"/>
                    <a:pt x="979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79EBBAE-23BC-A00A-C148-4C179773ED2F}"/>
                </a:ext>
              </a:extLst>
            </p:cNvPr>
            <p:cNvSpPr/>
            <p:nvPr/>
          </p:nvSpPr>
          <p:spPr>
            <a:xfrm>
              <a:off x="10827518" y="1616782"/>
              <a:ext cx="9775" cy="9775"/>
            </a:xfrm>
            <a:custGeom>
              <a:avLst/>
              <a:gdLst>
                <a:gd name="connsiteX0" fmla="*/ 9806 w 9775"/>
                <a:gd name="connsiteY0" fmla="*/ 4898 h 9775"/>
                <a:gd name="connsiteX1" fmla="*/ 4918 w 9775"/>
                <a:gd name="connsiteY1" fmla="*/ 9786 h 9775"/>
                <a:gd name="connsiteX2" fmla="*/ 30 w 9775"/>
                <a:gd name="connsiteY2" fmla="*/ 4898 h 9775"/>
                <a:gd name="connsiteX3" fmla="*/ 4918 w 9775"/>
                <a:gd name="connsiteY3" fmla="*/ 10 h 9775"/>
                <a:gd name="connsiteX4" fmla="*/ 980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898"/>
                  </a:moveTo>
                  <a:cubicBezTo>
                    <a:pt x="9806" y="7597"/>
                    <a:pt x="7617" y="9786"/>
                    <a:pt x="4918" y="9786"/>
                  </a:cubicBezTo>
                  <a:cubicBezTo>
                    <a:pt x="2218" y="9786"/>
                    <a:pt x="30" y="7597"/>
                    <a:pt x="30" y="4898"/>
                  </a:cubicBezTo>
                  <a:cubicBezTo>
                    <a:pt x="30" y="2198"/>
                    <a:pt x="2218" y="10"/>
                    <a:pt x="4918" y="10"/>
                  </a:cubicBezTo>
                  <a:cubicBezTo>
                    <a:pt x="7617" y="10"/>
                    <a:pt x="9806" y="2198"/>
                    <a:pt x="980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E07ED37-C21D-D5BD-0B1A-ED34A0208DF9}"/>
                </a:ext>
              </a:extLst>
            </p:cNvPr>
            <p:cNvSpPr/>
            <p:nvPr/>
          </p:nvSpPr>
          <p:spPr>
            <a:xfrm>
              <a:off x="10876396" y="1616782"/>
              <a:ext cx="9775" cy="9775"/>
            </a:xfrm>
            <a:custGeom>
              <a:avLst/>
              <a:gdLst>
                <a:gd name="connsiteX0" fmla="*/ 9816 w 9775"/>
                <a:gd name="connsiteY0" fmla="*/ 4898 h 9775"/>
                <a:gd name="connsiteX1" fmla="*/ 4928 w 9775"/>
                <a:gd name="connsiteY1" fmla="*/ 9786 h 9775"/>
                <a:gd name="connsiteX2" fmla="*/ 40 w 9775"/>
                <a:gd name="connsiteY2" fmla="*/ 4898 h 9775"/>
                <a:gd name="connsiteX3" fmla="*/ 4928 w 9775"/>
                <a:gd name="connsiteY3" fmla="*/ 10 h 9775"/>
                <a:gd name="connsiteX4" fmla="*/ 981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898"/>
                  </a:moveTo>
                  <a:cubicBezTo>
                    <a:pt x="9816" y="7597"/>
                    <a:pt x="7627" y="9786"/>
                    <a:pt x="4928" y="9786"/>
                  </a:cubicBezTo>
                  <a:cubicBezTo>
                    <a:pt x="2228" y="9786"/>
                    <a:pt x="40" y="7597"/>
                    <a:pt x="40" y="4898"/>
                  </a:cubicBezTo>
                  <a:cubicBezTo>
                    <a:pt x="40" y="2198"/>
                    <a:pt x="2228" y="10"/>
                    <a:pt x="4928" y="10"/>
                  </a:cubicBezTo>
                  <a:cubicBezTo>
                    <a:pt x="7627" y="10"/>
                    <a:pt x="9816" y="2198"/>
                    <a:pt x="981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1F2CA78-8EB2-61AB-2663-F1CB58421B34}"/>
                </a:ext>
              </a:extLst>
            </p:cNvPr>
            <p:cNvSpPr/>
            <p:nvPr/>
          </p:nvSpPr>
          <p:spPr>
            <a:xfrm>
              <a:off x="10925274" y="1616782"/>
              <a:ext cx="9775" cy="9775"/>
            </a:xfrm>
            <a:custGeom>
              <a:avLst/>
              <a:gdLst>
                <a:gd name="connsiteX0" fmla="*/ 9826 w 9775"/>
                <a:gd name="connsiteY0" fmla="*/ 4898 h 9775"/>
                <a:gd name="connsiteX1" fmla="*/ 4938 w 9775"/>
                <a:gd name="connsiteY1" fmla="*/ 9786 h 9775"/>
                <a:gd name="connsiteX2" fmla="*/ 50 w 9775"/>
                <a:gd name="connsiteY2" fmla="*/ 4898 h 9775"/>
                <a:gd name="connsiteX3" fmla="*/ 4938 w 9775"/>
                <a:gd name="connsiteY3" fmla="*/ 10 h 9775"/>
                <a:gd name="connsiteX4" fmla="*/ 982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898"/>
                  </a:moveTo>
                  <a:cubicBezTo>
                    <a:pt x="9826" y="7597"/>
                    <a:pt x="7637" y="9786"/>
                    <a:pt x="4938" y="9786"/>
                  </a:cubicBezTo>
                  <a:cubicBezTo>
                    <a:pt x="2238" y="9786"/>
                    <a:pt x="50" y="7597"/>
                    <a:pt x="50" y="4898"/>
                  </a:cubicBezTo>
                  <a:cubicBezTo>
                    <a:pt x="50" y="2198"/>
                    <a:pt x="2238" y="10"/>
                    <a:pt x="4938" y="10"/>
                  </a:cubicBezTo>
                  <a:cubicBezTo>
                    <a:pt x="7637" y="10"/>
                    <a:pt x="9826" y="2198"/>
                    <a:pt x="982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0B14ED2-AD81-2B28-9F39-D292D968D49D}"/>
                </a:ext>
              </a:extLst>
            </p:cNvPr>
            <p:cNvSpPr/>
            <p:nvPr/>
          </p:nvSpPr>
          <p:spPr>
            <a:xfrm>
              <a:off x="10974153" y="1616782"/>
              <a:ext cx="9775" cy="9775"/>
            </a:xfrm>
            <a:custGeom>
              <a:avLst/>
              <a:gdLst>
                <a:gd name="connsiteX0" fmla="*/ 9836 w 9775"/>
                <a:gd name="connsiteY0" fmla="*/ 4898 h 9775"/>
                <a:gd name="connsiteX1" fmla="*/ 4948 w 9775"/>
                <a:gd name="connsiteY1" fmla="*/ 9786 h 9775"/>
                <a:gd name="connsiteX2" fmla="*/ 60 w 9775"/>
                <a:gd name="connsiteY2" fmla="*/ 4898 h 9775"/>
                <a:gd name="connsiteX3" fmla="*/ 4948 w 9775"/>
                <a:gd name="connsiteY3" fmla="*/ 10 h 9775"/>
                <a:gd name="connsiteX4" fmla="*/ 983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898"/>
                  </a:moveTo>
                  <a:cubicBezTo>
                    <a:pt x="9836" y="7597"/>
                    <a:pt x="7647" y="9786"/>
                    <a:pt x="4948" y="9786"/>
                  </a:cubicBezTo>
                  <a:cubicBezTo>
                    <a:pt x="2248" y="9786"/>
                    <a:pt x="60" y="7597"/>
                    <a:pt x="60" y="4898"/>
                  </a:cubicBezTo>
                  <a:cubicBezTo>
                    <a:pt x="60" y="2198"/>
                    <a:pt x="2248" y="10"/>
                    <a:pt x="4948" y="10"/>
                  </a:cubicBezTo>
                  <a:cubicBezTo>
                    <a:pt x="7647" y="10"/>
                    <a:pt x="9836" y="2198"/>
                    <a:pt x="983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ED7504D-ED55-63DF-4672-5766FEC9F8C7}"/>
                </a:ext>
              </a:extLst>
            </p:cNvPr>
            <p:cNvSpPr/>
            <p:nvPr/>
          </p:nvSpPr>
          <p:spPr>
            <a:xfrm>
              <a:off x="11023031" y="1616782"/>
              <a:ext cx="9775" cy="9775"/>
            </a:xfrm>
            <a:custGeom>
              <a:avLst/>
              <a:gdLst>
                <a:gd name="connsiteX0" fmla="*/ 9846 w 9775"/>
                <a:gd name="connsiteY0" fmla="*/ 4898 h 9775"/>
                <a:gd name="connsiteX1" fmla="*/ 4958 w 9775"/>
                <a:gd name="connsiteY1" fmla="*/ 9786 h 9775"/>
                <a:gd name="connsiteX2" fmla="*/ 70 w 9775"/>
                <a:gd name="connsiteY2" fmla="*/ 4898 h 9775"/>
                <a:gd name="connsiteX3" fmla="*/ 4958 w 9775"/>
                <a:gd name="connsiteY3" fmla="*/ 10 h 9775"/>
                <a:gd name="connsiteX4" fmla="*/ 984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898"/>
                  </a:moveTo>
                  <a:cubicBezTo>
                    <a:pt x="9846" y="7597"/>
                    <a:pt x="7657" y="9786"/>
                    <a:pt x="4958" y="9786"/>
                  </a:cubicBezTo>
                  <a:cubicBezTo>
                    <a:pt x="2258" y="9786"/>
                    <a:pt x="70" y="7597"/>
                    <a:pt x="70" y="4898"/>
                  </a:cubicBezTo>
                  <a:cubicBezTo>
                    <a:pt x="70" y="2198"/>
                    <a:pt x="2258" y="10"/>
                    <a:pt x="4958" y="10"/>
                  </a:cubicBezTo>
                  <a:cubicBezTo>
                    <a:pt x="7657" y="10"/>
                    <a:pt x="9846" y="2198"/>
                    <a:pt x="984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3688588-98E5-E7F7-809E-763DAC7CD08B}"/>
                </a:ext>
              </a:extLst>
            </p:cNvPr>
            <p:cNvSpPr/>
            <p:nvPr/>
          </p:nvSpPr>
          <p:spPr>
            <a:xfrm>
              <a:off x="11071909" y="1616782"/>
              <a:ext cx="9775" cy="9775"/>
            </a:xfrm>
            <a:custGeom>
              <a:avLst/>
              <a:gdLst>
                <a:gd name="connsiteX0" fmla="*/ 9856 w 9775"/>
                <a:gd name="connsiteY0" fmla="*/ 4898 h 9775"/>
                <a:gd name="connsiteX1" fmla="*/ 4968 w 9775"/>
                <a:gd name="connsiteY1" fmla="*/ 9786 h 9775"/>
                <a:gd name="connsiteX2" fmla="*/ 80 w 9775"/>
                <a:gd name="connsiteY2" fmla="*/ 4898 h 9775"/>
                <a:gd name="connsiteX3" fmla="*/ 4968 w 9775"/>
                <a:gd name="connsiteY3" fmla="*/ 10 h 9775"/>
                <a:gd name="connsiteX4" fmla="*/ 985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898"/>
                  </a:moveTo>
                  <a:cubicBezTo>
                    <a:pt x="9856" y="7597"/>
                    <a:pt x="7667" y="9786"/>
                    <a:pt x="4968" y="9786"/>
                  </a:cubicBezTo>
                  <a:cubicBezTo>
                    <a:pt x="2268" y="9786"/>
                    <a:pt x="80" y="7597"/>
                    <a:pt x="80" y="4898"/>
                  </a:cubicBezTo>
                  <a:cubicBezTo>
                    <a:pt x="80" y="2198"/>
                    <a:pt x="2268" y="10"/>
                    <a:pt x="4968" y="10"/>
                  </a:cubicBezTo>
                  <a:cubicBezTo>
                    <a:pt x="7667" y="10"/>
                    <a:pt x="9856" y="2198"/>
                    <a:pt x="985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17364D6-8CE4-1803-7521-9B1F4A288187}"/>
                </a:ext>
              </a:extLst>
            </p:cNvPr>
            <p:cNvSpPr/>
            <p:nvPr/>
          </p:nvSpPr>
          <p:spPr>
            <a:xfrm>
              <a:off x="11120788" y="1616782"/>
              <a:ext cx="9775" cy="9775"/>
            </a:xfrm>
            <a:custGeom>
              <a:avLst/>
              <a:gdLst>
                <a:gd name="connsiteX0" fmla="*/ 9866 w 9775"/>
                <a:gd name="connsiteY0" fmla="*/ 4898 h 9775"/>
                <a:gd name="connsiteX1" fmla="*/ 4978 w 9775"/>
                <a:gd name="connsiteY1" fmla="*/ 9786 h 9775"/>
                <a:gd name="connsiteX2" fmla="*/ 90 w 9775"/>
                <a:gd name="connsiteY2" fmla="*/ 4898 h 9775"/>
                <a:gd name="connsiteX3" fmla="*/ 4978 w 9775"/>
                <a:gd name="connsiteY3" fmla="*/ 10 h 9775"/>
                <a:gd name="connsiteX4" fmla="*/ 986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898"/>
                  </a:moveTo>
                  <a:cubicBezTo>
                    <a:pt x="9866" y="7597"/>
                    <a:pt x="7677" y="9786"/>
                    <a:pt x="4978" y="9786"/>
                  </a:cubicBezTo>
                  <a:cubicBezTo>
                    <a:pt x="2278" y="9786"/>
                    <a:pt x="90" y="7597"/>
                    <a:pt x="90" y="4898"/>
                  </a:cubicBezTo>
                  <a:cubicBezTo>
                    <a:pt x="90" y="2198"/>
                    <a:pt x="2278" y="10"/>
                    <a:pt x="4978" y="10"/>
                  </a:cubicBezTo>
                  <a:cubicBezTo>
                    <a:pt x="7677" y="10"/>
                    <a:pt x="9866" y="2198"/>
                    <a:pt x="986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305AFC-454D-7984-AC86-B6238F467C83}"/>
                </a:ext>
              </a:extLst>
            </p:cNvPr>
            <p:cNvSpPr/>
            <p:nvPr/>
          </p:nvSpPr>
          <p:spPr>
            <a:xfrm>
              <a:off x="11169666" y="1616782"/>
              <a:ext cx="9775" cy="9775"/>
            </a:xfrm>
            <a:custGeom>
              <a:avLst/>
              <a:gdLst>
                <a:gd name="connsiteX0" fmla="*/ 9876 w 9775"/>
                <a:gd name="connsiteY0" fmla="*/ 4898 h 9775"/>
                <a:gd name="connsiteX1" fmla="*/ 4988 w 9775"/>
                <a:gd name="connsiteY1" fmla="*/ 9786 h 9775"/>
                <a:gd name="connsiteX2" fmla="*/ 100 w 9775"/>
                <a:gd name="connsiteY2" fmla="*/ 4898 h 9775"/>
                <a:gd name="connsiteX3" fmla="*/ 4988 w 9775"/>
                <a:gd name="connsiteY3" fmla="*/ 10 h 9775"/>
                <a:gd name="connsiteX4" fmla="*/ 987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898"/>
                  </a:moveTo>
                  <a:cubicBezTo>
                    <a:pt x="9876" y="7597"/>
                    <a:pt x="7687" y="9786"/>
                    <a:pt x="4988" y="9786"/>
                  </a:cubicBezTo>
                  <a:cubicBezTo>
                    <a:pt x="2288" y="9786"/>
                    <a:pt x="100" y="7597"/>
                    <a:pt x="100" y="4898"/>
                  </a:cubicBezTo>
                  <a:cubicBezTo>
                    <a:pt x="100" y="2198"/>
                    <a:pt x="2288" y="10"/>
                    <a:pt x="4988" y="10"/>
                  </a:cubicBezTo>
                  <a:cubicBezTo>
                    <a:pt x="7687" y="10"/>
                    <a:pt x="9876" y="2198"/>
                    <a:pt x="987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7F6C1A2-6D38-8414-E57A-5967935543FE}"/>
                </a:ext>
              </a:extLst>
            </p:cNvPr>
            <p:cNvSpPr/>
            <p:nvPr/>
          </p:nvSpPr>
          <p:spPr>
            <a:xfrm>
              <a:off x="11218544" y="1616782"/>
              <a:ext cx="9775" cy="9775"/>
            </a:xfrm>
            <a:custGeom>
              <a:avLst/>
              <a:gdLst>
                <a:gd name="connsiteX0" fmla="*/ 9886 w 9775"/>
                <a:gd name="connsiteY0" fmla="*/ 4898 h 9775"/>
                <a:gd name="connsiteX1" fmla="*/ 4998 w 9775"/>
                <a:gd name="connsiteY1" fmla="*/ 9786 h 9775"/>
                <a:gd name="connsiteX2" fmla="*/ 110 w 9775"/>
                <a:gd name="connsiteY2" fmla="*/ 4898 h 9775"/>
                <a:gd name="connsiteX3" fmla="*/ 4998 w 9775"/>
                <a:gd name="connsiteY3" fmla="*/ 10 h 9775"/>
                <a:gd name="connsiteX4" fmla="*/ 988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898"/>
                  </a:moveTo>
                  <a:cubicBezTo>
                    <a:pt x="9886" y="7597"/>
                    <a:pt x="7697" y="9786"/>
                    <a:pt x="4998" y="9786"/>
                  </a:cubicBezTo>
                  <a:cubicBezTo>
                    <a:pt x="2298" y="9786"/>
                    <a:pt x="110" y="7597"/>
                    <a:pt x="110" y="4898"/>
                  </a:cubicBezTo>
                  <a:cubicBezTo>
                    <a:pt x="110" y="2198"/>
                    <a:pt x="2298" y="10"/>
                    <a:pt x="4998" y="10"/>
                  </a:cubicBezTo>
                  <a:cubicBezTo>
                    <a:pt x="7697" y="10"/>
                    <a:pt x="9886" y="2198"/>
                    <a:pt x="988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6E372C0-5456-AB7F-51A2-1AB0BA5F8A71}"/>
                </a:ext>
              </a:extLst>
            </p:cNvPr>
            <p:cNvSpPr/>
            <p:nvPr/>
          </p:nvSpPr>
          <p:spPr>
            <a:xfrm>
              <a:off x="11267423" y="1616782"/>
              <a:ext cx="9775" cy="9775"/>
            </a:xfrm>
            <a:custGeom>
              <a:avLst/>
              <a:gdLst>
                <a:gd name="connsiteX0" fmla="*/ 9896 w 9775"/>
                <a:gd name="connsiteY0" fmla="*/ 4898 h 9775"/>
                <a:gd name="connsiteX1" fmla="*/ 5008 w 9775"/>
                <a:gd name="connsiteY1" fmla="*/ 9786 h 9775"/>
                <a:gd name="connsiteX2" fmla="*/ 120 w 9775"/>
                <a:gd name="connsiteY2" fmla="*/ 4898 h 9775"/>
                <a:gd name="connsiteX3" fmla="*/ 5008 w 9775"/>
                <a:gd name="connsiteY3" fmla="*/ 10 h 9775"/>
                <a:gd name="connsiteX4" fmla="*/ 989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898"/>
                  </a:moveTo>
                  <a:cubicBezTo>
                    <a:pt x="9896" y="7597"/>
                    <a:pt x="7707" y="9786"/>
                    <a:pt x="5008" y="9786"/>
                  </a:cubicBezTo>
                  <a:cubicBezTo>
                    <a:pt x="2308" y="9786"/>
                    <a:pt x="120" y="7597"/>
                    <a:pt x="120" y="4898"/>
                  </a:cubicBezTo>
                  <a:cubicBezTo>
                    <a:pt x="120" y="2198"/>
                    <a:pt x="2308" y="10"/>
                    <a:pt x="5008" y="10"/>
                  </a:cubicBezTo>
                  <a:cubicBezTo>
                    <a:pt x="7707" y="10"/>
                    <a:pt x="9896" y="2198"/>
                    <a:pt x="989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EA11D59-12B2-A6BD-F943-7D7B4C011BE1}"/>
                </a:ext>
              </a:extLst>
            </p:cNvPr>
            <p:cNvSpPr/>
            <p:nvPr/>
          </p:nvSpPr>
          <p:spPr>
            <a:xfrm>
              <a:off x="11316301" y="1616782"/>
              <a:ext cx="9775" cy="9775"/>
            </a:xfrm>
            <a:custGeom>
              <a:avLst/>
              <a:gdLst>
                <a:gd name="connsiteX0" fmla="*/ 9906 w 9775"/>
                <a:gd name="connsiteY0" fmla="*/ 4898 h 9775"/>
                <a:gd name="connsiteX1" fmla="*/ 5018 w 9775"/>
                <a:gd name="connsiteY1" fmla="*/ 9786 h 9775"/>
                <a:gd name="connsiteX2" fmla="*/ 130 w 9775"/>
                <a:gd name="connsiteY2" fmla="*/ 4898 h 9775"/>
                <a:gd name="connsiteX3" fmla="*/ 5018 w 9775"/>
                <a:gd name="connsiteY3" fmla="*/ 10 h 9775"/>
                <a:gd name="connsiteX4" fmla="*/ 990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898"/>
                  </a:moveTo>
                  <a:cubicBezTo>
                    <a:pt x="9906" y="7597"/>
                    <a:pt x="7717" y="9786"/>
                    <a:pt x="5018" y="9786"/>
                  </a:cubicBezTo>
                  <a:cubicBezTo>
                    <a:pt x="2318" y="9786"/>
                    <a:pt x="130" y="7597"/>
                    <a:pt x="130" y="4898"/>
                  </a:cubicBezTo>
                  <a:cubicBezTo>
                    <a:pt x="130" y="2198"/>
                    <a:pt x="2318" y="10"/>
                    <a:pt x="5018" y="10"/>
                  </a:cubicBezTo>
                  <a:cubicBezTo>
                    <a:pt x="7717" y="10"/>
                    <a:pt x="9906" y="2198"/>
                    <a:pt x="990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D146256-C893-FDD7-F003-2B905165CACC}"/>
                </a:ext>
              </a:extLst>
            </p:cNvPr>
            <p:cNvSpPr/>
            <p:nvPr/>
          </p:nvSpPr>
          <p:spPr>
            <a:xfrm>
              <a:off x="11365179" y="1616782"/>
              <a:ext cx="9775" cy="9775"/>
            </a:xfrm>
            <a:custGeom>
              <a:avLst/>
              <a:gdLst>
                <a:gd name="connsiteX0" fmla="*/ 9916 w 9775"/>
                <a:gd name="connsiteY0" fmla="*/ 4898 h 9775"/>
                <a:gd name="connsiteX1" fmla="*/ 5028 w 9775"/>
                <a:gd name="connsiteY1" fmla="*/ 9786 h 9775"/>
                <a:gd name="connsiteX2" fmla="*/ 140 w 9775"/>
                <a:gd name="connsiteY2" fmla="*/ 4898 h 9775"/>
                <a:gd name="connsiteX3" fmla="*/ 5028 w 9775"/>
                <a:gd name="connsiteY3" fmla="*/ 10 h 9775"/>
                <a:gd name="connsiteX4" fmla="*/ 991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898"/>
                  </a:moveTo>
                  <a:cubicBezTo>
                    <a:pt x="9916" y="7597"/>
                    <a:pt x="7727" y="9786"/>
                    <a:pt x="5028" y="9786"/>
                  </a:cubicBezTo>
                  <a:cubicBezTo>
                    <a:pt x="2328" y="9786"/>
                    <a:pt x="140" y="7597"/>
                    <a:pt x="140" y="4898"/>
                  </a:cubicBezTo>
                  <a:cubicBezTo>
                    <a:pt x="140" y="2198"/>
                    <a:pt x="2328" y="10"/>
                    <a:pt x="5028" y="10"/>
                  </a:cubicBezTo>
                  <a:cubicBezTo>
                    <a:pt x="7727" y="10"/>
                    <a:pt x="9916" y="2198"/>
                    <a:pt x="991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74CAC21-6BA8-C11F-83D0-92C4F8B5207F}"/>
                </a:ext>
              </a:extLst>
            </p:cNvPr>
            <p:cNvSpPr/>
            <p:nvPr/>
          </p:nvSpPr>
          <p:spPr>
            <a:xfrm>
              <a:off x="11414058" y="1616782"/>
              <a:ext cx="9775" cy="9775"/>
            </a:xfrm>
            <a:custGeom>
              <a:avLst/>
              <a:gdLst>
                <a:gd name="connsiteX0" fmla="*/ 9926 w 9775"/>
                <a:gd name="connsiteY0" fmla="*/ 4898 h 9775"/>
                <a:gd name="connsiteX1" fmla="*/ 5038 w 9775"/>
                <a:gd name="connsiteY1" fmla="*/ 9786 h 9775"/>
                <a:gd name="connsiteX2" fmla="*/ 150 w 9775"/>
                <a:gd name="connsiteY2" fmla="*/ 4898 h 9775"/>
                <a:gd name="connsiteX3" fmla="*/ 5038 w 9775"/>
                <a:gd name="connsiteY3" fmla="*/ 10 h 9775"/>
                <a:gd name="connsiteX4" fmla="*/ 992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898"/>
                  </a:moveTo>
                  <a:cubicBezTo>
                    <a:pt x="9926" y="7597"/>
                    <a:pt x="7737" y="9786"/>
                    <a:pt x="5038" y="9786"/>
                  </a:cubicBezTo>
                  <a:cubicBezTo>
                    <a:pt x="2338" y="9786"/>
                    <a:pt x="150" y="7597"/>
                    <a:pt x="150" y="4898"/>
                  </a:cubicBezTo>
                  <a:cubicBezTo>
                    <a:pt x="150" y="2198"/>
                    <a:pt x="2338" y="10"/>
                    <a:pt x="5038" y="10"/>
                  </a:cubicBezTo>
                  <a:cubicBezTo>
                    <a:pt x="7737" y="10"/>
                    <a:pt x="9926" y="2198"/>
                    <a:pt x="992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88E74D7-5C63-059E-FC48-E7D4C66E835C}"/>
                </a:ext>
              </a:extLst>
            </p:cNvPr>
            <p:cNvSpPr/>
            <p:nvPr/>
          </p:nvSpPr>
          <p:spPr>
            <a:xfrm>
              <a:off x="11462936" y="1616782"/>
              <a:ext cx="9775" cy="9775"/>
            </a:xfrm>
            <a:custGeom>
              <a:avLst/>
              <a:gdLst>
                <a:gd name="connsiteX0" fmla="*/ 9936 w 9775"/>
                <a:gd name="connsiteY0" fmla="*/ 4898 h 9775"/>
                <a:gd name="connsiteX1" fmla="*/ 5048 w 9775"/>
                <a:gd name="connsiteY1" fmla="*/ 9786 h 9775"/>
                <a:gd name="connsiteX2" fmla="*/ 160 w 9775"/>
                <a:gd name="connsiteY2" fmla="*/ 4898 h 9775"/>
                <a:gd name="connsiteX3" fmla="*/ 5048 w 9775"/>
                <a:gd name="connsiteY3" fmla="*/ 10 h 9775"/>
                <a:gd name="connsiteX4" fmla="*/ 993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898"/>
                  </a:moveTo>
                  <a:cubicBezTo>
                    <a:pt x="9936" y="7597"/>
                    <a:pt x="7747" y="9786"/>
                    <a:pt x="5048" y="9786"/>
                  </a:cubicBezTo>
                  <a:cubicBezTo>
                    <a:pt x="2348" y="9786"/>
                    <a:pt x="160" y="7597"/>
                    <a:pt x="160" y="4898"/>
                  </a:cubicBezTo>
                  <a:cubicBezTo>
                    <a:pt x="160" y="2198"/>
                    <a:pt x="2348" y="10"/>
                    <a:pt x="5048" y="10"/>
                  </a:cubicBezTo>
                  <a:cubicBezTo>
                    <a:pt x="7747" y="10"/>
                    <a:pt x="9936" y="2198"/>
                    <a:pt x="993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82DDDE7-103E-3A75-9E6A-3FF6C0B037C0}"/>
                </a:ext>
              </a:extLst>
            </p:cNvPr>
            <p:cNvSpPr/>
            <p:nvPr/>
          </p:nvSpPr>
          <p:spPr>
            <a:xfrm>
              <a:off x="11511814" y="1616782"/>
              <a:ext cx="9775" cy="9775"/>
            </a:xfrm>
            <a:custGeom>
              <a:avLst/>
              <a:gdLst>
                <a:gd name="connsiteX0" fmla="*/ 9946 w 9775"/>
                <a:gd name="connsiteY0" fmla="*/ 4898 h 9775"/>
                <a:gd name="connsiteX1" fmla="*/ 5058 w 9775"/>
                <a:gd name="connsiteY1" fmla="*/ 9786 h 9775"/>
                <a:gd name="connsiteX2" fmla="*/ 170 w 9775"/>
                <a:gd name="connsiteY2" fmla="*/ 4898 h 9775"/>
                <a:gd name="connsiteX3" fmla="*/ 5058 w 9775"/>
                <a:gd name="connsiteY3" fmla="*/ 10 h 9775"/>
                <a:gd name="connsiteX4" fmla="*/ 994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898"/>
                  </a:moveTo>
                  <a:cubicBezTo>
                    <a:pt x="9946" y="7597"/>
                    <a:pt x="7757" y="9786"/>
                    <a:pt x="5058" y="9786"/>
                  </a:cubicBezTo>
                  <a:cubicBezTo>
                    <a:pt x="2358" y="9786"/>
                    <a:pt x="170" y="7597"/>
                    <a:pt x="170" y="4898"/>
                  </a:cubicBezTo>
                  <a:cubicBezTo>
                    <a:pt x="170" y="2198"/>
                    <a:pt x="2358" y="10"/>
                    <a:pt x="5058" y="10"/>
                  </a:cubicBezTo>
                  <a:cubicBezTo>
                    <a:pt x="7757" y="10"/>
                    <a:pt x="9946" y="2198"/>
                    <a:pt x="994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CD588E-A715-46F3-DE46-9B440A8F5A7D}"/>
                </a:ext>
              </a:extLst>
            </p:cNvPr>
            <p:cNvSpPr/>
            <p:nvPr/>
          </p:nvSpPr>
          <p:spPr>
            <a:xfrm>
              <a:off x="11560693" y="1616782"/>
              <a:ext cx="9775" cy="9775"/>
            </a:xfrm>
            <a:custGeom>
              <a:avLst/>
              <a:gdLst>
                <a:gd name="connsiteX0" fmla="*/ 9956 w 9775"/>
                <a:gd name="connsiteY0" fmla="*/ 4898 h 9775"/>
                <a:gd name="connsiteX1" fmla="*/ 5068 w 9775"/>
                <a:gd name="connsiteY1" fmla="*/ 9786 h 9775"/>
                <a:gd name="connsiteX2" fmla="*/ 180 w 9775"/>
                <a:gd name="connsiteY2" fmla="*/ 4898 h 9775"/>
                <a:gd name="connsiteX3" fmla="*/ 5068 w 9775"/>
                <a:gd name="connsiteY3" fmla="*/ 10 h 9775"/>
                <a:gd name="connsiteX4" fmla="*/ 995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898"/>
                  </a:moveTo>
                  <a:cubicBezTo>
                    <a:pt x="9956" y="7597"/>
                    <a:pt x="7767" y="9786"/>
                    <a:pt x="5068" y="9786"/>
                  </a:cubicBezTo>
                  <a:cubicBezTo>
                    <a:pt x="2368" y="9786"/>
                    <a:pt x="180" y="7597"/>
                    <a:pt x="180" y="4898"/>
                  </a:cubicBezTo>
                  <a:cubicBezTo>
                    <a:pt x="180" y="2198"/>
                    <a:pt x="2368" y="10"/>
                    <a:pt x="5068" y="10"/>
                  </a:cubicBezTo>
                  <a:cubicBezTo>
                    <a:pt x="7767" y="10"/>
                    <a:pt x="9956" y="2198"/>
                    <a:pt x="995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5E5A639-8E40-17E3-E6D1-3F3C7C4BC13D}"/>
                </a:ext>
              </a:extLst>
            </p:cNvPr>
            <p:cNvSpPr/>
            <p:nvPr/>
          </p:nvSpPr>
          <p:spPr>
            <a:xfrm>
              <a:off x="11609571" y="1616782"/>
              <a:ext cx="9775" cy="9775"/>
            </a:xfrm>
            <a:custGeom>
              <a:avLst/>
              <a:gdLst>
                <a:gd name="connsiteX0" fmla="*/ 9966 w 9775"/>
                <a:gd name="connsiteY0" fmla="*/ 4898 h 9775"/>
                <a:gd name="connsiteX1" fmla="*/ 5078 w 9775"/>
                <a:gd name="connsiteY1" fmla="*/ 9786 h 9775"/>
                <a:gd name="connsiteX2" fmla="*/ 190 w 9775"/>
                <a:gd name="connsiteY2" fmla="*/ 4898 h 9775"/>
                <a:gd name="connsiteX3" fmla="*/ 5078 w 9775"/>
                <a:gd name="connsiteY3" fmla="*/ 10 h 9775"/>
                <a:gd name="connsiteX4" fmla="*/ 996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898"/>
                  </a:moveTo>
                  <a:cubicBezTo>
                    <a:pt x="9966" y="7597"/>
                    <a:pt x="7777" y="9786"/>
                    <a:pt x="5078" y="9786"/>
                  </a:cubicBezTo>
                  <a:cubicBezTo>
                    <a:pt x="2378" y="9786"/>
                    <a:pt x="190" y="7597"/>
                    <a:pt x="190" y="4898"/>
                  </a:cubicBezTo>
                  <a:cubicBezTo>
                    <a:pt x="190" y="2198"/>
                    <a:pt x="2378" y="10"/>
                    <a:pt x="5078" y="10"/>
                  </a:cubicBezTo>
                  <a:cubicBezTo>
                    <a:pt x="7777" y="10"/>
                    <a:pt x="9966" y="2198"/>
                    <a:pt x="996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47A4E56-1BCE-83B2-AEDF-B9325B3E9823}"/>
                </a:ext>
              </a:extLst>
            </p:cNvPr>
            <p:cNvSpPr/>
            <p:nvPr/>
          </p:nvSpPr>
          <p:spPr>
            <a:xfrm>
              <a:off x="11658449" y="1616782"/>
              <a:ext cx="9775" cy="9775"/>
            </a:xfrm>
            <a:custGeom>
              <a:avLst/>
              <a:gdLst>
                <a:gd name="connsiteX0" fmla="*/ 9976 w 9775"/>
                <a:gd name="connsiteY0" fmla="*/ 4898 h 9775"/>
                <a:gd name="connsiteX1" fmla="*/ 5088 w 9775"/>
                <a:gd name="connsiteY1" fmla="*/ 9786 h 9775"/>
                <a:gd name="connsiteX2" fmla="*/ 200 w 9775"/>
                <a:gd name="connsiteY2" fmla="*/ 4898 h 9775"/>
                <a:gd name="connsiteX3" fmla="*/ 5088 w 9775"/>
                <a:gd name="connsiteY3" fmla="*/ 10 h 9775"/>
                <a:gd name="connsiteX4" fmla="*/ 997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898"/>
                  </a:moveTo>
                  <a:cubicBezTo>
                    <a:pt x="9976" y="7597"/>
                    <a:pt x="7787" y="9786"/>
                    <a:pt x="5088" y="9786"/>
                  </a:cubicBezTo>
                  <a:cubicBezTo>
                    <a:pt x="2388" y="9786"/>
                    <a:pt x="200" y="7597"/>
                    <a:pt x="200" y="4898"/>
                  </a:cubicBezTo>
                  <a:cubicBezTo>
                    <a:pt x="200" y="2198"/>
                    <a:pt x="2388" y="10"/>
                    <a:pt x="5088" y="10"/>
                  </a:cubicBezTo>
                  <a:cubicBezTo>
                    <a:pt x="7787" y="10"/>
                    <a:pt x="9976" y="2198"/>
                    <a:pt x="997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1CAFABD-993E-1581-5C9F-4EBB8EF8CCF7}"/>
                </a:ext>
              </a:extLst>
            </p:cNvPr>
            <p:cNvSpPr/>
            <p:nvPr/>
          </p:nvSpPr>
          <p:spPr>
            <a:xfrm>
              <a:off x="11707328" y="1616782"/>
              <a:ext cx="9775" cy="9775"/>
            </a:xfrm>
            <a:custGeom>
              <a:avLst/>
              <a:gdLst>
                <a:gd name="connsiteX0" fmla="*/ 9986 w 9775"/>
                <a:gd name="connsiteY0" fmla="*/ 4898 h 9775"/>
                <a:gd name="connsiteX1" fmla="*/ 5098 w 9775"/>
                <a:gd name="connsiteY1" fmla="*/ 9786 h 9775"/>
                <a:gd name="connsiteX2" fmla="*/ 210 w 9775"/>
                <a:gd name="connsiteY2" fmla="*/ 4898 h 9775"/>
                <a:gd name="connsiteX3" fmla="*/ 5098 w 9775"/>
                <a:gd name="connsiteY3" fmla="*/ 10 h 9775"/>
                <a:gd name="connsiteX4" fmla="*/ 998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898"/>
                  </a:moveTo>
                  <a:cubicBezTo>
                    <a:pt x="9986" y="7597"/>
                    <a:pt x="7797" y="9786"/>
                    <a:pt x="5098" y="9786"/>
                  </a:cubicBezTo>
                  <a:cubicBezTo>
                    <a:pt x="2398" y="9786"/>
                    <a:pt x="210" y="7597"/>
                    <a:pt x="210" y="4898"/>
                  </a:cubicBezTo>
                  <a:cubicBezTo>
                    <a:pt x="210" y="2198"/>
                    <a:pt x="2398" y="10"/>
                    <a:pt x="5098" y="10"/>
                  </a:cubicBezTo>
                  <a:cubicBezTo>
                    <a:pt x="7797" y="10"/>
                    <a:pt x="9986" y="2198"/>
                    <a:pt x="998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965846F-8A7F-8CE6-AFB0-650CE14721B1}"/>
                </a:ext>
              </a:extLst>
            </p:cNvPr>
            <p:cNvSpPr/>
            <p:nvPr/>
          </p:nvSpPr>
          <p:spPr>
            <a:xfrm>
              <a:off x="11756206" y="1616782"/>
              <a:ext cx="9775" cy="9775"/>
            </a:xfrm>
            <a:custGeom>
              <a:avLst/>
              <a:gdLst>
                <a:gd name="connsiteX0" fmla="*/ 9996 w 9775"/>
                <a:gd name="connsiteY0" fmla="*/ 4898 h 9775"/>
                <a:gd name="connsiteX1" fmla="*/ 5108 w 9775"/>
                <a:gd name="connsiteY1" fmla="*/ 9786 h 9775"/>
                <a:gd name="connsiteX2" fmla="*/ 220 w 9775"/>
                <a:gd name="connsiteY2" fmla="*/ 4898 h 9775"/>
                <a:gd name="connsiteX3" fmla="*/ 5108 w 9775"/>
                <a:gd name="connsiteY3" fmla="*/ 10 h 9775"/>
                <a:gd name="connsiteX4" fmla="*/ 999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898"/>
                  </a:moveTo>
                  <a:cubicBezTo>
                    <a:pt x="9996" y="7597"/>
                    <a:pt x="7807" y="9786"/>
                    <a:pt x="5108" y="9786"/>
                  </a:cubicBezTo>
                  <a:cubicBezTo>
                    <a:pt x="2408" y="9786"/>
                    <a:pt x="220" y="7597"/>
                    <a:pt x="220" y="4898"/>
                  </a:cubicBezTo>
                  <a:cubicBezTo>
                    <a:pt x="220" y="2198"/>
                    <a:pt x="2408" y="10"/>
                    <a:pt x="5108" y="10"/>
                  </a:cubicBezTo>
                  <a:cubicBezTo>
                    <a:pt x="7807" y="10"/>
                    <a:pt x="9996" y="2198"/>
                    <a:pt x="999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E306477-3296-9884-8ED4-B37AB2C9F92E}"/>
                </a:ext>
              </a:extLst>
            </p:cNvPr>
            <p:cNvSpPr/>
            <p:nvPr/>
          </p:nvSpPr>
          <p:spPr>
            <a:xfrm>
              <a:off x="11805084" y="1616782"/>
              <a:ext cx="9775" cy="9775"/>
            </a:xfrm>
            <a:custGeom>
              <a:avLst/>
              <a:gdLst>
                <a:gd name="connsiteX0" fmla="*/ 10006 w 9775"/>
                <a:gd name="connsiteY0" fmla="*/ 4898 h 9775"/>
                <a:gd name="connsiteX1" fmla="*/ 5118 w 9775"/>
                <a:gd name="connsiteY1" fmla="*/ 9786 h 9775"/>
                <a:gd name="connsiteX2" fmla="*/ 230 w 9775"/>
                <a:gd name="connsiteY2" fmla="*/ 4898 h 9775"/>
                <a:gd name="connsiteX3" fmla="*/ 5118 w 9775"/>
                <a:gd name="connsiteY3" fmla="*/ 10 h 9775"/>
                <a:gd name="connsiteX4" fmla="*/ 1000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898"/>
                  </a:moveTo>
                  <a:cubicBezTo>
                    <a:pt x="10006" y="7597"/>
                    <a:pt x="7817" y="9786"/>
                    <a:pt x="5118" y="9786"/>
                  </a:cubicBezTo>
                  <a:cubicBezTo>
                    <a:pt x="2418" y="9786"/>
                    <a:pt x="230" y="7597"/>
                    <a:pt x="230" y="4898"/>
                  </a:cubicBezTo>
                  <a:cubicBezTo>
                    <a:pt x="230" y="2198"/>
                    <a:pt x="2418" y="10"/>
                    <a:pt x="5118" y="10"/>
                  </a:cubicBezTo>
                  <a:cubicBezTo>
                    <a:pt x="7817" y="10"/>
                    <a:pt x="10006" y="2198"/>
                    <a:pt x="1000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17819D5-62E5-EA0C-2679-1B67D9B80755}"/>
                </a:ext>
              </a:extLst>
            </p:cNvPr>
            <p:cNvSpPr/>
            <p:nvPr/>
          </p:nvSpPr>
          <p:spPr>
            <a:xfrm>
              <a:off x="11853963" y="1616782"/>
              <a:ext cx="9775" cy="9775"/>
            </a:xfrm>
            <a:custGeom>
              <a:avLst/>
              <a:gdLst>
                <a:gd name="connsiteX0" fmla="*/ 10016 w 9775"/>
                <a:gd name="connsiteY0" fmla="*/ 4898 h 9775"/>
                <a:gd name="connsiteX1" fmla="*/ 5128 w 9775"/>
                <a:gd name="connsiteY1" fmla="*/ 9786 h 9775"/>
                <a:gd name="connsiteX2" fmla="*/ 240 w 9775"/>
                <a:gd name="connsiteY2" fmla="*/ 4898 h 9775"/>
                <a:gd name="connsiteX3" fmla="*/ 5128 w 9775"/>
                <a:gd name="connsiteY3" fmla="*/ 10 h 9775"/>
                <a:gd name="connsiteX4" fmla="*/ 1001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898"/>
                  </a:moveTo>
                  <a:cubicBezTo>
                    <a:pt x="10016" y="7597"/>
                    <a:pt x="7827" y="9786"/>
                    <a:pt x="5128" y="9786"/>
                  </a:cubicBezTo>
                  <a:cubicBezTo>
                    <a:pt x="2428" y="9786"/>
                    <a:pt x="240" y="7597"/>
                    <a:pt x="240" y="4898"/>
                  </a:cubicBezTo>
                  <a:cubicBezTo>
                    <a:pt x="240" y="2198"/>
                    <a:pt x="2428" y="10"/>
                    <a:pt x="5128" y="10"/>
                  </a:cubicBezTo>
                  <a:cubicBezTo>
                    <a:pt x="7827" y="10"/>
                    <a:pt x="10016" y="2198"/>
                    <a:pt x="1001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2E6AC2F-9E3D-CBFD-6922-7DE5F4B29C91}"/>
                </a:ext>
              </a:extLst>
            </p:cNvPr>
            <p:cNvSpPr/>
            <p:nvPr/>
          </p:nvSpPr>
          <p:spPr>
            <a:xfrm>
              <a:off x="11902841" y="1616782"/>
              <a:ext cx="9775" cy="9775"/>
            </a:xfrm>
            <a:custGeom>
              <a:avLst/>
              <a:gdLst>
                <a:gd name="connsiteX0" fmla="*/ 10026 w 9775"/>
                <a:gd name="connsiteY0" fmla="*/ 4898 h 9775"/>
                <a:gd name="connsiteX1" fmla="*/ 5138 w 9775"/>
                <a:gd name="connsiteY1" fmla="*/ 9786 h 9775"/>
                <a:gd name="connsiteX2" fmla="*/ 250 w 9775"/>
                <a:gd name="connsiteY2" fmla="*/ 4898 h 9775"/>
                <a:gd name="connsiteX3" fmla="*/ 5138 w 9775"/>
                <a:gd name="connsiteY3" fmla="*/ 10 h 9775"/>
                <a:gd name="connsiteX4" fmla="*/ 1002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898"/>
                  </a:moveTo>
                  <a:cubicBezTo>
                    <a:pt x="10026" y="7597"/>
                    <a:pt x="7837" y="9786"/>
                    <a:pt x="5138" y="9786"/>
                  </a:cubicBezTo>
                  <a:cubicBezTo>
                    <a:pt x="2438" y="9786"/>
                    <a:pt x="250" y="7597"/>
                    <a:pt x="250" y="4898"/>
                  </a:cubicBezTo>
                  <a:cubicBezTo>
                    <a:pt x="250" y="2198"/>
                    <a:pt x="2438" y="10"/>
                    <a:pt x="5138" y="10"/>
                  </a:cubicBezTo>
                  <a:cubicBezTo>
                    <a:pt x="7837" y="10"/>
                    <a:pt x="10026" y="2198"/>
                    <a:pt x="1002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FE3DB7A-9611-18BB-E8A6-5F9B2E1553B9}"/>
                </a:ext>
              </a:extLst>
            </p:cNvPr>
            <p:cNvSpPr/>
            <p:nvPr/>
          </p:nvSpPr>
          <p:spPr>
            <a:xfrm>
              <a:off x="11951719" y="1616782"/>
              <a:ext cx="9775" cy="9775"/>
            </a:xfrm>
            <a:custGeom>
              <a:avLst/>
              <a:gdLst>
                <a:gd name="connsiteX0" fmla="*/ 10036 w 9775"/>
                <a:gd name="connsiteY0" fmla="*/ 4898 h 9775"/>
                <a:gd name="connsiteX1" fmla="*/ 5148 w 9775"/>
                <a:gd name="connsiteY1" fmla="*/ 9786 h 9775"/>
                <a:gd name="connsiteX2" fmla="*/ 260 w 9775"/>
                <a:gd name="connsiteY2" fmla="*/ 4898 h 9775"/>
                <a:gd name="connsiteX3" fmla="*/ 5148 w 9775"/>
                <a:gd name="connsiteY3" fmla="*/ 10 h 9775"/>
                <a:gd name="connsiteX4" fmla="*/ 1003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898"/>
                  </a:moveTo>
                  <a:cubicBezTo>
                    <a:pt x="10036" y="7597"/>
                    <a:pt x="7847" y="9786"/>
                    <a:pt x="5148" y="9786"/>
                  </a:cubicBezTo>
                  <a:cubicBezTo>
                    <a:pt x="2448" y="9786"/>
                    <a:pt x="260" y="7597"/>
                    <a:pt x="260" y="4898"/>
                  </a:cubicBezTo>
                  <a:cubicBezTo>
                    <a:pt x="260" y="2198"/>
                    <a:pt x="2448" y="10"/>
                    <a:pt x="5148" y="10"/>
                  </a:cubicBezTo>
                  <a:cubicBezTo>
                    <a:pt x="7847" y="10"/>
                    <a:pt x="10036" y="2198"/>
                    <a:pt x="1003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DF8C7E7-E934-618E-3367-A2A11923F406}"/>
                </a:ext>
              </a:extLst>
            </p:cNvPr>
            <p:cNvSpPr/>
            <p:nvPr/>
          </p:nvSpPr>
          <p:spPr>
            <a:xfrm>
              <a:off x="12000598" y="1616782"/>
              <a:ext cx="9775" cy="9775"/>
            </a:xfrm>
            <a:custGeom>
              <a:avLst/>
              <a:gdLst>
                <a:gd name="connsiteX0" fmla="*/ 10046 w 9775"/>
                <a:gd name="connsiteY0" fmla="*/ 4898 h 9775"/>
                <a:gd name="connsiteX1" fmla="*/ 5158 w 9775"/>
                <a:gd name="connsiteY1" fmla="*/ 9786 h 9775"/>
                <a:gd name="connsiteX2" fmla="*/ 270 w 9775"/>
                <a:gd name="connsiteY2" fmla="*/ 4898 h 9775"/>
                <a:gd name="connsiteX3" fmla="*/ 5158 w 9775"/>
                <a:gd name="connsiteY3" fmla="*/ 10 h 9775"/>
                <a:gd name="connsiteX4" fmla="*/ 1004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898"/>
                  </a:moveTo>
                  <a:cubicBezTo>
                    <a:pt x="10046" y="7597"/>
                    <a:pt x="7857" y="9786"/>
                    <a:pt x="5158" y="9786"/>
                  </a:cubicBezTo>
                  <a:cubicBezTo>
                    <a:pt x="2458" y="9786"/>
                    <a:pt x="270" y="7597"/>
                    <a:pt x="270" y="4898"/>
                  </a:cubicBezTo>
                  <a:cubicBezTo>
                    <a:pt x="270" y="2198"/>
                    <a:pt x="2458" y="10"/>
                    <a:pt x="5158" y="10"/>
                  </a:cubicBezTo>
                  <a:cubicBezTo>
                    <a:pt x="7857" y="10"/>
                    <a:pt x="10046" y="2198"/>
                    <a:pt x="1004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276EFF-9C13-D6E5-C5D8-DFC9EE759271}"/>
                </a:ext>
              </a:extLst>
            </p:cNvPr>
            <p:cNvSpPr/>
            <p:nvPr/>
          </p:nvSpPr>
          <p:spPr>
            <a:xfrm>
              <a:off x="12049476" y="1616782"/>
              <a:ext cx="9775" cy="9775"/>
            </a:xfrm>
            <a:custGeom>
              <a:avLst/>
              <a:gdLst>
                <a:gd name="connsiteX0" fmla="*/ 10056 w 9775"/>
                <a:gd name="connsiteY0" fmla="*/ 4898 h 9775"/>
                <a:gd name="connsiteX1" fmla="*/ 5168 w 9775"/>
                <a:gd name="connsiteY1" fmla="*/ 9786 h 9775"/>
                <a:gd name="connsiteX2" fmla="*/ 280 w 9775"/>
                <a:gd name="connsiteY2" fmla="*/ 4898 h 9775"/>
                <a:gd name="connsiteX3" fmla="*/ 5168 w 9775"/>
                <a:gd name="connsiteY3" fmla="*/ 10 h 9775"/>
                <a:gd name="connsiteX4" fmla="*/ 1005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898"/>
                  </a:moveTo>
                  <a:cubicBezTo>
                    <a:pt x="10056" y="7597"/>
                    <a:pt x="7867" y="9786"/>
                    <a:pt x="5168" y="9786"/>
                  </a:cubicBezTo>
                  <a:cubicBezTo>
                    <a:pt x="2468" y="9786"/>
                    <a:pt x="280" y="7597"/>
                    <a:pt x="280" y="4898"/>
                  </a:cubicBezTo>
                  <a:cubicBezTo>
                    <a:pt x="280" y="2198"/>
                    <a:pt x="2468" y="10"/>
                    <a:pt x="5168" y="10"/>
                  </a:cubicBezTo>
                  <a:cubicBezTo>
                    <a:pt x="7867" y="10"/>
                    <a:pt x="10056" y="2198"/>
                    <a:pt x="1005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2BFFE50-4D3F-AA97-C9D3-B9AC83A31185}"/>
                </a:ext>
              </a:extLst>
            </p:cNvPr>
            <p:cNvSpPr/>
            <p:nvPr/>
          </p:nvSpPr>
          <p:spPr>
            <a:xfrm>
              <a:off x="12098354" y="1616782"/>
              <a:ext cx="9775" cy="9775"/>
            </a:xfrm>
            <a:custGeom>
              <a:avLst/>
              <a:gdLst>
                <a:gd name="connsiteX0" fmla="*/ 10066 w 9775"/>
                <a:gd name="connsiteY0" fmla="*/ 4898 h 9775"/>
                <a:gd name="connsiteX1" fmla="*/ 5178 w 9775"/>
                <a:gd name="connsiteY1" fmla="*/ 9786 h 9775"/>
                <a:gd name="connsiteX2" fmla="*/ 290 w 9775"/>
                <a:gd name="connsiteY2" fmla="*/ 4898 h 9775"/>
                <a:gd name="connsiteX3" fmla="*/ 5178 w 9775"/>
                <a:gd name="connsiteY3" fmla="*/ 10 h 9775"/>
                <a:gd name="connsiteX4" fmla="*/ 1006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898"/>
                  </a:moveTo>
                  <a:cubicBezTo>
                    <a:pt x="10066" y="7597"/>
                    <a:pt x="7877" y="9786"/>
                    <a:pt x="5178" y="9786"/>
                  </a:cubicBezTo>
                  <a:cubicBezTo>
                    <a:pt x="2478" y="9786"/>
                    <a:pt x="290" y="7597"/>
                    <a:pt x="290" y="4898"/>
                  </a:cubicBezTo>
                  <a:cubicBezTo>
                    <a:pt x="290" y="2198"/>
                    <a:pt x="2478" y="10"/>
                    <a:pt x="5178" y="10"/>
                  </a:cubicBezTo>
                  <a:cubicBezTo>
                    <a:pt x="7877" y="10"/>
                    <a:pt x="10066" y="2198"/>
                    <a:pt x="1006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57448FB-FBA2-07B5-8C7D-191A0B501F9A}"/>
                </a:ext>
              </a:extLst>
            </p:cNvPr>
            <p:cNvSpPr/>
            <p:nvPr/>
          </p:nvSpPr>
          <p:spPr>
            <a:xfrm>
              <a:off x="12147233" y="1616782"/>
              <a:ext cx="9775" cy="9775"/>
            </a:xfrm>
            <a:custGeom>
              <a:avLst/>
              <a:gdLst>
                <a:gd name="connsiteX0" fmla="*/ 10076 w 9775"/>
                <a:gd name="connsiteY0" fmla="*/ 4898 h 9775"/>
                <a:gd name="connsiteX1" fmla="*/ 5188 w 9775"/>
                <a:gd name="connsiteY1" fmla="*/ 9786 h 9775"/>
                <a:gd name="connsiteX2" fmla="*/ 300 w 9775"/>
                <a:gd name="connsiteY2" fmla="*/ 4898 h 9775"/>
                <a:gd name="connsiteX3" fmla="*/ 5188 w 9775"/>
                <a:gd name="connsiteY3" fmla="*/ 10 h 9775"/>
                <a:gd name="connsiteX4" fmla="*/ 1007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898"/>
                  </a:moveTo>
                  <a:cubicBezTo>
                    <a:pt x="10076" y="7597"/>
                    <a:pt x="7887" y="9786"/>
                    <a:pt x="5188" y="9786"/>
                  </a:cubicBezTo>
                  <a:cubicBezTo>
                    <a:pt x="2488" y="9786"/>
                    <a:pt x="300" y="7597"/>
                    <a:pt x="300" y="4898"/>
                  </a:cubicBezTo>
                  <a:cubicBezTo>
                    <a:pt x="300" y="2198"/>
                    <a:pt x="2488" y="10"/>
                    <a:pt x="5188" y="10"/>
                  </a:cubicBezTo>
                  <a:cubicBezTo>
                    <a:pt x="7887" y="10"/>
                    <a:pt x="10076" y="2198"/>
                    <a:pt x="10076" y="48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810CA00-9E4E-DDAD-E11B-D1505F25EEE4}"/>
                </a:ext>
              </a:extLst>
            </p:cNvPr>
            <p:cNvSpPr/>
            <p:nvPr/>
          </p:nvSpPr>
          <p:spPr>
            <a:xfrm>
              <a:off x="10680883" y="1665660"/>
              <a:ext cx="9775" cy="9775"/>
            </a:xfrm>
            <a:custGeom>
              <a:avLst/>
              <a:gdLst>
                <a:gd name="connsiteX0" fmla="*/ 9776 w 9775"/>
                <a:gd name="connsiteY0" fmla="*/ 4908 h 9775"/>
                <a:gd name="connsiteX1" fmla="*/ 4888 w 9775"/>
                <a:gd name="connsiteY1" fmla="*/ 9796 h 9775"/>
                <a:gd name="connsiteX2" fmla="*/ 0 w 9775"/>
                <a:gd name="connsiteY2" fmla="*/ 4908 h 9775"/>
                <a:gd name="connsiteX3" fmla="*/ 4888 w 9775"/>
                <a:gd name="connsiteY3" fmla="*/ 20 h 9775"/>
                <a:gd name="connsiteX4" fmla="*/ 977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08"/>
                  </a:moveTo>
                  <a:cubicBezTo>
                    <a:pt x="9776" y="7607"/>
                    <a:pt x="7587" y="9796"/>
                    <a:pt x="4888" y="9796"/>
                  </a:cubicBezTo>
                  <a:cubicBezTo>
                    <a:pt x="2188" y="9796"/>
                    <a:pt x="0" y="7607"/>
                    <a:pt x="0" y="4908"/>
                  </a:cubicBezTo>
                  <a:cubicBezTo>
                    <a:pt x="0" y="2208"/>
                    <a:pt x="2188" y="20"/>
                    <a:pt x="4888" y="20"/>
                  </a:cubicBezTo>
                  <a:cubicBezTo>
                    <a:pt x="7587" y="20"/>
                    <a:pt x="9776" y="2208"/>
                    <a:pt x="977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5D951B1-BCAC-B27C-3CD1-98B77C51C04B}"/>
                </a:ext>
              </a:extLst>
            </p:cNvPr>
            <p:cNvSpPr/>
            <p:nvPr/>
          </p:nvSpPr>
          <p:spPr>
            <a:xfrm>
              <a:off x="10729761" y="1665660"/>
              <a:ext cx="9775" cy="9775"/>
            </a:xfrm>
            <a:custGeom>
              <a:avLst/>
              <a:gdLst>
                <a:gd name="connsiteX0" fmla="*/ 9786 w 9775"/>
                <a:gd name="connsiteY0" fmla="*/ 4908 h 9775"/>
                <a:gd name="connsiteX1" fmla="*/ 4898 w 9775"/>
                <a:gd name="connsiteY1" fmla="*/ 9796 h 9775"/>
                <a:gd name="connsiteX2" fmla="*/ 10 w 9775"/>
                <a:gd name="connsiteY2" fmla="*/ 4908 h 9775"/>
                <a:gd name="connsiteX3" fmla="*/ 4898 w 9775"/>
                <a:gd name="connsiteY3" fmla="*/ 20 h 9775"/>
                <a:gd name="connsiteX4" fmla="*/ 978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08"/>
                  </a:moveTo>
                  <a:cubicBezTo>
                    <a:pt x="9786" y="7607"/>
                    <a:pt x="7597" y="9796"/>
                    <a:pt x="4898" y="9796"/>
                  </a:cubicBezTo>
                  <a:cubicBezTo>
                    <a:pt x="2198" y="9796"/>
                    <a:pt x="10" y="7607"/>
                    <a:pt x="10" y="4908"/>
                  </a:cubicBezTo>
                  <a:cubicBezTo>
                    <a:pt x="10" y="2208"/>
                    <a:pt x="2198" y="20"/>
                    <a:pt x="4898" y="20"/>
                  </a:cubicBezTo>
                  <a:cubicBezTo>
                    <a:pt x="7597" y="20"/>
                    <a:pt x="9786" y="2208"/>
                    <a:pt x="978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94F323B-2B98-BA3F-948C-77D49A56B068}"/>
                </a:ext>
              </a:extLst>
            </p:cNvPr>
            <p:cNvSpPr/>
            <p:nvPr/>
          </p:nvSpPr>
          <p:spPr>
            <a:xfrm>
              <a:off x="10778639" y="1665660"/>
              <a:ext cx="9775" cy="9775"/>
            </a:xfrm>
            <a:custGeom>
              <a:avLst/>
              <a:gdLst>
                <a:gd name="connsiteX0" fmla="*/ 9796 w 9775"/>
                <a:gd name="connsiteY0" fmla="*/ 4908 h 9775"/>
                <a:gd name="connsiteX1" fmla="*/ 4908 w 9775"/>
                <a:gd name="connsiteY1" fmla="*/ 9796 h 9775"/>
                <a:gd name="connsiteX2" fmla="*/ 20 w 9775"/>
                <a:gd name="connsiteY2" fmla="*/ 4908 h 9775"/>
                <a:gd name="connsiteX3" fmla="*/ 4908 w 9775"/>
                <a:gd name="connsiteY3" fmla="*/ 20 h 9775"/>
                <a:gd name="connsiteX4" fmla="*/ 979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08"/>
                  </a:moveTo>
                  <a:cubicBezTo>
                    <a:pt x="9796" y="7607"/>
                    <a:pt x="7607" y="9796"/>
                    <a:pt x="4908" y="9796"/>
                  </a:cubicBezTo>
                  <a:cubicBezTo>
                    <a:pt x="2208" y="9796"/>
                    <a:pt x="20" y="7607"/>
                    <a:pt x="20" y="4908"/>
                  </a:cubicBezTo>
                  <a:cubicBezTo>
                    <a:pt x="20" y="2208"/>
                    <a:pt x="2208" y="20"/>
                    <a:pt x="4908" y="20"/>
                  </a:cubicBezTo>
                  <a:cubicBezTo>
                    <a:pt x="7607" y="20"/>
                    <a:pt x="9796" y="2208"/>
                    <a:pt x="979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2CC0E7B-14EC-0C29-03CD-D0AB334DDCF4}"/>
                </a:ext>
              </a:extLst>
            </p:cNvPr>
            <p:cNvSpPr/>
            <p:nvPr/>
          </p:nvSpPr>
          <p:spPr>
            <a:xfrm>
              <a:off x="10827518" y="1665660"/>
              <a:ext cx="9775" cy="9775"/>
            </a:xfrm>
            <a:custGeom>
              <a:avLst/>
              <a:gdLst>
                <a:gd name="connsiteX0" fmla="*/ 9806 w 9775"/>
                <a:gd name="connsiteY0" fmla="*/ 4908 h 9775"/>
                <a:gd name="connsiteX1" fmla="*/ 4918 w 9775"/>
                <a:gd name="connsiteY1" fmla="*/ 9796 h 9775"/>
                <a:gd name="connsiteX2" fmla="*/ 30 w 9775"/>
                <a:gd name="connsiteY2" fmla="*/ 4908 h 9775"/>
                <a:gd name="connsiteX3" fmla="*/ 4918 w 9775"/>
                <a:gd name="connsiteY3" fmla="*/ 20 h 9775"/>
                <a:gd name="connsiteX4" fmla="*/ 980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08"/>
                  </a:moveTo>
                  <a:cubicBezTo>
                    <a:pt x="9806" y="7607"/>
                    <a:pt x="7617" y="9796"/>
                    <a:pt x="4918" y="9796"/>
                  </a:cubicBezTo>
                  <a:cubicBezTo>
                    <a:pt x="2218" y="9796"/>
                    <a:pt x="30" y="7607"/>
                    <a:pt x="30" y="4908"/>
                  </a:cubicBezTo>
                  <a:cubicBezTo>
                    <a:pt x="30" y="2208"/>
                    <a:pt x="2218" y="20"/>
                    <a:pt x="4918" y="20"/>
                  </a:cubicBezTo>
                  <a:cubicBezTo>
                    <a:pt x="7617" y="20"/>
                    <a:pt x="9806" y="2208"/>
                    <a:pt x="980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2A5975-D818-CD1E-7D2F-28C3356B0FA9}"/>
                </a:ext>
              </a:extLst>
            </p:cNvPr>
            <p:cNvSpPr/>
            <p:nvPr/>
          </p:nvSpPr>
          <p:spPr>
            <a:xfrm>
              <a:off x="10876396" y="1665660"/>
              <a:ext cx="9775" cy="9775"/>
            </a:xfrm>
            <a:custGeom>
              <a:avLst/>
              <a:gdLst>
                <a:gd name="connsiteX0" fmla="*/ 9816 w 9775"/>
                <a:gd name="connsiteY0" fmla="*/ 4908 h 9775"/>
                <a:gd name="connsiteX1" fmla="*/ 4928 w 9775"/>
                <a:gd name="connsiteY1" fmla="*/ 9796 h 9775"/>
                <a:gd name="connsiteX2" fmla="*/ 40 w 9775"/>
                <a:gd name="connsiteY2" fmla="*/ 4908 h 9775"/>
                <a:gd name="connsiteX3" fmla="*/ 4928 w 9775"/>
                <a:gd name="connsiteY3" fmla="*/ 20 h 9775"/>
                <a:gd name="connsiteX4" fmla="*/ 981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08"/>
                  </a:moveTo>
                  <a:cubicBezTo>
                    <a:pt x="9816" y="7607"/>
                    <a:pt x="7627" y="9796"/>
                    <a:pt x="4928" y="9796"/>
                  </a:cubicBezTo>
                  <a:cubicBezTo>
                    <a:pt x="2228" y="9796"/>
                    <a:pt x="40" y="7607"/>
                    <a:pt x="40" y="4908"/>
                  </a:cubicBezTo>
                  <a:cubicBezTo>
                    <a:pt x="40" y="2208"/>
                    <a:pt x="2228" y="20"/>
                    <a:pt x="4928" y="20"/>
                  </a:cubicBezTo>
                  <a:cubicBezTo>
                    <a:pt x="7627" y="20"/>
                    <a:pt x="9816" y="2208"/>
                    <a:pt x="981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46DB768-98AA-2218-9B4F-04CE9DF461A0}"/>
                </a:ext>
              </a:extLst>
            </p:cNvPr>
            <p:cNvSpPr/>
            <p:nvPr/>
          </p:nvSpPr>
          <p:spPr>
            <a:xfrm>
              <a:off x="10925274" y="1665660"/>
              <a:ext cx="9775" cy="9775"/>
            </a:xfrm>
            <a:custGeom>
              <a:avLst/>
              <a:gdLst>
                <a:gd name="connsiteX0" fmla="*/ 9826 w 9775"/>
                <a:gd name="connsiteY0" fmla="*/ 4908 h 9775"/>
                <a:gd name="connsiteX1" fmla="*/ 4938 w 9775"/>
                <a:gd name="connsiteY1" fmla="*/ 9796 h 9775"/>
                <a:gd name="connsiteX2" fmla="*/ 50 w 9775"/>
                <a:gd name="connsiteY2" fmla="*/ 4908 h 9775"/>
                <a:gd name="connsiteX3" fmla="*/ 4938 w 9775"/>
                <a:gd name="connsiteY3" fmla="*/ 20 h 9775"/>
                <a:gd name="connsiteX4" fmla="*/ 982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08"/>
                  </a:moveTo>
                  <a:cubicBezTo>
                    <a:pt x="9826" y="7607"/>
                    <a:pt x="7637" y="9796"/>
                    <a:pt x="4938" y="9796"/>
                  </a:cubicBezTo>
                  <a:cubicBezTo>
                    <a:pt x="2238" y="9796"/>
                    <a:pt x="50" y="7607"/>
                    <a:pt x="50" y="4908"/>
                  </a:cubicBezTo>
                  <a:cubicBezTo>
                    <a:pt x="50" y="2208"/>
                    <a:pt x="2238" y="20"/>
                    <a:pt x="4938" y="20"/>
                  </a:cubicBezTo>
                  <a:cubicBezTo>
                    <a:pt x="7637" y="20"/>
                    <a:pt x="9826" y="2208"/>
                    <a:pt x="982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AB0E112-4C7E-AC0A-0494-10A9956AB5CF}"/>
                </a:ext>
              </a:extLst>
            </p:cNvPr>
            <p:cNvSpPr/>
            <p:nvPr/>
          </p:nvSpPr>
          <p:spPr>
            <a:xfrm>
              <a:off x="10974153" y="1665660"/>
              <a:ext cx="9775" cy="9775"/>
            </a:xfrm>
            <a:custGeom>
              <a:avLst/>
              <a:gdLst>
                <a:gd name="connsiteX0" fmla="*/ 9836 w 9775"/>
                <a:gd name="connsiteY0" fmla="*/ 4908 h 9775"/>
                <a:gd name="connsiteX1" fmla="*/ 4948 w 9775"/>
                <a:gd name="connsiteY1" fmla="*/ 9796 h 9775"/>
                <a:gd name="connsiteX2" fmla="*/ 60 w 9775"/>
                <a:gd name="connsiteY2" fmla="*/ 4908 h 9775"/>
                <a:gd name="connsiteX3" fmla="*/ 4948 w 9775"/>
                <a:gd name="connsiteY3" fmla="*/ 20 h 9775"/>
                <a:gd name="connsiteX4" fmla="*/ 983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08"/>
                  </a:moveTo>
                  <a:cubicBezTo>
                    <a:pt x="9836" y="7607"/>
                    <a:pt x="7647" y="9796"/>
                    <a:pt x="4948" y="9796"/>
                  </a:cubicBezTo>
                  <a:cubicBezTo>
                    <a:pt x="2248" y="9796"/>
                    <a:pt x="60" y="7607"/>
                    <a:pt x="60" y="4908"/>
                  </a:cubicBezTo>
                  <a:cubicBezTo>
                    <a:pt x="60" y="2208"/>
                    <a:pt x="2248" y="20"/>
                    <a:pt x="4948" y="20"/>
                  </a:cubicBezTo>
                  <a:cubicBezTo>
                    <a:pt x="7647" y="20"/>
                    <a:pt x="9836" y="2208"/>
                    <a:pt x="983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B0A9257-F5A6-0ACD-0266-59DE14DE4BBC}"/>
                </a:ext>
              </a:extLst>
            </p:cNvPr>
            <p:cNvSpPr/>
            <p:nvPr/>
          </p:nvSpPr>
          <p:spPr>
            <a:xfrm>
              <a:off x="11023031" y="1665660"/>
              <a:ext cx="9775" cy="9775"/>
            </a:xfrm>
            <a:custGeom>
              <a:avLst/>
              <a:gdLst>
                <a:gd name="connsiteX0" fmla="*/ 9846 w 9775"/>
                <a:gd name="connsiteY0" fmla="*/ 4908 h 9775"/>
                <a:gd name="connsiteX1" fmla="*/ 4958 w 9775"/>
                <a:gd name="connsiteY1" fmla="*/ 9796 h 9775"/>
                <a:gd name="connsiteX2" fmla="*/ 70 w 9775"/>
                <a:gd name="connsiteY2" fmla="*/ 4908 h 9775"/>
                <a:gd name="connsiteX3" fmla="*/ 4958 w 9775"/>
                <a:gd name="connsiteY3" fmla="*/ 20 h 9775"/>
                <a:gd name="connsiteX4" fmla="*/ 984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08"/>
                  </a:moveTo>
                  <a:cubicBezTo>
                    <a:pt x="9846" y="7607"/>
                    <a:pt x="7657" y="9796"/>
                    <a:pt x="4958" y="9796"/>
                  </a:cubicBezTo>
                  <a:cubicBezTo>
                    <a:pt x="2258" y="9796"/>
                    <a:pt x="70" y="7607"/>
                    <a:pt x="70" y="4908"/>
                  </a:cubicBezTo>
                  <a:cubicBezTo>
                    <a:pt x="70" y="2208"/>
                    <a:pt x="2258" y="20"/>
                    <a:pt x="4958" y="20"/>
                  </a:cubicBezTo>
                  <a:cubicBezTo>
                    <a:pt x="7657" y="20"/>
                    <a:pt x="9846" y="2208"/>
                    <a:pt x="984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7135E55-6598-1A81-5325-5241F9EAC10F}"/>
                </a:ext>
              </a:extLst>
            </p:cNvPr>
            <p:cNvSpPr/>
            <p:nvPr/>
          </p:nvSpPr>
          <p:spPr>
            <a:xfrm>
              <a:off x="11071909" y="1665660"/>
              <a:ext cx="9775" cy="9775"/>
            </a:xfrm>
            <a:custGeom>
              <a:avLst/>
              <a:gdLst>
                <a:gd name="connsiteX0" fmla="*/ 9856 w 9775"/>
                <a:gd name="connsiteY0" fmla="*/ 4908 h 9775"/>
                <a:gd name="connsiteX1" fmla="*/ 4968 w 9775"/>
                <a:gd name="connsiteY1" fmla="*/ 9796 h 9775"/>
                <a:gd name="connsiteX2" fmla="*/ 80 w 9775"/>
                <a:gd name="connsiteY2" fmla="*/ 4908 h 9775"/>
                <a:gd name="connsiteX3" fmla="*/ 4968 w 9775"/>
                <a:gd name="connsiteY3" fmla="*/ 20 h 9775"/>
                <a:gd name="connsiteX4" fmla="*/ 985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08"/>
                  </a:moveTo>
                  <a:cubicBezTo>
                    <a:pt x="9856" y="7607"/>
                    <a:pt x="7667" y="9796"/>
                    <a:pt x="4968" y="9796"/>
                  </a:cubicBezTo>
                  <a:cubicBezTo>
                    <a:pt x="2268" y="9796"/>
                    <a:pt x="80" y="7607"/>
                    <a:pt x="80" y="4908"/>
                  </a:cubicBezTo>
                  <a:cubicBezTo>
                    <a:pt x="80" y="2208"/>
                    <a:pt x="2268" y="20"/>
                    <a:pt x="4968" y="20"/>
                  </a:cubicBezTo>
                  <a:cubicBezTo>
                    <a:pt x="7667" y="20"/>
                    <a:pt x="9856" y="2208"/>
                    <a:pt x="985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5930C6D-5791-D5D9-21AF-40C0CCAAA6D8}"/>
                </a:ext>
              </a:extLst>
            </p:cNvPr>
            <p:cNvSpPr/>
            <p:nvPr/>
          </p:nvSpPr>
          <p:spPr>
            <a:xfrm>
              <a:off x="11120788" y="1665660"/>
              <a:ext cx="9775" cy="9775"/>
            </a:xfrm>
            <a:custGeom>
              <a:avLst/>
              <a:gdLst>
                <a:gd name="connsiteX0" fmla="*/ 9866 w 9775"/>
                <a:gd name="connsiteY0" fmla="*/ 4908 h 9775"/>
                <a:gd name="connsiteX1" fmla="*/ 4978 w 9775"/>
                <a:gd name="connsiteY1" fmla="*/ 9796 h 9775"/>
                <a:gd name="connsiteX2" fmla="*/ 90 w 9775"/>
                <a:gd name="connsiteY2" fmla="*/ 4908 h 9775"/>
                <a:gd name="connsiteX3" fmla="*/ 4978 w 9775"/>
                <a:gd name="connsiteY3" fmla="*/ 20 h 9775"/>
                <a:gd name="connsiteX4" fmla="*/ 986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08"/>
                  </a:moveTo>
                  <a:cubicBezTo>
                    <a:pt x="9866" y="7607"/>
                    <a:pt x="7677" y="9796"/>
                    <a:pt x="4978" y="9796"/>
                  </a:cubicBezTo>
                  <a:cubicBezTo>
                    <a:pt x="2278" y="9796"/>
                    <a:pt x="90" y="7607"/>
                    <a:pt x="90" y="4908"/>
                  </a:cubicBezTo>
                  <a:cubicBezTo>
                    <a:pt x="90" y="2208"/>
                    <a:pt x="2278" y="20"/>
                    <a:pt x="4978" y="20"/>
                  </a:cubicBezTo>
                  <a:cubicBezTo>
                    <a:pt x="7677" y="20"/>
                    <a:pt x="9866" y="2208"/>
                    <a:pt x="986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C971819-2BB6-F959-C3A4-E48EB7EC89F7}"/>
                </a:ext>
              </a:extLst>
            </p:cNvPr>
            <p:cNvSpPr/>
            <p:nvPr/>
          </p:nvSpPr>
          <p:spPr>
            <a:xfrm>
              <a:off x="11169666" y="1665660"/>
              <a:ext cx="9775" cy="9775"/>
            </a:xfrm>
            <a:custGeom>
              <a:avLst/>
              <a:gdLst>
                <a:gd name="connsiteX0" fmla="*/ 9876 w 9775"/>
                <a:gd name="connsiteY0" fmla="*/ 4908 h 9775"/>
                <a:gd name="connsiteX1" fmla="*/ 4988 w 9775"/>
                <a:gd name="connsiteY1" fmla="*/ 9796 h 9775"/>
                <a:gd name="connsiteX2" fmla="*/ 100 w 9775"/>
                <a:gd name="connsiteY2" fmla="*/ 4908 h 9775"/>
                <a:gd name="connsiteX3" fmla="*/ 4988 w 9775"/>
                <a:gd name="connsiteY3" fmla="*/ 20 h 9775"/>
                <a:gd name="connsiteX4" fmla="*/ 987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08"/>
                  </a:moveTo>
                  <a:cubicBezTo>
                    <a:pt x="9876" y="7607"/>
                    <a:pt x="7687" y="9796"/>
                    <a:pt x="4988" y="9796"/>
                  </a:cubicBezTo>
                  <a:cubicBezTo>
                    <a:pt x="2288" y="9796"/>
                    <a:pt x="100" y="7607"/>
                    <a:pt x="100" y="4908"/>
                  </a:cubicBezTo>
                  <a:cubicBezTo>
                    <a:pt x="100" y="2208"/>
                    <a:pt x="2288" y="20"/>
                    <a:pt x="4988" y="20"/>
                  </a:cubicBezTo>
                  <a:cubicBezTo>
                    <a:pt x="7687" y="20"/>
                    <a:pt x="9876" y="2208"/>
                    <a:pt x="987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61D1238A-3C9B-48EA-951D-72D1E4782FA1}"/>
                </a:ext>
              </a:extLst>
            </p:cNvPr>
            <p:cNvSpPr/>
            <p:nvPr/>
          </p:nvSpPr>
          <p:spPr>
            <a:xfrm>
              <a:off x="11218544" y="1665660"/>
              <a:ext cx="9775" cy="9775"/>
            </a:xfrm>
            <a:custGeom>
              <a:avLst/>
              <a:gdLst>
                <a:gd name="connsiteX0" fmla="*/ 9886 w 9775"/>
                <a:gd name="connsiteY0" fmla="*/ 4908 h 9775"/>
                <a:gd name="connsiteX1" fmla="*/ 4998 w 9775"/>
                <a:gd name="connsiteY1" fmla="*/ 9796 h 9775"/>
                <a:gd name="connsiteX2" fmla="*/ 110 w 9775"/>
                <a:gd name="connsiteY2" fmla="*/ 4908 h 9775"/>
                <a:gd name="connsiteX3" fmla="*/ 4998 w 9775"/>
                <a:gd name="connsiteY3" fmla="*/ 20 h 9775"/>
                <a:gd name="connsiteX4" fmla="*/ 988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08"/>
                  </a:moveTo>
                  <a:cubicBezTo>
                    <a:pt x="9886" y="7607"/>
                    <a:pt x="7697" y="9796"/>
                    <a:pt x="4998" y="9796"/>
                  </a:cubicBezTo>
                  <a:cubicBezTo>
                    <a:pt x="2298" y="9796"/>
                    <a:pt x="110" y="7607"/>
                    <a:pt x="110" y="4908"/>
                  </a:cubicBezTo>
                  <a:cubicBezTo>
                    <a:pt x="110" y="2208"/>
                    <a:pt x="2298" y="20"/>
                    <a:pt x="4998" y="20"/>
                  </a:cubicBezTo>
                  <a:cubicBezTo>
                    <a:pt x="7697" y="20"/>
                    <a:pt x="9886" y="2208"/>
                    <a:pt x="988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269D32F-F95E-9CEC-41DC-608594AD2E17}"/>
                </a:ext>
              </a:extLst>
            </p:cNvPr>
            <p:cNvSpPr/>
            <p:nvPr/>
          </p:nvSpPr>
          <p:spPr>
            <a:xfrm>
              <a:off x="11267423" y="1665660"/>
              <a:ext cx="9775" cy="9775"/>
            </a:xfrm>
            <a:custGeom>
              <a:avLst/>
              <a:gdLst>
                <a:gd name="connsiteX0" fmla="*/ 9896 w 9775"/>
                <a:gd name="connsiteY0" fmla="*/ 4908 h 9775"/>
                <a:gd name="connsiteX1" fmla="*/ 5008 w 9775"/>
                <a:gd name="connsiteY1" fmla="*/ 9796 h 9775"/>
                <a:gd name="connsiteX2" fmla="*/ 120 w 9775"/>
                <a:gd name="connsiteY2" fmla="*/ 4908 h 9775"/>
                <a:gd name="connsiteX3" fmla="*/ 5008 w 9775"/>
                <a:gd name="connsiteY3" fmla="*/ 20 h 9775"/>
                <a:gd name="connsiteX4" fmla="*/ 989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08"/>
                  </a:moveTo>
                  <a:cubicBezTo>
                    <a:pt x="9896" y="7607"/>
                    <a:pt x="7707" y="9796"/>
                    <a:pt x="5008" y="9796"/>
                  </a:cubicBezTo>
                  <a:cubicBezTo>
                    <a:pt x="2308" y="9796"/>
                    <a:pt x="120" y="7607"/>
                    <a:pt x="120" y="4908"/>
                  </a:cubicBezTo>
                  <a:cubicBezTo>
                    <a:pt x="120" y="2208"/>
                    <a:pt x="2308" y="20"/>
                    <a:pt x="5008" y="20"/>
                  </a:cubicBezTo>
                  <a:cubicBezTo>
                    <a:pt x="7707" y="20"/>
                    <a:pt x="9896" y="2208"/>
                    <a:pt x="989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D2136E3-6312-FD87-EA30-CC1259BB8B44}"/>
                </a:ext>
              </a:extLst>
            </p:cNvPr>
            <p:cNvSpPr/>
            <p:nvPr/>
          </p:nvSpPr>
          <p:spPr>
            <a:xfrm>
              <a:off x="11316301" y="1665660"/>
              <a:ext cx="9775" cy="9775"/>
            </a:xfrm>
            <a:custGeom>
              <a:avLst/>
              <a:gdLst>
                <a:gd name="connsiteX0" fmla="*/ 9906 w 9775"/>
                <a:gd name="connsiteY0" fmla="*/ 4908 h 9775"/>
                <a:gd name="connsiteX1" fmla="*/ 5018 w 9775"/>
                <a:gd name="connsiteY1" fmla="*/ 9796 h 9775"/>
                <a:gd name="connsiteX2" fmla="*/ 130 w 9775"/>
                <a:gd name="connsiteY2" fmla="*/ 4908 h 9775"/>
                <a:gd name="connsiteX3" fmla="*/ 5018 w 9775"/>
                <a:gd name="connsiteY3" fmla="*/ 20 h 9775"/>
                <a:gd name="connsiteX4" fmla="*/ 990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08"/>
                  </a:moveTo>
                  <a:cubicBezTo>
                    <a:pt x="9906" y="7607"/>
                    <a:pt x="7717" y="9796"/>
                    <a:pt x="5018" y="9796"/>
                  </a:cubicBezTo>
                  <a:cubicBezTo>
                    <a:pt x="2318" y="9796"/>
                    <a:pt x="130" y="7607"/>
                    <a:pt x="130" y="4908"/>
                  </a:cubicBezTo>
                  <a:cubicBezTo>
                    <a:pt x="130" y="2208"/>
                    <a:pt x="2318" y="20"/>
                    <a:pt x="5018" y="20"/>
                  </a:cubicBezTo>
                  <a:cubicBezTo>
                    <a:pt x="7717" y="20"/>
                    <a:pt x="9906" y="2208"/>
                    <a:pt x="990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00F9C50-D779-43F6-2894-8E34E8D59D63}"/>
                </a:ext>
              </a:extLst>
            </p:cNvPr>
            <p:cNvSpPr/>
            <p:nvPr/>
          </p:nvSpPr>
          <p:spPr>
            <a:xfrm>
              <a:off x="11365179" y="1665660"/>
              <a:ext cx="9775" cy="9775"/>
            </a:xfrm>
            <a:custGeom>
              <a:avLst/>
              <a:gdLst>
                <a:gd name="connsiteX0" fmla="*/ 9916 w 9775"/>
                <a:gd name="connsiteY0" fmla="*/ 4908 h 9775"/>
                <a:gd name="connsiteX1" fmla="*/ 5028 w 9775"/>
                <a:gd name="connsiteY1" fmla="*/ 9796 h 9775"/>
                <a:gd name="connsiteX2" fmla="*/ 140 w 9775"/>
                <a:gd name="connsiteY2" fmla="*/ 4908 h 9775"/>
                <a:gd name="connsiteX3" fmla="*/ 5028 w 9775"/>
                <a:gd name="connsiteY3" fmla="*/ 20 h 9775"/>
                <a:gd name="connsiteX4" fmla="*/ 991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08"/>
                  </a:moveTo>
                  <a:cubicBezTo>
                    <a:pt x="9916" y="7607"/>
                    <a:pt x="7727" y="9796"/>
                    <a:pt x="5028" y="9796"/>
                  </a:cubicBezTo>
                  <a:cubicBezTo>
                    <a:pt x="2328" y="9796"/>
                    <a:pt x="140" y="7607"/>
                    <a:pt x="140" y="4908"/>
                  </a:cubicBezTo>
                  <a:cubicBezTo>
                    <a:pt x="140" y="2208"/>
                    <a:pt x="2328" y="20"/>
                    <a:pt x="5028" y="20"/>
                  </a:cubicBezTo>
                  <a:cubicBezTo>
                    <a:pt x="7727" y="20"/>
                    <a:pt x="9916" y="2208"/>
                    <a:pt x="991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C85D5AD-2794-319C-BD25-0484A4584056}"/>
                </a:ext>
              </a:extLst>
            </p:cNvPr>
            <p:cNvSpPr/>
            <p:nvPr/>
          </p:nvSpPr>
          <p:spPr>
            <a:xfrm>
              <a:off x="11414058" y="1665660"/>
              <a:ext cx="9775" cy="9775"/>
            </a:xfrm>
            <a:custGeom>
              <a:avLst/>
              <a:gdLst>
                <a:gd name="connsiteX0" fmla="*/ 9926 w 9775"/>
                <a:gd name="connsiteY0" fmla="*/ 4908 h 9775"/>
                <a:gd name="connsiteX1" fmla="*/ 5038 w 9775"/>
                <a:gd name="connsiteY1" fmla="*/ 9796 h 9775"/>
                <a:gd name="connsiteX2" fmla="*/ 150 w 9775"/>
                <a:gd name="connsiteY2" fmla="*/ 4908 h 9775"/>
                <a:gd name="connsiteX3" fmla="*/ 5038 w 9775"/>
                <a:gd name="connsiteY3" fmla="*/ 20 h 9775"/>
                <a:gd name="connsiteX4" fmla="*/ 992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08"/>
                  </a:moveTo>
                  <a:cubicBezTo>
                    <a:pt x="9926" y="7607"/>
                    <a:pt x="7737" y="9796"/>
                    <a:pt x="5038" y="9796"/>
                  </a:cubicBezTo>
                  <a:cubicBezTo>
                    <a:pt x="2338" y="9796"/>
                    <a:pt x="150" y="7607"/>
                    <a:pt x="150" y="4908"/>
                  </a:cubicBezTo>
                  <a:cubicBezTo>
                    <a:pt x="150" y="2208"/>
                    <a:pt x="2338" y="20"/>
                    <a:pt x="5038" y="20"/>
                  </a:cubicBezTo>
                  <a:cubicBezTo>
                    <a:pt x="7737" y="20"/>
                    <a:pt x="9926" y="2208"/>
                    <a:pt x="992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7A881E1-4929-8AE4-E2CC-B98CAB865FCD}"/>
                </a:ext>
              </a:extLst>
            </p:cNvPr>
            <p:cNvSpPr/>
            <p:nvPr/>
          </p:nvSpPr>
          <p:spPr>
            <a:xfrm>
              <a:off x="11462936" y="1665660"/>
              <a:ext cx="9775" cy="9775"/>
            </a:xfrm>
            <a:custGeom>
              <a:avLst/>
              <a:gdLst>
                <a:gd name="connsiteX0" fmla="*/ 9936 w 9775"/>
                <a:gd name="connsiteY0" fmla="*/ 4908 h 9775"/>
                <a:gd name="connsiteX1" fmla="*/ 5048 w 9775"/>
                <a:gd name="connsiteY1" fmla="*/ 9796 h 9775"/>
                <a:gd name="connsiteX2" fmla="*/ 160 w 9775"/>
                <a:gd name="connsiteY2" fmla="*/ 4908 h 9775"/>
                <a:gd name="connsiteX3" fmla="*/ 5048 w 9775"/>
                <a:gd name="connsiteY3" fmla="*/ 20 h 9775"/>
                <a:gd name="connsiteX4" fmla="*/ 993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08"/>
                  </a:moveTo>
                  <a:cubicBezTo>
                    <a:pt x="9936" y="7607"/>
                    <a:pt x="7747" y="9796"/>
                    <a:pt x="5048" y="9796"/>
                  </a:cubicBezTo>
                  <a:cubicBezTo>
                    <a:pt x="2348" y="9796"/>
                    <a:pt x="160" y="7607"/>
                    <a:pt x="160" y="4908"/>
                  </a:cubicBezTo>
                  <a:cubicBezTo>
                    <a:pt x="160" y="2208"/>
                    <a:pt x="2348" y="20"/>
                    <a:pt x="5048" y="20"/>
                  </a:cubicBezTo>
                  <a:cubicBezTo>
                    <a:pt x="7747" y="20"/>
                    <a:pt x="9936" y="2208"/>
                    <a:pt x="993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9E48B6F-4D73-189C-9E8A-76A9D3326C02}"/>
                </a:ext>
              </a:extLst>
            </p:cNvPr>
            <p:cNvSpPr/>
            <p:nvPr/>
          </p:nvSpPr>
          <p:spPr>
            <a:xfrm>
              <a:off x="11511814" y="1665660"/>
              <a:ext cx="9775" cy="9775"/>
            </a:xfrm>
            <a:custGeom>
              <a:avLst/>
              <a:gdLst>
                <a:gd name="connsiteX0" fmla="*/ 9946 w 9775"/>
                <a:gd name="connsiteY0" fmla="*/ 4908 h 9775"/>
                <a:gd name="connsiteX1" fmla="*/ 5058 w 9775"/>
                <a:gd name="connsiteY1" fmla="*/ 9796 h 9775"/>
                <a:gd name="connsiteX2" fmla="*/ 170 w 9775"/>
                <a:gd name="connsiteY2" fmla="*/ 4908 h 9775"/>
                <a:gd name="connsiteX3" fmla="*/ 5058 w 9775"/>
                <a:gd name="connsiteY3" fmla="*/ 20 h 9775"/>
                <a:gd name="connsiteX4" fmla="*/ 994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08"/>
                  </a:moveTo>
                  <a:cubicBezTo>
                    <a:pt x="9946" y="7607"/>
                    <a:pt x="7757" y="9796"/>
                    <a:pt x="5058" y="9796"/>
                  </a:cubicBezTo>
                  <a:cubicBezTo>
                    <a:pt x="2358" y="9796"/>
                    <a:pt x="170" y="7607"/>
                    <a:pt x="170" y="4908"/>
                  </a:cubicBezTo>
                  <a:cubicBezTo>
                    <a:pt x="170" y="2208"/>
                    <a:pt x="2358" y="20"/>
                    <a:pt x="5058" y="20"/>
                  </a:cubicBezTo>
                  <a:cubicBezTo>
                    <a:pt x="7757" y="20"/>
                    <a:pt x="9946" y="2208"/>
                    <a:pt x="994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49FBF5E-7E06-826C-1811-29D5CFA48CBA}"/>
                </a:ext>
              </a:extLst>
            </p:cNvPr>
            <p:cNvSpPr/>
            <p:nvPr/>
          </p:nvSpPr>
          <p:spPr>
            <a:xfrm>
              <a:off x="11560693" y="1665660"/>
              <a:ext cx="9775" cy="9775"/>
            </a:xfrm>
            <a:custGeom>
              <a:avLst/>
              <a:gdLst>
                <a:gd name="connsiteX0" fmla="*/ 9956 w 9775"/>
                <a:gd name="connsiteY0" fmla="*/ 4908 h 9775"/>
                <a:gd name="connsiteX1" fmla="*/ 5068 w 9775"/>
                <a:gd name="connsiteY1" fmla="*/ 9796 h 9775"/>
                <a:gd name="connsiteX2" fmla="*/ 180 w 9775"/>
                <a:gd name="connsiteY2" fmla="*/ 4908 h 9775"/>
                <a:gd name="connsiteX3" fmla="*/ 5068 w 9775"/>
                <a:gd name="connsiteY3" fmla="*/ 20 h 9775"/>
                <a:gd name="connsiteX4" fmla="*/ 995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08"/>
                  </a:moveTo>
                  <a:cubicBezTo>
                    <a:pt x="9956" y="7607"/>
                    <a:pt x="7767" y="9796"/>
                    <a:pt x="5068" y="9796"/>
                  </a:cubicBezTo>
                  <a:cubicBezTo>
                    <a:pt x="2368" y="9796"/>
                    <a:pt x="180" y="7607"/>
                    <a:pt x="180" y="4908"/>
                  </a:cubicBezTo>
                  <a:cubicBezTo>
                    <a:pt x="180" y="2208"/>
                    <a:pt x="2368" y="20"/>
                    <a:pt x="5068" y="20"/>
                  </a:cubicBezTo>
                  <a:cubicBezTo>
                    <a:pt x="7767" y="20"/>
                    <a:pt x="9956" y="2208"/>
                    <a:pt x="995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C08FC71-255B-D32F-88AD-9AE3185A30E4}"/>
                </a:ext>
              </a:extLst>
            </p:cNvPr>
            <p:cNvSpPr/>
            <p:nvPr/>
          </p:nvSpPr>
          <p:spPr>
            <a:xfrm>
              <a:off x="11609571" y="1665660"/>
              <a:ext cx="9775" cy="9775"/>
            </a:xfrm>
            <a:custGeom>
              <a:avLst/>
              <a:gdLst>
                <a:gd name="connsiteX0" fmla="*/ 9966 w 9775"/>
                <a:gd name="connsiteY0" fmla="*/ 4908 h 9775"/>
                <a:gd name="connsiteX1" fmla="*/ 5078 w 9775"/>
                <a:gd name="connsiteY1" fmla="*/ 9796 h 9775"/>
                <a:gd name="connsiteX2" fmla="*/ 190 w 9775"/>
                <a:gd name="connsiteY2" fmla="*/ 4908 h 9775"/>
                <a:gd name="connsiteX3" fmla="*/ 5078 w 9775"/>
                <a:gd name="connsiteY3" fmla="*/ 20 h 9775"/>
                <a:gd name="connsiteX4" fmla="*/ 996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08"/>
                  </a:moveTo>
                  <a:cubicBezTo>
                    <a:pt x="9966" y="7607"/>
                    <a:pt x="7777" y="9796"/>
                    <a:pt x="5078" y="9796"/>
                  </a:cubicBezTo>
                  <a:cubicBezTo>
                    <a:pt x="2378" y="9796"/>
                    <a:pt x="190" y="7607"/>
                    <a:pt x="190" y="4908"/>
                  </a:cubicBezTo>
                  <a:cubicBezTo>
                    <a:pt x="190" y="2208"/>
                    <a:pt x="2378" y="20"/>
                    <a:pt x="5078" y="20"/>
                  </a:cubicBezTo>
                  <a:cubicBezTo>
                    <a:pt x="7777" y="20"/>
                    <a:pt x="9966" y="2208"/>
                    <a:pt x="996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B5F93B9-2A5A-1F94-5D9E-A241B8ECE860}"/>
                </a:ext>
              </a:extLst>
            </p:cNvPr>
            <p:cNvSpPr/>
            <p:nvPr/>
          </p:nvSpPr>
          <p:spPr>
            <a:xfrm>
              <a:off x="11658449" y="1665660"/>
              <a:ext cx="9775" cy="9775"/>
            </a:xfrm>
            <a:custGeom>
              <a:avLst/>
              <a:gdLst>
                <a:gd name="connsiteX0" fmla="*/ 9976 w 9775"/>
                <a:gd name="connsiteY0" fmla="*/ 4908 h 9775"/>
                <a:gd name="connsiteX1" fmla="*/ 5088 w 9775"/>
                <a:gd name="connsiteY1" fmla="*/ 9796 h 9775"/>
                <a:gd name="connsiteX2" fmla="*/ 200 w 9775"/>
                <a:gd name="connsiteY2" fmla="*/ 4908 h 9775"/>
                <a:gd name="connsiteX3" fmla="*/ 5088 w 9775"/>
                <a:gd name="connsiteY3" fmla="*/ 20 h 9775"/>
                <a:gd name="connsiteX4" fmla="*/ 997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08"/>
                  </a:moveTo>
                  <a:cubicBezTo>
                    <a:pt x="9976" y="7607"/>
                    <a:pt x="7787" y="9796"/>
                    <a:pt x="5088" y="9796"/>
                  </a:cubicBezTo>
                  <a:cubicBezTo>
                    <a:pt x="2388" y="9796"/>
                    <a:pt x="200" y="7607"/>
                    <a:pt x="200" y="4908"/>
                  </a:cubicBezTo>
                  <a:cubicBezTo>
                    <a:pt x="200" y="2208"/>
                    <a:pt x="2388" y="20"/>
                    <a:pt x="5088" y="20"/>
                  </a:cubicBezTo>
                  <a:cubicBezTo>
                    <a:pt x="7787" y="20"/>
                    <a:pt x="9976" y="2208"/>
                    <a:pt x="997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2BC3759-BFBE-1BBB-2AC4-D3A321CE3DC5}"/>
                </a:ext>
              </a:extLst>
            </p:cNvPr>
            <p:cNvSpPr/>
            <p:nvPr/>
          </p:nvSpPr>
          <p:spPr>
            <a:xfrm>
              <a:off x="11707328" y="1665660"/>
              <a:ext cx="9775" cy="9775"/>
            </a:xfrm>
            <a:custGeom>
              <a:avLst/>
              <a:gdLst>
                <a:gd name="connsiteX0" fmla="*/ 9986 w 9775"/>
                <a:gd name="connsiteY0" fmla="*/ 4908 h 9775"/>
                <a:gd name="connsiteX1" fmla="*/ 5098 w 9775"/>
                <a:gd name="connsiteY1" fmla="*/ 9796 h 9775"/>
                <a:gd name="connsiteX2" fmla="*/ 210 w 9775"/>
                <a:gd name="connsiteY2" fmla="*/ 4908 h 9775"/>
                <a:gd name="connsiteX3" fmla="*/ 5098 w 9775"/>
                <a:gd name="connsiteY3" fmla="*/ 20 h 9775"/>
                <a:gd name="connsiteX4" fmla="*/ 998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08"/>
                  </a:moveTo>
                  <a:cubicBezTo>
                    <a:pt x="9986" y="7607"/>
                    <a:pt x="7797" y="9796"/>
                    <a:pt x="5098" y="9796"/>
                  </a:cubicBezTo>
                  <a:cubicBezTo>
                    <a:pt x="2398" y="9796"/>
                    <a:pt x="210" y="7607"/>
                    <a:pt x="210" y="4908"/>
                  </a:cubicBezTo>
                  <a:cubicBezTo>
                    <a:pt x="210" y="2208"/>
                    <a:pt x="2398" y="20"/>
                    <a:pt x="5098" y="20"/>
                  </a:cubicBezTo>
                  <a:cubicBezTo>
                    <a:pt x="7797" y="20"/>
                    <a:pt x="9986" y="2208"/>
                    <a:pt x="998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732C78-5939-D4ED-7B7F-81D3D07CE6E9}"/>
                </a:ext>
              </a:extLst>
            </p:cNvPr>
            <p:cNvSpPr/>
            <p:nvPr/>
          </p:nvSpPr>
          <p:spPr>
            <a:xfrm>
              <a:off x="11756206" y="1665660"/>
              <a:ext cx="9775" cy="9775"/>
            </a:xfrm>
            <a:custGeom>
              <a:avLst/>
              <a:gdLst>
                <a:gd name="connsiteX0" fmla="*/ 9996 w 9775"/>
                <a:gd name="connsiteY0" fmla="*/ 4908 h 9775"/>
                <a:gd name="connsiteX1" fmla="*/ 5108 w 9775"/>
                <a:gd name="connsiteY1" fmla="*/ 9796 h 9775"/>
                <a:gd name="connsiteX2" fmla="*/ 220 w 9775"/>
                <a:gd name="connsiteY2" fmla="*/ 4908 h 9775"/>
                <a:gd name="connsiteX3" fmla="*/ 5108 w 9775"/>
                <a:gd name="connsiteY3" fmla="*/ 20 h 9775"/>
                <a:gd name="connsiteX4" fmla="*/ 999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08"/>
                  </a:moveTo>
                  <a:cubicBezTo>
                    <a:pt x="9996" y="7607"/>
                    <a:pt x="7807" y="9796"/>
                    <a:pt x="5108" y="9796"/>
                  </a:cubicBezTo>
                  <a:cubicBezTo>
                    <a:pt x="2408" y="9796"/>
                    <a:pt x="220" y="7607"/>
                    <a:pt x="220" y="4908"/>
                  </a:cubicBezTo>
                  <a:cubicBezTo>
                    <a:pt x="220" y="2208"/>
                    <a:pt x="2408" y="20"/>
                    <a:pt x="5108" y="20"/>
                  </a:cubicBezTo>
                  <a:cubicBezTo>
                    <a:pt x="7807" y="20"/>
                    <a:pt x="9996" y="2208"/>
                    <a:pt x="999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CFECDDA-F6BE-0028-5E56-4435E7BD1F9F}"/>
                </a:ext>
              </a:extLst>
            </p:cNvPr>
            <p:cNvSpPr/>
            <p:nvPr/>
          </p:nvSpPr>
          <p:spPr>
            <a:xfrm>
              <a:off x="11805084" y="1665660"/>
              <a:ext cx="9775" cy="9775"/>
            </a:xfrm>
            <a:custGeom>
              <a:avLst/>
              <a:gdLst>
                <a:gd name="connsiteX0" fmla="*/ 10006 w 9775"/>
                <a:gd name="connsiteY0" fmla="*/ 4908 h 9775"/>
                <a:gd name="connsiteX1" fmla="*/ 5118 w 9775"/>
                <a:gd name="connsiteY1" fmla="*/ 9796 h 9775"/>
                <a:gd name="connsiteX2" fmla="*/ 230 w 9775"/>
                <a:gd name="connsiteY2" fmla="*/ 4908 h 9775"/>
                <a:gd name="connsiteX3" fmla="*/ 5118 w 9775"/>
                <a:gd name="connsiteY3" fmla="*/ 20 h 9775"/>
                <a:gd name="connsiteX4" fmla="*/ 1000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08"/>
                  </a:moveTo>
                  <a:cubicBezTo>
                    <a:pt x="10006" y="7607"/>
                    <a:pt x="7817" y="9796"/>
                    <a:pt x="5118" y="9796"/>
                  </a:cubicBezTo>
                  <a:cubicBezTo>
                    <a:pt x="2418" y="9796"/>
                    <a:pt x="230" y="7607"/>
                    <a:pt x="230" y="4908"/>
                  </a:cubicBezTo>
                  <a:cubicBezTo>
                    <a:pt x="230" y="2208"/>
                    <a:pt x="2418" y="20"/>
                    <a:pt x="5118" y="20"/>
                  </a:cubicBezTo>
                  <a:cubicBezTo>
                    <a:pt x="7817" y="20"/>
                    <a:pt x="10006" y="2208"/>
                    <a:pt x="1000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85CAA3-99F0-C7DC-E493-7E21E66C3F02}"/>
                </a:ext>
              </a:extLst>
            </p:cNvPr>
            <p:cNvSpPr/>
            <p:nvPr/>
          </p:nvSpPr>
          <p:spPr>
            <a:xfrm>
              <a:off x="11853963" y="1665660"/>
              <a:ext cx="9775" cy="9775"/>
            </a:xfrm>
            <a:custGeom>
              <a:avLst/>
              <a:gdLst>
                <a:gd name="connsiteX0" fmla="*/ 10016 w 9775"/>
                <a:gd name="connsiteY0" fmla="*/ 4908 h 9775"/>
                <a:gd name="connsiteX1" fmla="*/ 5128 w 9775"/>
                <a:gd name="connsiteY1" fmla="*/ 9796 h 9775"/>
                <a:gd name="connsiteX2" fmla="*/ 240 w 9775"/>
                <a:gd name="connsiteY2" fmla="*/ 4908 h 9775"/>
                <a:gd name="connsiteX3" fmla="*/ 5128 w 9775"/>
                <a:gd name="connsiteY3" fmla="*/ 20 h 9775"/>
                <a:gd name="connsiteX4" fmla="*/ 1001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08"/>
                  </a:moveTo>
                  <a:cubicBezTo>
                    <a:pt x="10016" y="7607"/>
                    <a:pt x="7827" y="9796"/>
                    <a:pt x="5128" y="9796"/>
                  </a:cubicBezTo>
                  <a:cubicBezTo>
                    <a:pt x="2428" y="9796"/>
                    <a:pt x="240" y="7607"/>
                    <a:pt x="240" y="4908"/>
                  </a:cubicBezTo>
                  <a:cubicBezTo>
                    <a:pt x="240" y="2208"/>
                    <a:pt x="2428" y="20"/>
                    <a:pt x="5128" y="20"/>
                  </a:cubicBezTo>
                  <a:cubicBezTo>
                    <a:pt x="7827" y="20"/>
                    <a:pt x="10016" y="2208"/>
                    <a:pt x="1001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EFEC8D5-3F34-61F7-D6CB-EAA3D6408AAF}"/>
                </a:ext>
              </a:extLst>
            </p:cNvPr>
            <p:cNvSpPr/>
            <p:nvPr/>
          </p:nvSpPr>
          <p:spPr>
            <a:xfrm>
              <a:off x="11902841" y="1665660"/>
              <a:ext cx="9775" cy="9775"/>
            </a:xfrm>
            <a:custGeom>
              <a:avLst/>
              <a:gdLst>
                <a:gd name="connsiteX0" fmla="*/ 10026 w 9775"/>
                <a:gd name="connsiteY0" fmla="*/ 4908 h 9775"/>
                <a:gd name="connsiteX1" fmla="*/ 5138 w 9775"/>
                <a:gd name="connsiteY1" fmla="*/ 9796 h 9775"/>
                <a:gd name="connsiteX2" fmla="*/ 250 w 9775"/>
                <a:gd name="connsiteY2" fmla="*/ 4908 h 9775"/>
                <a:gd name="connsiteX3" fmla="*/ 5138 w 9775"/>
                <a:gd name="connsiteY3" fmla="*/ 20 h 9775"/>
                <a:gd name="connsiteX4" fmla="*/ 1002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08"/>
                  </a:moveTo>
                  <a:cubicBezTo>
                    <a:pt x="10026" y="7607"/>
                    <a:pt x="7837" y="9796"/>
                    <a:pt x="5138" y="9796"/>
                  </a:cubicBezTo>
                  <a:cubicBezTo>
                    <a:pt x="2438" y="9796"/>
                    <a:pt x="250" y="7607"/>
                    <a:pt x="250" y="4908"/>
                  </a:cubicBezTo>
                  <a:cubicBezTo>
                    <a:pt x="250" y="2208"/>
                    <a:pt x="2438" y="20"/>
                    <a:pt x="5138" y="20"/>
                  </a:cubicBezTo>
                  <a:cubicBezTo>
                    <a:pt x="7837" y="20"/>
                    <a:pt x="10026" y="2208"/>
                    <a:pt x="1002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4CCAFFB-F2FC-560D-F25E-BDCC3399EE7E}"/>
                </a:ext>
              </a:extLst>
            </p:cNvPr>
            <p:cNvSpPr/>
            <p:nvPr/>
          </p:nvSpPr>
          <p:spPr>
            <a:xfrm>
              <a:off x="11951719" y="1665660"/>
              <a:ext cx="9775" cy="9775"/>
            </a:xfrm>
            <a:custGeom>
              <a:avLst/>
              <a:gdLst>
                <a:gd name="connsiteX0" fmla="*/ 10036 w 9775"/>
                <a:gd name="connsiteY0" fmla="*/ 4908 h 9775"/>
                <a:gd name="connsiteX1" fmla="*/ 5148 w 9775"/>
                <a:gd name="connsiteY1" fmla="*/ 9796 h 9775"/>
                <a:gd name="connsiteX2" fmla="*/ 260 w 9775"/>
                <a:gd name="connsiteY2" fmla="*/ 4908 h 9775"/>
                <a:gd name="connsiteX3" fmla="*/ 5148 w 9775"/>
                <a:gd name="connsiteY3" fmla="*/ 20 h 9775"/>
                <a:gd name="connsiteX4" fmla="*/ 1003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08"/>
                  </a:moveTo>
                  <a:cubicBezTo>
                    <a:pt x="10036" y="7607"/>
                    <a:pt x="7847" y="9796"/>
                    <a:pt x="5148" y="9796"/>
                  </a:cubicBezTo>
                  <a:cubicBezTo>
                    <a:pt x="2448" y="9796"/>
                    <a:pt x="260" y="7607"/>
                    <a:pt x="260" y="4908"/>
                  </a:cubicBezTo>
                  <a:cubicBezTo>
                    <a:pt x="260" y="2208"/>
                    <a:pt x="2448" y="20"/>
                    <a:pt x="5148" y="20"/>
                  </a:cubicBezTo>
                  <a:cubicBezTo>
                    <a:pt x="7847" y="20"/>
                    <a:pt x="10036" y="2208"/>
                    <a:pt x="1003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3CB08B9-AE1F-EB5F-1980-D143718CA74A}"/>
                </a:ext>
              </a:extLst>
            </p:cNvPr>
            <p:cNvSpPr/>
            <p:nvPr/>
          </p:nvSpPr>
          <p:spPr>
            <a:xfrm>
              <a:off x="12000598" y="1665660"/>
              <a:ext cx="9775" cy="9775"/>
            </a:xfrm>
            <a:custGeom>
              <a:avLst/>
              <a:gdLst>
                <a:gd name="connsiteX0" fmla="*/ 10046 w 9775"/>
                <a:gd name="connsiteY0" fmla="*/ 4908 h 9775"/>
                <a:gd name="connsiteX1" fmla="*/ 5158 w 9775"/>
                <a:gd name="connsiteY1" fmla="*/ 9796 h 9775"/>
                <a:gd name="connsiteX2" fmla="*/ 270 w 9775"/>
                <a:gd name="connsiteY2" fmla="*/ 4908 h 9775"/>
                <a:gd name="connsiteX3" fmla="*/ 5158 w 9775"/>
                <a:gd name="connsiteY3" fmla="*/ 20 h 9775"/>
                <a:gd name="connsiteX4" fmla="*/ 1004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08"/>
                  </a:moveTo>
                  <a:cubicBezTo>
                    <a:pt x="10046" y="7607"/>
                    <a:pt x="7857" y="9796"/>
                    <a:pt x="5158" y="9796"/>
                  </a:cubicBezTo>
                  <a:cubicBezTo>
                    <a:pt x="2458" y="9796"/>
                    <a:pt x="270" y="7607"/>
                    <a:pt x="270" y="4908"/>
                  </a:cubicBezTo>
                  <a:cubicBezTo>
                    <a:pt x="270" y="2208"/>
                    <a:pt x="2458" y="20"/>
                    <a:pt x="5158" y="20"/>
                  </a:cubicBezTo>
                  <a:cubicBezTo>
                    <a:pt x="7857" y="20"/>
                    <a:pt x="10046" y="2208"/>
                    <a:pt x="1004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4C81BAE-1D16-7D7A-DCF7-081FA3AA962C}"/>
                </a:ext>
              </a:extLst>
            </p:cNvPr>
            <p:cNvSpPr/>
            <p:nvPr/>
          </p:nvSpPr>
          <p:spPr>
            <a:xfrm>
              <a:off x="12049476" y="1665660"/>
              <a:ext cx="9775" cy="9775"/>
            </a:xfrm>
            <a:custGeom>
              <a:avLst/>
              <a:gdLst>
                <a:gd name="connsiteX0" fmla="*/ 10056 w 9775"/>
                <a:gd name="connsiteY0" fmla="*/ 4908 h 9775"/>
                <a:gd name="connsiteX1" fmla="*/ 5168 w 9775"/>
                <a:gd name="connsiteY1" fmla="*/ 9796 h 9775"/>
                <a:gd name="connsiteX2" fmla="*/ 280 w 9775"/>
                <a:gd name="connsiteY2" fmla="*/ 4908 h 9775"/>
                <a:gd name="connsiteX3" fmla="*/ 5168 w 9775"/>
                <a:gd name="connsiteY3" fmla="*/ 20 h 9775"/>
                <a:gd name="connsiteX4" fmla="*/ 1005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08"/>
                  </a:moveTo>
                  <a:cubicBezTo>
                    <a:pt x="10056" y="7607"/>
                    <a:pt x="7867" y="9796"/>
                    <a:pt x="5168" y="9796"/>
                  </a:cubicBezTo>
                  <a:cubicBezTo>
                    <a:pt x="2468" y="9796"/>
                    <a:pt x="280" y="7607"/>
                    <a:pt x="280" y="4908"/>
                  </a:cubicBezTo>
                  <a:cubicBezTo>
                    <a:pt x="280" y="2208"/>
                    <a:pt x="2468" y="20"/>
                    <a:pt x="5168" y="20"/>
                  </a:cubicBezTo>
                  <a:cubicBezTo>
                    <a:pt x="7867" y="20"/>
                    <a:pt x="10056" y="2208"/>
                    <a:pt x="1005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B2654B8-F82C-2574-43D0-0B0E6558F9C3}"/>
                </a:ext>
              </a:extLst>
            </p:cNvPr>
            <p:cNvSpPr/>
            <p:nvPr/>
          </p:nvSpPr>
          <p:spPr>
            <a:xfrm>
              <a:off x="12098354" y="1665660"/>
              <a:ext cx="9775" cy="9775"/>
            </a:xfrm>
            <a:custGeom>
              <a:avLst/>
              <a:gdLst>
                <a:gd name="connsiteX0" fmla="*/ 10066 w 9775"/>
                <a:gd name="connsiteY0" fmla="*/ 4908 h 9775"/>
                <a:gd name="connsiteX1" fmla="*/ 5178 w 9775"/>
                <a:gd name="connsiteY1" fmla="*/ 9796 h 9775"/>
                <a:gd name="connsiteX2" fmla="*/ 290 w 9775"/>
                <a:gd name="connsiteY2" fmla="*/ 4908 h 9775"/>
                <a:gd name="connsiteX3" fmla="*/ 5178 w 9775"/>
                <a:gd name="connsiteY3" fmla="*/ 20 h 9775"/>
                <a:gd name="connsiteX4" fmla="*/ 1006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08"/>
                  </a:moveTo>
                  <a:cubicBezTo>
                    <a:pt x="10066" y="7607"/>
                    <a:pt x="7877" y="9796"/>
                    <a:pt x="5178" y="9796"/>
                  </a:cubicBezTo>
                  <a:cubicBezTo>
                    <a:pt x="2478" y="9796"/>
                    <a:pt x="290" y="7607"/>
                    <a:pt x="290" y="4908"/>
                  </a:cubicBezTo>
                  <a:cubicBezTo>
                    <a:pt x="290" y="2208"/>
                    <a:pt x="2478" y="20"/>
                    <a:pt x="5178" y="20"/>
                  </a:cubicBezTo>
                  <a:cubicBezTo>
                    <a:pt x="7877" y="20"/>
                    <a:pt x="10066" y="2208"/>
                    <a:pt x="1006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2562013-87FC-6777-DC4A-A43FCB35FDCC}"/>
                </a:ext>
              </a:extLst>
            </p:cNvPr>
            <p:cNvSpPr/>
            <p:nvPr/>
          </p:nvSpPr>
          <p:spPr>
            <a:xfrm>
              <a:off x="12147233" y="1665660"/>
              <a:ext cx="9775" cy="9775"/>
            </a:xfrm>
            <a:custGeom>
              <a:avLst/>
              <a:gdLst>
                <a:gd name="connsiteX0" fmla="*/ 10076 w 9775"/>
                <a:gd name="connsiteY0" fmla="*/ 4908 h 9775"/>
                <a:gd name="connsiteX1" fmla="*/ 5188 w 9775"/>
                <a:gd name="connsiteY1" fmla="*/ 9796 h 9775"/>
                <a:gd name="connsiteX2" fmla="*/ 300 w 9775"/>
                <a:gd name="connsiteY2" fmla="*/ 4908 h 9775"/>
                <a:gd name="connsiteX3" fmla="*/ 5188 w 9775"/>
                <a:gd name="connsiteY3" fmla="*/ 20 h 9775"/>
                <a:gd name="connsiteX4" fmla="*/ 1007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08"/>
                  </a:moveTo>
                  <a:cubicBezTo>
                    <a:pt x="10076" y="7607"/>
                    <a:pt x="7887" y="9796"/>
                    <a:pt x="5188" y="9796"/>
                  </a:cubicBezTo>
                  <a:cubicBezTo>
                    <a:pt x="2488" y="9796"/>
                    <a:pt x="300" y="7607"/>
                    <a:pt x="300" y="4908"/>
                  </a:cubicBezTo>
                  <a:cubicBezTo>
                    <a:pt x="300" y="2208"/>
                    <a:pt x="2488" y="20"/>
                    <a:pt x="5188" y="20"/>
                  </a:cubicBezTo>
                  <a:cubicBezTo>
                    <a:pt x="7887" y="20"/>
                    <a:pt x="10076" y="2208"/>
                    <a:pt x="10076" y="49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F2ADDBA-5AAF-AE40-48C8-ABCBE7FA8143}"/>
                </a:ext>
              </a:extLst>
            </p:cNvPr>
            <p:cNvSpPr/>
            <p:nvPr/>
          </p:nvSpPr>
          <p:spPr>
            <a:xfrm>
              <a:off x="10680883" y="1714538"/>
              <a:ext cx="9775" cy="9775"/>
            </a:xfrm>
            <a:custGeom>
              <a:avLst/>
              <a:gdLst>
                <a:gd name="connsiteX0" fmla="*/ 9776 w 9775"/>
                <a:gd name="connsiteY0" fmla="*/ 4918 h 9775"/>
                <a:gd name="connsiteX1" fmla="*/ 4888 w 9775"/>
                <a:gd name="connsiteY1" fmla="*/ 9806 h 9775"/>
                <a:gd name="connsiteX2" fmla="*/ 0 w 9775"/>
                <a:gd name="connsiteY2" fmla="*/ 4918 h 9775"/>
                <a:gd name="connsiteX3" fmla="*/ 4888 w 9775"/>
                <a:gd name="connsiteY3" fmla="*/ 30 h 9775"/>
                <a:gd name="connsiteX4" fmla="*/ 977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18"/>
                  </a:moveTo>
                  <a:cubicBezTo>
                    <a:pt x="9776" y="7617"/>
                    <a:pt x="7587" y="9806"/>
                    <a:pt x="4888" y="9806"/>
                  </a:cubicBezTo>
                  <a:cubicBezTo>
                    <a:pt x="2188" y="9806"/>
                    <a:pt x="0" y="7617"/>
                    <a:pt x="0" y="4918"/>
                  </a:cubicBezTo>
                  <a:cubicBezTo>
                    <a:pt x="0" y="2218"/>
                    <a:pt x="2188" y="30"/>
                    <a:pt x="4888" y="30"/>
                  </a:cubicBezTo>
                  <a:cubicBezTo>
                    <a:pt x="7587" y="30"/>
                    <a:pt x="9776" y="2218"/>
                    <a:pt x="977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76680A4-AA83-3AE4-7521-AF2085674199}"/>
                </a:ext>
              </a:extLst>
            </p:cNvPr>
            <p:cNvSpPr/>
            <p:nvPr/>
          </p:nvSpPr>
          <p:spPr>
            <a:xfrm>
              <a:off x="10729761" y="1714538"/>
              <a:ext cx="9775" cy="9775"/>
            </a:xfrm>
            <a:custGeom>
              <a:avLst/>
              <a:gdLst>
                <a:gd name="connsiteX0" fmla="*/ 9786 w 9775"/>
                <a:gd name="connsiteY0" fmla="*/ 4918 h 9775"/>
                <a:gd name="connsiteX1" fmla="*/ 4898 w 9775"/>
                <a:gd name="connsiteY1" fmla="*/ 9806 h 9775"/>
                <a:gd name="connsiteX2" fmla="*/ 10 w 9775"/>
                <a:gd name="connsiteY2" fmla="*/ 4918 h 9775"/>
                <a:gd name="connsiteX3" fmla="*/ 4898 w 9775"/>
                <a:gd name="connsiteY3" fmla="*/ 30 h 9775"/>
                <a:gd name="connsiteX4" fmla="*/ 978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18"/>
                  </a:moveTo>
                  <a:cubicBezTo>
                    <a:pt x="9786" y="7617"/>
                    <a:pt x="7597" y="9806"/>
                    <a:pt x="4898" y="9806"/>
                  </a:cubicBezTo>
                  <a:cubicBezTo>
                    <a:pt x="2198" y="9806"/>
                    <a:pt x="10" y="7617"/>
                    <a:pt x="10" y="4918"/>
                  </a:cubicBezTo>
                  <a:cubicBezTo>
                    <a:pt x="10" y="2218"/>
                    <a:pt x="2198" y="30"/>
                    <a:pt x="4898" y="30"/>
                  </a:cubicBezTo>
                  <a:cubicBezTo>
                    <a:pt x="7597" y="30"/>
                    <a:pt x="9786" y="2218"/>
                    <a:pt x="978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922E1E8-3BEF-CE9B-02DC-D549FC8BD55E}"/>
                </a:ext>
              </a:extLst>
            </p:cNvPr>
            <p:cNvSpPr/>
            <p:nvPr/>
          </p:nvSpPr>
          <p:spPr>
            <a:xfrm>
              <a:off x="10778639" y="1714538"/>
              <a:ext cx="9775" cy="9775"/>
            </a:xfrm>
            <a:custGeom>
              <a:avLst/>
              <a:gdLst>
                <a:gd name="connsiteX0" fmla="*/ 9796 w 9775"/>
                <a:gd name="connsiteY0" fmla="*/ 4918 h 9775"/>
                <a:gd name="connsiteX1" fmla="*/ 4908 w 9775"/>
                <a:gd name="connsiteY1" fmla="*/ 9806 h 9775"/>
                <a:gd name="connsiteX2" fmla="*/ 20 w 9775"/>
                <a:gd name="connsiteY2" fmla="*/ 4918 h 9775"/>
                <a:gd name="connsiteX3" fmla="*/ 4908 w 9775"/>
                <a:gd name="connsiteY3" fmla="*/ 30 h 9775"/>
                <a:gd name="connsiteX4" fmla="*/ 979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18"/>
                  </a:moveTo>
                  <a:cubicBezTo>
                    <a:pt x="9796" y="7617"/>
                    <a:pt x="7607" y="9806"/>
                    <a:pt x="4908" y="9806"/>
                  </a:cubicBezTo>
                  <a:cubicBezTo>
                    <a:pt x="2208" y="9806"/>
                    <a:pt x="20" y="7617"/>
                    <a:pt x="20" y="4918"/>
                  </a:cubicBezTo>
                  <a:cubicBezTo>
                    <a:pt x="20" y="2218"/>
                    <a:pt x="2208" y="30"/>
                    <a:pt x="4908" y="30"/>
                  </a:cubicBezTo>
                  <a:cubicBezTo>
                    <a:pt x="7607" y="30"/>
                    <a:pt x="9796" y="2218"/>
                    <a:pt x="979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E37E017-B5E3-B696-7592-F750F70285C1}"/>
                </a:ext>
              </a:extLst>
            </p:cNvPr>
            <p:cNvSpPr/>
            <p:nvPr/>
          </p:nvSpPr>
          <p:spPr>
            <a:xfrm>
              <a:off x="10827518" y="1714538"/>
              <a:ext cx="9775" cy="9775"/>
            </a:xfrm>
            <a:custGeom>
              <a:avLst/>
              <a:gdLst>
                <a:gd name="connsiteX0" fmla="*/ 9806 w 9775"/>
                <a:gd name="connsiteY0" fmla="*/ 4918 h 9775"/>
                <a:gd name="connsiteX1" fmla="*/ 4918 w 9775"/>
                <a:gd name="connsiteY1" fmla="*/ 9806 h 9775"/>
                <a:gd name="connsiteX2" fmla="*/ 30 w 9775"/>
                <a:gd name="connsiteY2" fmla="*/ 4918 h 9775"/>
                <a:gd name="connsiteX3" fmla="*/ 4918 w 9775"/>
                <a:gd name="connsiteY3" fmla="*/ 30 h 9775"/>
                <a:gd name="connsiteX4" fmla="*/ 980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18"/>
                  </a:moveTo>
                  <a:cubicBezTo>
                    <a:pt x="9806" y="7617"/>
                    <a:pt x="7617" y="9806"/>
                    <a:pt x="4918" y="9806"/>
                  </a:cubicBezTo>
                  <a:cubicBezTo>
                    <a:pt x="2218" y="9806"/>
                    <a:pt x="30" y="7617"/>
                    <a:pt x="30" y="4918"/>
                  </a:cubicBezTo>
                  <a:cubicBezTo>
                    <a:pt x="30" y="2218"/>
                    <a:pt x="2218" y="30"/>
                    <a:pt x="4918" y="30"/>
                  </a:cubicBezTo>
                  <a:cubicBezTo>
                    <a:pt x="7617" y="30"/>
                    <a:pt x="9806" y="2218"/>
                    <a:pt x="980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7901C6D-095F-5873-B95A-4C2A486E9ADF}"/>
                </a:ext>
              </a:extLst>
            </p:cNvPr>
            <p:cNvSpPr/>
            <p:nvPr/>
          </p:nvSpPr>
          <p:spPr>
            <a:xfrm>
              <a:off x="10876396" y="1714538"/>
              <a:ext cx="9775" cy="9775"/>
            </a:xfrm>
            <a:custGeom>
              <a:avLst/>
              <a:gdLst>
                <a:gd name="connsiteX0" fmla="*/ 9816 w 9775"/>
                <a:gd name="connsiteY0" fmla="*/ 4918 h 9775"/>
                <a:gd name="connsiteX1" fmla="*/ 4928 w 9775"/>
                <a:gd name="connsiteY1" fmla="*/ 9806 h 9775"/>
                <a:gd name="connsiteX2" fmla="*/ 40 w 9775"/>
                <a:gd name="connsiteY2" fmla="*/ 4918 h 9775"/>
                <a:gd name="connsiteX3" fmla="*/ 4928 w 9775"/>
                <a:gd name="connsiteY3" fmla="*/ 30 h 9775"/>
                <a:gd name="connsiteX4" fmla="*/ 981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18"/>
                  </a:moveTo>
                  <a:cubicBezTo>
                    <a:pt x="9816" y="7617"/>
                    <a:pt x="7627" y="9806"/>
                    <a:pt x="4928" y="9806"/>
                  </a:cubicBezTo>
                  <a:cubicBezTo>
                    <a:pt x="2228" y="9806"/>
                    <a:pt x="40" y="7617"/>
                    <a:pt x="40" y="4918"/>
                  </a:cubicBezTo>
                  <a:cubicBezTo>
                    <a:pt x="40" y="2218"/>
                    <a:pt x="2228" y="30"/>
                    <a:pt x="4928" y="30"/>
                  </a:cubicBezTo>
                  <a:cubicBezTo>
                    <a:pt x="7627" y="30"/>
                    <a:pt x="9816" y="2218"/>
                    <a:pt x="981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E121D7B-6BBF-A56A-480C-17E8F3098377}"/>
                </a:ext>
              </a:extLst>
            </p:cNvPr>
            <p:cNvSpPr/>
            <p:nvPr/>
          </p:nvSpPr>
          <p:spPr>
            <a:xfrm>
              <a:off x="10925274" y="1714538"/>
              <a:ext cx="9775" cy="9775"/>
            </a:xfrm>
            <a:custGeom>
              <a:avLst/>
              <a:gdLst>
                <a:gd name="connsiteX0" fmla="*/ 9826 w 9775"/>
                <a:gd name="connsiteY0" fmla="*/ 4918 h 9775"/>
                <a:gd name="connsiteX1" fmla="*/ 4938 w 9775"/>
                <a:gd name="connsiteY1" fmla="*/ 9806 h 9775"/>
                <a:gd name="connsiteX2" fmla="*/ 50 w 9775"/>
                <a:gd name="connsiteY2" fmla="*/ 4918 h 9775"/>
                <a:gd name="connsiteX3" fmla="*/ 4938 w 9775"/>
                <a:gd name="connsiteY3" fmla="*/ 30 h 9775"/>
                <a:gd name="connsiteX4" fmla="*/ 982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18"/>
                  </a:moveTo>
                  <a:cubicBezTo>
                    <a:pt x="9826" y="7617"/>
                    <a:pt x="7637" y="9806"/>
                    <a:pt x="4938" y="9806"/>
                  </a:cubicBezTo>
                  <a:cubicBezTo>
                    <a:pt x="2238" y="9806"/>
                    <a:pt x="50" y="7617"/>
                    <a:pt x="50" y="4918"/>
                  </a:cubicBezTo>
                  <a:cubicBezTo>
                    <a:pt x="50" y="2218"/>
                    <a:pt x="2238" y="30"/>
                    <a:pt x="4938" y="30"/>
                  </a:cubicBezTo>
                  <a:cubicBezTo>
                    <a:pt x="7637" y="30"/>
                    <a:pt x="9826" y="2218"/>
                    <a:pt x="982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A2D4FA9-2FA8-CFA9-9EE6-7F3B70051D59}"/>
                </a:ext>
              </a:extLst>
            </p:cNvPr>
            <p:cNvSpPr/>
            <p:nvPr/>
          </p:nvSpPr>
          <p:spPr>
            <a:xfrm>
              <a:off x="10974153" y="1714538"/>
              <a:ext cx="9775" cy="9775"/>
            </a:xfrm>
            <a:custGeom>
              <a:avLst/>
              <a:gdLst>
                <a:gd name="connsiteX0" fmla="*/ 9836 w 9775"/>
                <a:gd name="connsiteY0" fmla="*/ 4918 h 9775"/>
                <a:gd name="connsiteX1" fmla="*/ 4948 w 9775"/>
                <a:gd name="connsiteY1" fmla="*/ 9806 h 9775"/>
                <a:gd name="connsiteX2" fmla="*/ 60 w 9775"/>
                <a:gd name="connsiteY2" fmla="*/ 4918 h 9775"/>
                <a:gd name="connsiteX3" fmla="*/ 4948 w 9775"/>
                <a:gd name="connsiteY3" fmla="*/ 30 h 9775"/>
                <a:gd name="connsiteX4" fmla="*/ 983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18"/>
                  </a:moveTo>
                  <a:cubicBezTo>
                    <a:pt x="9836" y="7617"/>
                    <a:pt x="7647" y="9806"/>
                    <a:pt x="4948" y="9806"/>
                  </a:cubicBezTo>
                  <a:cubicBezTo>
                    <a:pt x="2248" y="9806"/>
                    <a:pt x="60" y="7617"/>
                    <a:pt x="60" y="4918"/>
                  </a:cubicBezTo>
                  <a:cubicBezTo>
                    <a:pt x="60" y="2218"/>
                    <a:pt x="2248" y="30"/>
                    <a:pt x="4948" y="30"/>
                  </a:cubicBezTo>
                  <a:cubicBezTo>
                    <a:pt x="7647" y="30"/>
                    <a:pt x="9836" y="2218"/>
                    <a:pt x="983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3DD8B50-2F30-AB7F-6977-CD2C0EC21E27}"/>
                </a:ext>
              </a:extLst>
            </p:cNvPr>
            <p:cNvSpPr/>
            <p:nvPr/>
          </p:nvSpPr>
          <p:spPr>
            <a:xfrm>
              <a:off x="11023031" y="1714538"/>
              <a:ext cx="9775" cy="9775"/>
            </a:xfrm>
            <a:custGeom>
              <a:avLst/>
              <a:gdLst>
                <a:gd name="connsiteX0" fmla="*/ 9846 w 9775"/>
                <a:gd name="connsiteY0" fmla="*/ 4918 h 9775"/>
                <a:gd name="connsiteX1" fmla="*/ 4958 w 9775"/>
                <a:gd name="connsiteY1" fmla="*/ 9806 h 9775"/>
                <a:gd name="connsiteX2" fmla="*/ 70 w 9775"/>
                <a:gd name="connsiteY2" fmla="*/ 4918 h 9775"/>
                <a:gd name="connsiteX3" fmla="*/ 4958 w 9775"/>
                <a:gd name="connsiteY3" fmla="*/ 30 h 9775"/>
                <a:gd name="connsiteX4" fmla="*/ 984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18"/>
                  </a:moveTo>
                  <a:cubicBezTo>
                    <a:pt x="9846" y="7617"/>
                    <a:pt x="7657" y="9806"/>
                    <a:pt x="4958" y="9806"/>
                  </a:cubicBezTo>
                  <a:cubicBezTo>
                    <a:pt x="2258" y="9806"/>
                    <a:pt x="70" y="7617"/>
                    <a:pt x="70" y="4918"/>
                  </a:cubicBezTo>
                  <a:cubicBezTo>
                    <a:pt x="70" y="2218"/>
                    <a:pt x="2258" y="30"/>
                    <a:pt x="4958" y="30"/>
                  </a:cubicBezTo>
                  <a:cubicBezTo>
                    <a:pt x="7657" y="30"/>
                    <a:pt x="9846" y="2218"/>
                    <a:pt x="984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4017404-9492-A0A0-6C37-84308B9B4CB3}"/>
                </a:ext>
              </a:extLst>
            </p:cNvPr>
            <p:cNvSpPr/>
            <p:nvPr/>
          </p:nvSpPr>
          <p:spPr>
            <a:xfrm>
              <a:off x="11071909" y="1714538"/>
              <a:ext cx="9775" cy="9775"/>
            </a:xfrm>
            <a:custGeom>
              <a:avLst/>
              <a:gdLst>
                <a:gd name="connsiteX0" fmla="*/ 9856 w 9775"/>
                <a:gd name="connsiteY0" fmla="*/ 4918 h 9775"/>
                <a:gd name="connsiteX1" fmla="*/ 4968 w 9775"/>
                <a:gd name="connsiteY1" fmla="*/ 9806 h 9775"/>
                <a:gd name="connsiteX2" fmla="*/ 80 w 9775"/>
                <a:gd name="connsiteY2" fmla="*/ 4918 h 9775"/>
                <a:gd name="connsiteX3" fmla="*/ 4968 w 9775"/>
                <a:gd name="connsiteY3" fmla="*/ 30 h 9775"/>
                <a:gd name="connsiteX4" fmla="*/ 985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18"/>
                  </a:moveTo>
                  <a:cubicBezTo>
                    <a:pt x="9856" y="7617"/>
                    <a:pt x="7667" y="9806"/>
                    <a:pt x="4968" y="9806"/>
                  </a:cubicBezTo>
                  <a:cubicBezTo>
                    <a:pt x="2268" y="9806"/>
                    <a:pt x="80" y="7617"/>
                    <a:pt x="80" y="4918"/>
                  </a:cubicBezTo>
                  <a:cubicBezTo>
                    <a:pt x="80" y="2218"/>
                    <a:pt x="2268" y="30"/>
                    <a:pt x="4968" y="30"/>
                  </a:cubicBezTo>
                  <a:cubicBezTo>
                    <a:pt x="7667" y="30"/>
                    <a:pt x="9856" y="2218"/>
                    <a:pt x="985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804D998-8EB8-5FA0-8065-AB726853430F}"/>
                </a:ext>
              </a:extLst>
            </p:cNvPr>
            <p:cNvSpPr/>
            <p:nvPr/>
          </p:nvSpPr>
          <p:spPr>
            <a:xfrm>
              <a:off x="11120788" y="1714538"/>
              <a:ext cx="9775" cy="9775"/>
            </a:xfrm>
            <a:custGeom>
              <a:avLst/>
              <a:gdLst>
                <a:gd name="connsiteX0" fmla="*/ 9866 w 9775"/>
                <a:gd name="connsiteY0" fmla="*/ 4918 h 9775"/>
                <a:gd name="connsiteX1" fmla="*/ 4978 w 9775"/>
                <a:gd name="connsiteY1" fmla="*/ 9806 h 9775"/>
                <a:gd name="connsiteX2" fmla="*/ 90 w 9775"/>
                <a:gd name="connsiteY2" fmla="*/ 4918 h 9775"/>
                <a:gd name="connsiteX3" fmla="*/ 4978 w 9775"/>
                <a:gd name="connsiteY3" fmla="*/ 30 h 9775"/>
                <a:gd name="connsiteX4" fmla="*/ 986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18"/>
                  </a:moveTo>
                  <a:cubicBezTo>
                    <a:pt x="9866" y="7617"/>
                    <a:pt x="7677" y="9806"/>
                    <a:pt x="4978" y="9806"/>
                  </a:cubicBezTo>
                  <a:cubicBezTo>
                    <a:pt x="2278" y="9806"/>
                    <a:pt x="90" y="7617"/>
                    <a:pt x="90" y="4918"/>
                  </a:cubicBezTo>
                  <a:cubicBezTo>
                    <a:pt x="90" y="2218"/>
                    <a:pt x="2278" y="30"/>
                    <a:pt x="4978" y="30"/>
                  </a:cubicBezTo>
                  <a:cubicBezTo>
                    <a:pt x="7677" y="30"/>
                    <a:pt x="9866" y="2218"/>
                    <a:pt x="986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5F77783-0BB6-9A21-438E-10229A770369}"/>
                </a:ext>
              </a:extLst>
            </p:cNvPr>
            <p:cNvSpPr/>
            <p:nvPr/>
          </p:nvSpPr>
          <p:spPr>
            <a:xfrm>
              <a:off x="11169666" y="1714538"/>
              <a:ext cx="9775" cy="9775"/>
            </a:xfrm>
            <a:custGeom>
              <a:avLst/>
              <a:gdLst>
                <a:gd name="connsiteX0" fmla="*/ 9876 w 9775"/>
                <a:gd name="connsiteY0" fmla="*/ 4918 h 9775"/>
                <a:gd name="connsiteX1" fmla="*/ 4988 w 9775"/>
                <a:gd name="connsiteY1" fmla="*/ 9806 h 9775"/>
                <a:gd name="connsiteX2" fmla="*/ 100 w 9775"/>
                <a:gd name="connsiteY2" fmla="*/ 4918 h 9775"/>
                <a:gd name="connsiteX3" fmla="*/ 4988 w 9775"/>
                <a:gd name="connsiteY3" fmla="*/ 30 h 9775"/>
                <a:gd name="connsiteX4" fmla="*/ 987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18"/>
                  </a:moveTo>
                  <a:cubicBezTo>
                    <a:pt x="9876" y="7617"/>
                    <a:pt x="7687" y="9806"/>
                    <a:pt x="4988" y="9806"/>
                  </a:cubicBezTo>
                  <a:cubicBezTo>
                    <a:pt x="2288" y="9806"/>
                    <a:pt x="100" y="7617"/>
                    <a:pt x="100" y="4918"/>
                  </a:cubicBezTo>
                  <a:cubicBezTo>
                    <a:pt x="100" y="2218"/>
                    <a:pt x="2288" y="30"/>
                    <a:pt x="4988" y="30"/>
                  </a:cubicBezTo>
                  <a:cubicBezTo>
                    <a:pt x="7687" y="30"/>
                    <a:pt x="9876" y="2218"/>
                    <a:pt x="987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171C3D0-8BC6-303C-61ED-562BE7662022}"/>
                </a:ext>
              </a:extLst>
            </p:cNvPr>
            <p:cNvSpPr/>
            <p:nvPr/>
          </p:nvSpPr>
          <p:spPr>
            <a:xfrm>
              <a:off x="11218544" y="1714538"/>
              <a:ext cx="9775" cy="9775"/>
            </a:xfrm>
            <a:custGeom>
              <a:avLst/>
              <a:gdLst>
                <a:gd name="connsiteX0" fmla="*/ 9886 w 9775"/>
                <a:gd name="connsiteY0" fmla="*/ 4918 h 9775"/>
                <a:gd name="connsiteX1" fmla="*/ 4998 w 9775"/>
                <a:gd name="connsiteY1" fmla="*/ 9806 h 9775"/>
                <a:gd name="connsiteX2" fmla="*/ 110 w 9775"/>
                <a:gd name="connsiteY2" fmla="*/ 4918 h 9775"/>
                <a:gd name="connsiteX3" fmla="*/ 4998 w 9775"/>
                <a:gd name="connsiteY3" fmla="*/ 30 h 9775"/>
                <a:gd name="connsiteX4" fmla="*/ 988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18"/>
                  </a:moveTo>
                  <a:cubicBezTo>
                    <a:pt x="9886" y="7617"/>
                    <a:pt x="7697" y="9806"/>
                    <a:pt x="4998" y="9806"/>
                  </a:cubicBezTo>
                  <a:cubicBezTo>
                    <a:pt x="2298" y="9806"/>
                    <a:pt x="110" y="7617"/>
                    <a:pt x="110" y="4918"/>
                  </a:cubicBezTo>
                  <a:cubicBezTo>
                    <a:pt x="110" y="2218"/>
                    <a:pt x="2298" y="30"/>
                    <a:pt x="4998" y="30"/>
                  </a:cubicBezTo>
                  <a:cubicBezTo>
                    <a:pt x="7697" y="30"/>
                    <a:pt x="9886" y="2218"/>
                    <a:pt x="988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74C283F-40EF-0C19-290A-581141CBFAAC}"/>
                </a:ext>
              </a:extLst>
            </p:cNvPr>
            <p:cNvSpPr/>
            <p:nvPr/>
          </p:nvSpPr>
          <p:spPr>
            <a:xfrm>
              <a:off x="11267423" y="1714538"/>
              <a:ext cx="9775" cy="9775"/>
            </a:xfrm>
            <a:custGeom>
              <a:avLst/>
              <a:gdLst>
                <a:gd name="connsiteX0" fmla="*/ 9896 w 9775"/>
                <a:gd name="connsiteY0" fmla="*/ 4918 h 9775"/>
                <a:gd name="connsiteX1" fmla="*/ 5008 w 9775"/>
                <a:gd name="connsiteY1" fmla="*/ 9806 h 9775"/>
                <a:gd name="connsiteX2" fmla="*/ 120 w 9775"/>
                <a:gd name="connsiteY2" fmla="*/ 4918 h 9775"/>
                <a:gd name="connsiteX3" fmla="*/ 5008 w 9775"/>
                <a:gd name="connsiteY3" fmla="*/ 30 h 9775"/>
                <a:gd name="connsiteX4" fmla="*/ 989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18"/>
                  </a:moveTo>
                  <a:cubicBezTo>
                    <a:pt x="9896" y="7617"/>
                    <a:pt x="7707" y="9806"/>
                    <a:pt x="5008" y="9806"/>
                  </a:cubicBezTo>
                  <a:cubicBezTo>
                    <a:pt x="2308" y="9806"/>
                    <a:pt x="120" y="7617"/>
                    <a:pt x="120" y="4918"/>
                  </a:cubicBezTo>
                  <a:cubicBezTo>
                    <a:pt x="120" y="2218"/>
                    <a:pt x="2308" y="30"/>
                    <a:pt x="5008" y="30"/>
                  </a:cubicBezTo>
                  <a:cubicBezTo>
                    <a:pt x="7707" y="30"/>
                    <a:pt x="9896" y="2218"/>
                    <a:pt x="989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BAA0D5C-C316-CB80-07EF-820E89687495}"/>
                </a:ext>
              </a:extLst>
            </p:cNvPr>
            <p:cNvSpPr/>
            <p:nvPr/>
          </p:nvSpPr>
          <p:spPr>
            <a:xfrm>
              <a:off x="11316301" y="1714538"/>
              <a:ext cx="9775" cy="9775"/>
            </a:xfrm>
            <a:custGeom>
              <a:avLst/>
              <a:gdLst>
                <a:gd name="connsiteX0" fmla="*/ 9906 w 9775"/>
                <a:gd name="connsiteY0" fmla="*/ 4918 h 9775"/>
                <a:gd name="connsiteX1" fmla="*/ 5018 w 9775"/>
                <a:gd name="connsiteY1" fmla="*/ 9806 h 9775"/>
                <a:gd name="connsiteX2" fmla="*/ 130 w 9775"/>
                <a:gd name="connsiteY2" fmla="*/ 4918 h 9775"/>
                <a:gd name="connsiteX3" fmla="*/ 5018 w 9775"/>
                <a:gd name="connsiteY3" fmla="*/ 30 h 9775"/>
                <a:gd name="connsiteX4" fmla="*/ 990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18"/>
                  </a:moveTo>
                  <a:cubicBezTo>
                    <a:pt x="9906" y="7617"/>
                    <a:pt x="7717" y="9806"/>
                    <a:pt x="5018" y="9806"/>
                  </a:cubicBezTo>
                  <a:cubicBezTo>
                    <a:pt x="2318" y="9806"/>
                    <a:pt x="130" y="7617"/>
                    <a:pt x="130" y="4918"/>
                  </a:cubicBezTo>
                  <a:cubicBezTo>
                    <a:pt x="130" y="2218"/>
                    <a:pt x="2318" y="30"/>
                    <a:pt x="5018" y="30"/>
                  </a:cubicBezTo>
                  <a:cubicBezTo>
                    <a:pt x="7717" y="30"/>
                    <a:pt x="9906" y="2218"/>
                    <a:pt x="990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9877612-3F70-7143-893D-9DE3A1D5CCF3}"/>
                </a:ext>
              </a:extLst>
            </p:cNvPr>
            <p:cNvSpPr/>
            <p:nvPr/>
          </p:nvSpPr>
          <p:spPr>
            <a:xfrm>
              <a:off x="11365179" y="1714538"/>
              <a:ext cx="9775" cy="9775"/>
            </a:xfrm>
            <a:custGeom>
              <a:avLst/>
              <a:gdLst>
                <a:gd name="connsiteX0" fmla="*/ 9916 w 9775"/>
                <a:gd name="connsiteY0" fmla="*/ 4918 h 9775"/>
                <a:gd name="connsiteX1" fmla="*/ 5028 w 9775"/>
                <a:gd name="connsiteY1" fmla="*/ 9806 h 9775"/>
                <a:gd name="connsiteX2" fmla="*/ 140 w 9775"/>
                <a:gd name="connsiteY2" fmla="*/ 4918 h 9775"/>
                <a:gd name="connsiteX3" fmla="*/ 5028 w 9775"/>
                <a:gd name="connsiteY3" fmla="*/ 30 h 9775"/>
                <a:gd name="connsiteX4" fmla="*/ 991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18"/>
                  </a:moveTo>
                  <a:cubicBezTo>
                    <a:pt x="9916" y="7617"/>
                    <a:pt x="7727" y="9806"/>
                    <a:pt x="5028" y="9806"/>
                  </a:cubicBezTo>
                  <a:cubicBezTo>
                    <a:pt x="2328" y="9806"/>
                    <a:pt x="140" y="7617"/>
                    <a:pt x="140" y="4918"/>
                  </a:cubicBezTo>
                  <a:cubicBezTo>
                    <a:pt x="140" y="2218"/>
                    <a:pt x="2328" y="30"/>
                    <a:pt x="5028" y="30"/>
                  </a:cubicBezTo>
                  <a:cubicBezTo>
                    <a:pt x="7727" y="30"/>
                    <a:pt x="9916" y="2218"/>
                    <a:pt x="991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5127600-7FEE-6CDD-D1DF-5EAC0841F782}"/>
                </a:ext>
              </a:extLst>
            </p:cNvPr>
            <p:cNvSpPr/>
            <p:nvPr/>
          </p:nvSpPr>
          <p:spPr>
            <a:xfrm>
              <a:off x="11414058" y="1714538"/>
              <a:ext cx="9775" cy="9775"/>
            </a:xfrm>
            <a:custGeom>
              <a:avLst/>
              <a:gdLst>
                <a:gd name="connsiteX0" fmla="*/ 9926 w 9775"/>
                <a:gd name="connsiteY0" fmla="*/ 4918 h 9775"/>
                <a:gd name="connsiteX1" fmla="*/ 5038 w 9775"/>
                <a:gd name="connsiteY1" fmla="*/ 9806 h 9775"/>
                <a:gd name="connsiteX2" fmla="*/ 150 w 9775"/>
                <a:gd name="connsiteY2" fmla="*/ 4918 h 9775"/>
                <a:gd name="connsiteX3" fmla="*/ 5038 w 9775"/>
                <a:gd name="connsiteY3" fmla="*/ 30 h 9775"/>
                <a:gd name="connsiteX4" fmla="*/ 992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18"/>
                  </a:moveTo>
                  <a:cubicBezTo>
                    <a:pt x="9926" y="7617"/>
                    <a:pt x="7737" y="9806"/>
                    <a:pt x="5038" y="9806"/>
                  </a:cubicBezTo>
                  <a:cubicBezTo>
                    <a:pt x="2338" y="9806"/>
                    <a:pt x="150" y="7617"/>
                    <a:pt x="150" y="4918"/>
                  </a:cubicBezTo>
                  <a:cubicBezTo>
                    <a:pt x="150" y="2218"/>
                    <a:pt x="2338" y="30"/>
                    <a:pt x="5038" y="30"/>
                  </a:cubicBezTo>
                  <a:cubicBezTo>
                    <a:pt x="7737" y="30"/>
                    <a:pt x="9926" y="2218"/>
                    <a:pt x="992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B14015D-75D6-20F7-EA58-A0FF8065A437}"/>
                </a:ext>
              </a:extLst>
            </p:cNvPr>
            <p:cNvSpPr/>
            <p:nvPr/>
          </p:nvSpPr>
          <p:spPr>
            <a:xfrm>
              <a:off x="11462936" y="1714538"/>
              <a:ext cx="9775" cy="9775"/>
            </a:xfrm>
            <a:custGeom>
              <a:avLst/>
              <a:gdLst>
                <a:gd name="connsiteX0" fmla="*/ 9936 w 9775"/>
                <a:gd name="connsiteY0" fmla="*/ 4918 h 9775"/>
                <a:gd name="connsiteX1" fmla="*/ 5048 w 9775"/>
                <a:gd name="connsiteY1" fmla="*/ 9806 h 9775"/>
                <a:gd name="connsiteX2" fmla="*/ 160 w 9775"/>
                <a:gd name="connsiteY2" fmla="*/ 4918 h 9775"/>
                <a:gd name="connsiteX3" fmla="*/ 5048 w 9775"/>
                <a:gd name="connsiteY3" fmla="*/ 30 h 9775"/>
                <a:gd name="connsiteX4" fmla="*/ 993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18"/>
                  </a:moveTo>
                  <a:cubicBezTo>
                    <a:pt x="9936" y="7617"/>
                    <a:pt x="7747" y="9806"/>
                    <a:pt x="5048" y="9806"/>
                  </a:cubicBezTo>
                  <a:cubicBezTo>
                    <a:pt x="2348" y="9806"/>
                    <a:pt x="160" y="7617"/>
                    <a:pt x="160" y="4918"/>
                  </a:cubicBezTo>
                  <a:cubicBezTo>
                    <a:pt x="160" y="2218"/>
                    <a:pt x="2348" y="30"/>
                    <a:pt x="5048" y="30"/>
                  </a:cubicBezTo>
                  <a:cubicBezTo>
                    <a:pt x="7747" y="30"/>
                    <a:pt x="9936" y="2218"/>
                    <a:pt x="993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25B52BC-3C77-2D86-DF3C-8E5E91AA6F07}"/>
                </a:ext>
              </a:extLst>
            </p:cNvPr>
            <p:cNvSpPr/>
            <p:nvPr/>
          </p:nvSpPr>
          <p:spPr>
            <a:xfrm>
              <a:off x="11511814" y="1714538"/>
              <a:ext cx="9775" cy="9775"/>
            </a:xfrm>
            <a:custGeom>
              <a:avLst/>
              <a:gdLst>
                <a:gd name="connsiteX0" fmla="*/ 9946 w 9775"/>
                <a:gd name="connsiteY0" fmla="*/ 4918 h 9775"/>
                <a:gd name="connsiteX1" fmla="*/ 5058 w 9775"/>
                <a:gd name="connsiteY1" fmla="*/ 9806 h 9775"/>
                <a:gd name="connsiteX2" fmla="*/ 170 w 9775"/>
                <a:gd name="connsiteY2" fmla="*/ 4918 h 9775"/>
                <a:gd name="connsiteX3" fmla="*/ 5058 w 9775"/>
                <a:gd name="connsiteY3" fmla="*/ 30 h 9775"/>
                <a:gd name="connsiteX4" fmla="*/ 994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18"/>
                  </a:moveTo>
                  <a:cubicBezTo>
                    <a:pt x="9946" y="7617"/>
                    <a:pt x="7757" y="9806"/>
                    <a:pt x="5058" y="9806"/>
                  </a:cubicBezTo>
                  <a:cubicBezTo>
                    <a:pt x="2358" y="9806"/>
                    <a:pt x="170" y="7617"/>
                    <a:pt x="170" y="4918"/>
                  </a:cubicBezTo>
                  <a:cubicBezTo>
                    <a:pt x="170" y="2218"/>
                    <a:pt x="2358" y="30"/>
                    <a:pt x="5058" y="30"/>
                  </a:cubicBezTo>
                  <a:cubicBezTo>
                    <a:pt x="7757" y="30"/>
                    <a:pt x="9946" y="2218"/>
                    <a:pt x="994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334169A-CA3A-EED1-DFB4-F2B23AE0A772}"/>
                </a:ext>
              </a:extLst>
            </p:cNvPr>
            <p:cNvSpPr/>
            <p:nvPr/>
          </p:nvSpPr>
          <p:spPr>
            <a:xfrm>
              <a:off x="11560693" y="1714538"/>
              <a:ext cx="9775" cy="9775"/>
            </a:xfrm>
            <a:custGeom>
              <a:avLst/>
              <a:gdLst>
                <a:gd name="connsiteX0" fmla="*/ 9956 w 9775"/>
                <a:gd name="connsiteY0" fmla="*/ 4918 h 9775"/>
                <a:gd name="connsiteX1" fmla="*/ 5068 w 9775"/>
                <a:gd name="connsiteY1" fmla="*/ 9806 h 9775"/>
                <a:gd name="connsiteX2" fmla="*/ 180 w 9775"/>
                <a:gd name="connsiteY2" fmla="*/ 4918 h 9775"/>
                <a:gd name="connsiteX3" fmla="*/ 5068 w 9775"/>
                <a:gd name="connsiteY3" fmla="*/ 30 h 9775"/>
                <a:gd name="connsiteX4" fmla="*/ 995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18"/>
                  </a:moveTo>
                  <a:cubicBezTo>
                    <a:pt x="9956" y="7617"/>
                    <a:pt x="7767" y="9806"/>
                    <a:pt x="5068" y="9806"/>
                  </a:cubicBezTo>
                  <a:cubicBezTo>
                    <a:pt x="2368" y="9806"/>
                    <a:pt x="180" y="7617"/>
                    <a:pt x="180" y="4918"/>
                  </a:cubicBezTo>
                  <a:cubicBezTo>
                    <a:pt x="180" y="2218"/>
                    <a:pt x="2368" y="30"/>
                    <a:pt x="5068" y="30"/>
                  </a:cubicBezTo>
                  <a:cubicBezTo>
                    <a:pt x="7767" y="30"/>
                    <a:pt x="9956" y="2218"/>
                    <a:pt x="995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7280C6A-684C-F9BD-91CA-DCDAFD245F81}"/>
                </a:ext>
              </a:extLst>
            </p:cNvPr>
            <p:cNvSpPr/>
            <p:nvPr/>
          </p:nvSpPr>
          <p:spPr>
            <a:xfrm>
              <a:off x="11609571" y="1714538"/>
              <a:ext cx="9775" cy="9775"/>
            </a:xfrm>
            <a:custGeom>
              <a:avLst/>
              <a:gdLst>
                <a:gd name="connsiteX0" fmla="*/ 9966 w 9775"/>
                <a:gd name="connsiteY0" fmla="*/ 4918 h 9775"/>
                <a:gd name="connsiteX1" fmla="*/ 5078 w 9775"/>
                <a:gd name="connsiteY1" fmla="*/ 9806 h 9775"/>
                <a:gd name="connsiteX2" fmla="*/ 190 w 9775"/>
                <a:gd name="connsiteY2" fmla="*/ 4918 h 9775"/>
                <a:gd name="connsiteX3" fmla="*/ 5078 w 9775"/>
                <a:gd name="connsiteY3" fmla="*/ 30 h 9775"/>
                <a:gd name="connsiteX4" fmla="*/ 996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18"/>
                  </a:moveTo>
                  <a:cubicBezTo>
                    <a:pt x="9966" y="7617"/>
                    <a:pt x="7777" y="9806"/>
                    <a:pt x="5078" y="9806"/>
                  </a:cubicBezTo>
                  <a:cubicBezTo>
                    <a:pt x="2378" y="9806"/>
                    <a:pt x="190" y="7617"/>
                    <a:pt x="190" y="4918"/>
                  </a:cubicBezTo>
                  <a:cubicBezTo>
                    <a:pt x="190" y="2218"/>
                    <a:pt x="2378" y="30"/>
                    <a:pt x="5078" y="30"/>
                  </a:cubicBezTo>
                  <a:cubicBezTo>
                    <a:pt x="7777" y="30"/>
                    <a:pt x="9966" y="2218"/>
                    <a:pt x="996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4188D63-7A6D-4B7D-BF2B-B039DDAB2B8D}"/>
                </a:ext>
              </a:extLst>
            </p:cNvPr>
            <p:cNvSpPr/>
            <p:nvPr/>
          </p:nvSpPr>
          <p:spPr>
            <a:xfrm>
              <a:off x="11658449" y="1714538"/>
              <a:ext cx="9775" cy="9775"/>
            </a:xfrm>
            <a:custGeom>
              <a:avLst/>
              <a:gdLst>
                <a:gd name="connsiteX0" fmla="*/ 9976 w 9775"/>
                <a:gd name="connsiteY0" fmla="*/ 4918 h 9775"/>
                <a:gd name="connsiteX1" fmla="*/ 5088 w 9775"/>
                <a:gd name="connsiteY1" fmla="*/ 9806 h 9775"/>
                <a:gd name="connsiteX2" fmla="*/ 200 w 9775"/>
                <a:gd name="connsiteY2" fmla="*/ 4918 h 9775"/>
                <a:gd name="connsiteX3" fmla="*/ 5088 w 9775"/>
                <a:gd name="connsiteY3" fmla="*/ 30 h 9775"/>
                <a:gd name="connsiteX4" fmla="*/ 997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18"/>
                  </a:moveTo>
                  <a:cubicBezTo>
                    <a:pt x="9976" y="7617"/>
                    <a:pt x="7787" y="9806"/>
                    <a:pt x="5088" y="9806"/>
                  </a:cubicBezTo>
                  <a:cubicBezTo>
                    <a:pt x="2388" y="9806"/>
                    <a:pt x="200" y="7617"/>
                    <a:pt x="200" y="4918"/>
                  </a:cubicBezTo>
                  <a:cubicBezTo>
                    <a:pt x="200" y="2218"/>
                    <a:pt x="2388" y="30"/>
                    <a:pt x="5088" y="30"/>
                  </a:cubicBezTo>
                  <a:cubicBezTo>
                    <a:pt x="7787" y="30"/>
                    <a:pt x="9976" y="2218"/>
                    <a:pt x="997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930DBAD4-7C8D-F63D-BD05-AD3E36D1E930}"/>
                </a:ext>
              </a:extLst>
            </p:cNvPr>
            <p:cNvSpPr/>
            <p:nvPr/>
          </p:nvSpPr>
          <p:spPr>
            <a:xfrm>
              <a:off x="11707328" y="1714538"/>
              <a:ext cx="9775" cy="9775"/>
            </a:xfrm>
            <a:custGeom>
              <a:avLst/>
              <a:gdLst>
                <a:gd name="connsiteX0" fmla="*/ 9986 w 9775"/>
                <a:gd name="connsiteY0" fmla="*/ 4918 h 9775"/>
                <a:gd name="connsiteX1" fmla="*/ 5098 w 9775"/>
                <a:gd name="connsiteY1" fmla="*/ 9806 h 9775"/>
                <a:gd name="connsiteX2" fmla="*/ 210 w 9775"/>
                <a:gd name="connsiteY2" fmla="*/ 4918 h 9775"/>
                <a:gd name="connsiteX3" fmla="*/ 5098 w 9775"/>
                <a:gd name="connsiteY3" fmla="*/ 30 h 9775"/>
                <a:gd name="connsiteX4" fmla="*/ 998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18"/>
                  </a:moveTo>
                  <a:cubicBezTo>
                    <a:pt x="9986" y="7617"/>
                    <a:pt x="7797" y="9806"/>
                    <a:pt x="5098" y="9806"/>
                  </a:cubicBezTo>
                  <a:cubicBezTo>
                    <a:pt x="2398" y="9806"/>
                    <a:pt x="210" y="7617"/>
                    <a:pt x="210" y="4918"/>
                  </a:cubicBezTo>
                  <a:cubicBezTo>
                    <a:pt x="210" y="2218"/>
                    <a:pt x="2398" y="30"/>
                    <a:pt x="5098" y="30"/>
                  </a:cubicBezTo>
                  <a:cubicBezTo>
                    <a:pt x="7797" y="30"/>
                    <a:pt x="9986" y="2218"/>
                    <a:pt x="998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65759CE-800A-24B8-B6EE-4FA17642A41E}"/>
                </a:ext>
              </a:extLst>
            </p:cNvPr>
            <p:cNvSpPr/>
            <p:nvPr/>
          </p:nvSpPr>
          <p:spPr>
            <a:xfrm>
              <a:off x="11756206" y="1714538"/>
              <a:ext cx="9775" cy="9775"/>
            </a:xfrm>
            <a:custGeom>
              <a:avLst/>
              <a:gdLst>
                <a:gd name="connsiteX0" fmla="*/ 9996 w 9775"/>
                <a:gd name="connsiteY0" fmla="*/ 4918 h 9775"/>
                <a:gd name="connsiteX1" fmla="*/ 5108 w 9775"/>
                <a:gd name="connsiteY1" fmla="*/ 9806 h 9775"/>
                <a:gd name="connsiteX2" fmla="*/ 220 w 9775"/>
                <a:gd name="connsiteY2" fmla="*/ 4918 h 9775"/>
                <a:gd name="connsiteX3" fmla="*/ 5108 w 9775"/>
                <a:gd name="connsiteY3" fmla="*/ 30 h 9775"/>
                <a:gd name="connsiteX4" fmla="*/ 999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18"/>
                  </a:moveTo>
                  <a:cubicBezTo>
                    <a:pt x="9996" y="7617"/>
                    <a:pt x="7807" y="9806"/>
                    <a:pt x="5108" y="9806"/>
                  </a:cubicBezTo>
                  <a:cubicBezTo>
                    <a:pt x="2408" y="9806"/>
                    <a:pt x="220" y="7617"/>
                    <a:pt x="220" y="4918"/>
                  </a:cubicBezTo>
                  <a:cubicBezTo>
                    <a:pt x="220" y="2218"/>
                    <a:pt x="2408" y="30"/>
                    <a:pt x="5108" y="30"/>
                  </a:cubicBezTo>
                  <a:cubicBezTo>
                    <a:pt x="7807" y="30"/>
                    <a:pt x="9996" y="2218"/>
                    <a:pt x="999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CE62A36-2F6A-E912-432A-7302C8D1E81B}"/>
                </a:ext>
              </a:extLst>
            </p:cNvPr>
            <p:cNvSpPr/>
            <p:nvPr/>
          </p:nvSpPr>
          <p:spPr>
            <a:xfrm>
              <a:off x="11805084" y="1714538"/>
              <a:ext cx="9775" cy="9775"/>
            </a:xfrm>
            <a:custGeom>
              <a:avLst/>
              <a:gdLst>
                <a:gd name="connsiteX0" fmla="*/ 10006 w 9775"/>
                <a:gd name="connsiteY0" fmla="*/ 4918 h 9775"/>
                <a:gd name="connsiteX1" fmla="*/ 5118 w 9775"/>
                <a:gd name="connsiteY1" fmla="*/ 9806 h 9775"/>
                <a:gd name="connsiteX2" fmla="*/ 230 w 9775"/>
                <a:gd name="connsiteY2" fmla="*/ 4918 h 9775"/>
                <a:gd name="connsiteX3" fmla="*/ 5118 w 9775"/>
                <a:gd name="connsiteY3" fmla="*/ 30 h 9775"/>
                <a:gd name="connsiteX4" fmla="*/ 1000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18"/>
                  </a:moveTo>
                  <a:cubicBezTo>
                    <a:pt x="10006" y="7617"/>
                    <a:pt x="7817" y="9806"/>
                    <a:pt x="5118" y="9806"/>
                  </a:cubicBezTo>
                  <a:cubicBezTo>
                    <a:pt x="2418" y="9806"/>
                    <a:pt x="230" y="7617"/>
                    <a:pt x="230" y="4918"/>
                  </a:cubicBezTo>
                  <a:cubicBezTo>
                    <a:pt x="230" y="2218"/>
                    <a:pt x="2418" y="30"/>
                    <a:pt x="5118" y="30"/>
                  </a:cubicBezTo>
                  <a:cubicBezTo>
                    <a:pt x="7817" y="30"/>
                    <a:pt x="10006" y="2218"/>
                    <a:pt x="1000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0D4E70FD-5A48-88ED-6734-E4B9BE2E5B6E}"/>
                </a:ext>
              </a:extLst>
            </p:cNvPr>
            <p:cNvSpPr/>
            <p:nvPr/>
          </p:nvSpPr>
          <p:spPr>
            <a:xfrm>
              <a:off x="11853963" y="1714538"/>
              <a:ext cx="9775" cy="9775"/>
            </a:xfrm>
            <a:custGeom>
              <a:avLst/>
              <a:gdLst>
                <a:gd name="connsiteX0" fmla="*/ 10016 w 9775"/>
                <a:gd name="connsiteY0" fmla="*/ 4918 h 9775"/>
                <a:gd name="connsiteX1" fmla="*/ 5128 w 9775"/>
                <a:gd name="connsiteY1" fmla="*/ 9806 h 9775"/>
                <a:gd name="connsiteX2" fmla="*/ 240 w 9775"/>
                <a:gd name="connsiteY2" fmla="*/ 4918 h 9775"/>
                <a:gd name="connsiteX3" fmla="*/ 5128 w 9775"/>
                <a:gd name="connsiteY3" fmla="*/ 30 h 9775"/>
                <a:gd name="connsiteX4" fmla="*/ 1001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18"/>
                  </a:moveTo>
                  <a:cubicBezTo>
                    <a:pt x="10016" y="7617"/>
                    <a:pt x="7827" y="9806"/>
                    <a:pt x="5128" y="9806"/>
                  </a:cubicBezTo>
                  <a:cubicBezTo>
                    <a:pt x="2428" y="9806"/>
                    <a:pt x="240" y="7617"/>
                    <a:pt x="240" y="4918"/>
                  </a:cubicBezTo>
                  <a:cubicBezTo>
                    <a:pt x="240" y="2218"/>
                    <a:pt x="2428" y="30"/>
                    <a:pt x="5128" y="30"/>
                  </a:cubicBezTo>
                  <a:cubicBezTo>
                    <a:pt x="7827" y="30"/>
                    <a:pt x="10016" y="2218"/>
                    <a:pt x="1001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3D3F3BE-2FB4-8BAD-B153-FC41F9F9F044}"/>
                </a:ext>
              </a:extLst>
            </p:cNvPr>
            <p:cNvSpPr/>
            <p:nvPr/>
          </p:nvSpPr>
          <p:spPr>
            <a:xfrm>
              <a:off x="11902841" y="1714538"/>
              <a:ext cx="9775" cy="9775"/>
            </a:xfrm>
            <a:custGeom>
              <a:avLst/>
              <a:gdLst>
                <a:gd name="connsiteX0" fmla="*/ 10026 w 9775"/>
                <a:gd name="connsiteY0" fmla="*/ 4918 h 9775"/>
                <a:gd name="connsiteX1" fmla="*/ 5138 w 9775"/>
                <a:gd name="connsiteY1" fmla="*/ 9806 h 9775"/>
                <a:gd name="connsiteX2" fmla="*/ 250 w 9775"/>
                <a:gd name="connsiteY2" fmla="*/ 4918 h 9775"/>
                <a:gd name="connsiteX3" fmla="*/ 5138 w 9775"/>
                <a:gd name="connsiteY3" fmla="*/ 30 h 9775"/>
                <a:gd name="connsiteX4" fmla="*/ 1002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18"/>
                  </a:moveTo>
                  <a:cubicBezTo>
                    <a:pt x="10026" y="7617"/>
                    <a:pt x="7837" y="9806"/>
                    <a:pt x="5138" y="9806"/>
                  </a:cubicBezTo>
                  <a:cubicBezTo>
                    <a:pt x="2438" y="9806"/>
                    <a:pt x="250" y="7617"/>
                    <a:pt x="250" y="4918"/>
                  </a:cubicBezTo>
                  <a:cubicBezTo>
                    <a:pt x="250" y="2218"/>
                    <a:pt x="2438" y="30"/>
                    <a:pt x="5138" y="30"/>
                  </a:cubicBezTo>
                  <a:cubicBezTo>
                    <a:pt x="7837" y="30"/>
                    <a:pt x="10026" y="2218"/>
                    <a:pt x="1002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C6D16C2-F467-6416-44E2-4D543DCF1AC4}"/>
                </a:ext>
              </a:extLst>
            </p:cNvPr>
            <p:cNvSpPr/>
            <p:nvPr/>
          </p:nvSpPr>
          <p:spPr>
            <a:xfrm>
              <a:off x="11951719" y="1714538"/>
              <a:ext cx="9775" cy="9775"/>
            </a:xfrm>
            <a:custGeom>
              <a:avLst/>
              <a:gdLst>
                <a:gd name="connsiteX0" fmla="*/ 10036 w 9775"/>
                <a:gd name="connsiteY0" fmla="*/ 4918 h 9775"/>
                <a:gd name="connsiteX1" fmla="*/ 5148 w 9775"/>
                <a:gd name="connsiteY1" fmla="*/ 9806 h 9775"/>
                <a:gd name="connsiteX2" fmla="*/ 260 w 9775"/>
                <a:gd name="connsiteY2" fmla="*/ 4918 h 9775"/>
                <a:gd name="connsiteX3" fmla="*/ 5148 w 9775"/>
                <a:gd name="connsiteY3" fmla="*/ 30 h 9775"/>
                <a:gd name="connsiteX4" fmla="*/ 1003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18"/>
                  </a:moveTo>
                  <a:cubicBezTo>
                    <a:pt x="10036" y="7617"/>
                    <a:pt x="7847" y="9806"/>
                    <a:pt x="5148" y="9806"/>
                  </a:cubicBezTo>
                  <a:cubicBezTo>
                    <a:pt x="2448" y="9806"/>
                    <a:pt x="260" y="7617"/>
                    <a:pt x="260" y="4918"/>
                  </a:cubicBezTo>
                  <a:cubicBezTo>
                    <a:pt x="260" y="2218"/>
                    <a:pt x="2448" y="30"/>
                    <a:pt x="5148" y="30"/>
                  </a:cubicBezTo>
                  <a:cubicBezTo>
                    <a:pt x="7847" y="30"/>
                    <a:pt x="10036" y="2218"/>
                    <a:pt x="1003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47EE2AB-00E6-DEBB-4721-B508A2ED5BBA}"/>
                </a:ext>
              </a:extLst>
            </p:cNvPr>
            <p:cNvSpPr/>
            <p:nvPr/>
          </p:nvSpPr>
          <p:spPr>
            <a:xfrm>
              <a:off x="12000598" y="1714538"/>
              <a:ext cx="9775" cy="9775"/>
            </a:xfrm>
            <a:custGeom>
              <a:avLst/>
              <a:gdLst>
                <a:gd name="connsiteX0" fmla="*/ 10046 w 9775"/>
                <a:gd name="connsiteY0" fmla="*/ 4918 h 9775"/>
                <a:gd name="connsiteX1" fmla="*/ 5158 w 9775"/>
                <a:gd name="connsiteY1" fmla="*/ 9806 h 9775"/>
                <a:gd name="connsiteX2" fmla="*/ 270 w 9775"/>
                <a:gd name="connsiteY2" fmla="*/ 4918 h 9775"/>
                <a:gd name="connsiteX3" fmla="*/ 5158 w 9775"/>
                <a:gd name="connsiteY3" fmla="*/ 30 h 9775"/>
                <a:gd name="connsiteX4" fmla="*/ 1004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18"/>
                  </a:moveTo>
                  <a:cubicBezTo>
                    <a:pt x="10046" y="7617"/>
                    <a:pt x="7857" y="9806"/>
                    <a:pt x="5158" y="9806"/>
                  </a:cubicBezTo>
                  <a:cubicBezTo>
                    <a:pt x="2458" y="9806"/>
                    <a:pt x="270" y="7617"/>
                    <a:pt x="270" y="4918"/>
                  </a:cubicBezTo>
                  <a:cubicBezTo>
                    <a:pt x="270" y="2218"/>
                    <a:pt x="2458" y="30"/>
                    <a:pt x="5158" y="30"/>
                  </a:cubicBezTo>
                  <a:cubicBezTo>
                    <a:pt x="7857" y="30"/>
                    <a:pt x="10046" y="2218"/>
                    <a:pt x="1004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10A1C1E-BB82-E1AA-9003-571433AF2A0C}"/>
                </a:ext>
              </a:extLst>
            </p:cNvPr>
            <p:cNvSpPr/>
            <p:nvPr/>
          </p:nvSpPr>
          <p:spPr>
            <a:xfrm>
              <a:off x="12049476" y="1714538"/>
              <a:ext cx="9775" cy="9775"/>
            </a:xfrm>
            <a:custGeom>
              <a:avLst/>
              <a:gdLst>
                <a:gd name="connsiteX0" fmla="*/ 10056 w 9775"/>
                <a:gd name="connsiteY0" fmla="*/ 4918 h 9775"/>
                <a:gd name="connsiteX1" fmla="*/ 5168 w 9775"/>
                <a:gd name="connsiteY1" fmla="*/ 9806 h 9775"/>
                <a:gd name="connsiteX2" fmla="*/ 280 w 9775"/>
                <a:gd name="connsiteY2" fmla="*/ 4918 h 9775"/>
                <a:gd name="connsiteX3" fmla="*/ 5168 w 9775"/>
                <a:gd name="connsiteY3" fmla="*/ 30 h 9775"/>
                <a:gd name="connsiteX4" fmla="*/ 1005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18"/>
                  </a:moveTo>
                  <a:cubicBezTo>
                    <a:pt x="10056" y="7617"/>
                    <a:pt x="7867" y="9806"/>
                    <a:pt x="5168" y="9806"/>
                  </a:cubicBezTo>
                  <a:cubicBezTo>
                    <a:pt x="2468" y="9806"/>
                    <a:pt x="280" y="7617"/>
                    <a:pt x="280" y="4918"/>
                  </a:cubicBezTo>
                  <a:cubicBezTo>
                    <a:pt x="280" y="2218"/>
                    <a:pt x="2468" y="30"/>
                    <a:pt x="5168" y="30"/>
                  </a:cubicBezTo>
                  <a:cubicBezTo>
                    <a:pt x="7867" y="30"/>
                    <a:pt x="10056" y="2218"/>
                    <a:pt x="1005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1751C2B-82D6-2205-F5CF-1BAE83E2CF04}"/>
                </a:ext>
              </a:extLst>
            </p:cNvPr>
            <p:cNvSpPr/>
            <p:nvPr/>
          </p:nvSpPr>
          <p:spPr>
            <a:xfrm>
              <a:off x="12098354" y="1714538"/>
              <a:ext cx="9775" cy="9775"/>
            </a:xfrm>
            <a:custGeom>
              <a:avLst/>
              <a:gdLst>
                <a:gd name="connsiteX0" fmla="*/ 10066 w 9775"/>
                <a:gd name="connsiteY0" fmla="*/ 4918 h 9775"/>
                <a:gd name="connsiteX1" fmla="*/ 5178 w 9775"/>
                <a:gd name="connsiteY1" fmla="*/ 9806 h 9775"/>
                <a:gd name="connsiteX2" fmla="*/ 290 w 9775"/>
                <a:gd name="connsiteY2" fmla="*/ 4918 h 9775"/>
                <a:gd name="connsiteX3" fmla="*/ 5178 w 9775"/>
                <a:gd name="connsiteY3" fmla="*/ 30 h 9775"/>
                <a:gd name="connsiteX4" fmla="*/ 1006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18"/>
                  </a:moveTo>
                  <a:cubicBezTo>
                    <a:pt x="10066" y="7617"/>
                    <a:pt x="7877" y="9806"/>
                    <a:pt x="5178" y="9806"/>
                  </a:cubicBezTo>
                  <a:cubicBezTo>
                    <a:pt x="2478" y="9806"/>
                    <a:pt x="290" y="7617"/>
                    <a:pt x="290" y="4918"/>
                  </a:cubicBezTo>
                  <a:cubicBezTo>
                    <a:pt x="290" y="2218"/>
                    <a:pt x="2478" y="30"/>
                    <a:pt x="5178" y="30"/>
                  </a:cubicBezTo>
                  <a:cubicBezTo>
                    <a:pt x="7877" y="30"/>
                    <a:pt x="10066" y="2218"/>
                    <a:pt x="1006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C56B0C3-4A12-6747-6C76-90DEB9C17E11}"/>
                </a:ext>
              </a:extLst>
            </p:cNvPr>
            <p:cNvSpPr/>
            <p:nvPr/>
          </p:nvSpPr>
          <p:spPr>
            <a:xfrm>
              <a:off x="12147233" y="1714538"/>
              <a:ext cx="9775" cy="9775"/>
            </a:xfrm>
            <a:custGeom>
              <a:avLst/>
              <a:gdLst>
                <a:gd name="connsiteX0" fmla="*/ 10076 w 9775"/>
                <a:gd name="connsiteY0" fmla="*/ 4918 h 9775"/>
                <a:gd name="connsiteX1" fmla="*/ 5188 w 9775"/>
                <a:gd name="connsiteY1" fmla="*/ 9806 h 9775"/>
                <a:gd name="connsiteX2" fmla="*/ 300 w 9775"/>
                <a:gd name="connsiteY2" fmla="*/ 4918 h 9775"/>
                <a:gd name="connsiteX3" fmla="*/ 5188 w 9775"/>
                <a:gd name="connsiteY3" fmla="*/ 30 h 9775"/>
                <a:gd name="connsiteX4" fmla="*/ 1007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18"/>
                  </a:moveTo>
                  <a:cubicBezTo>
                    <a:pt x="10076" y="7617"/>
                    <a:pt x="7887" y="9806"/>
                    <a:pt x="5188" y="9806"/>
                  </a:cubicBezTo>
                  <a:cubicBezTo>
                    <a:pt x="2488" y="9806"/>
                    <a:pt x="300" y="7617"/>
                    <a:pt x="300" y="4918"/>
                  </a:cubicBezTo>
                  <a:cubicBezTo>
                    <a:pt x="300" y="2218"/>
                    <a:pt x="2488" y="30"/>
                    <a:pt x="5188" y="30"/>
                  </a:cubicBezTo>
                  <a:cubicBezTo>
                    <a:pt x="7887" y="30"/>
                    <a:pt x="10076" y="2218"/>
                    <a:pt x="10076" y="49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BDF7A58-5F1A-9C9E-2D3F-8000519F5F7B}"/>
                </a:ext>
              </a:extLst>
            </p:cNvPr>
            <p:cNvSpPr/>
            <p:nvPr/>
          </p:nvSpPr>
          <p:spPr>
            <a:xfrm>
              <a:off x="10680883" y="1763417"/>
              <a:ext cx="9775" cy="9775"/>
            </a:xfrm>
            <a:custGeom>
              <a:avLst/>
              <a:gdLst>
                <a:gd name="connsiteX0" fmla="*/ 9776 w 9775"/>
                <a:gd name="connsiteY0" fmla="*/ 4928 h 9775"/>
                <a:gd name="connsiteX1" fmla="*/ 4888 w 9775"/>
                <a:gd name="connsiteY1" fmla="*/ 9816 h 9775"/>
                <a:gd name="connsiteX2" fmla="*/ 0 w 9775"/>
                <a:gd name="connsiteY2" fmla="*/ 4928 h 9775"/>
                <a:gd name="connsiteX3" fmla="*/ 4888 w 9775"/>
                <a:gd name="connsiteY3" fmla="*/ 40 h 9775"/>
                <a:gd name="connsiteX4" fmla="*/ 977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28"/>
                  </a:moveTo>
                  <a:cubicBezTo>
                    <a:pt x="9776" y="7627"/>
                    <a:pt x="7587" y="9816"/>
                    <a:pt x="4888" y="9816"/>
                  </a:cubicBezTo>
                  <a:cubicBezTo>
                    <a:pt x="2188" y="9816"/>
                    <a:pt x="0" y="7627"/>
                    <a:pt x="0" y="4928"/>
                  </a:cubicBezTo>
                  <a:cubicBezTo>
                    <a:pt x="0" y="2228"/>
                    <a:pt x="2188" y="40"/>
                    <a:pt x="4888" y="40"/>
                  </a:cubicBezTo>
                  <a:cubicBezTo>
                    <a:pt x="7587" y="40"/>
                    <a:pt x="9776" y="2228"/>
                    <a:pt x="977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25B5BCB-15A6-997B-C167-8A957E93628D}"/>
                </a:ext>
              </a:extLst>
            </p:cNvPr>
            <p:cNvSpPr/>
            <p:nvPr/>
          </p:nvSpPr>
          <p:spPr>
            <a:xfrm>
              <a:off x="10729761" y="1763417"/>
              <a:ext cx="9775" cy="9775"/>
            </a:xfrm>
            <a:custGeom>
              <a:avLst/>
              <a:gdLst>
                <a:gd name="connsiteX0" fmla="*/ 9786 w 9775"/>
                <a:gd name="connsiteY0" fmla="*/ 4928 h 9775"/>
                <a:gd name="connsiteX1" fmla="*/ 4898 w 9775"/>
                <a:gd name="connsiteY1" fmla="*/ 9816 h 9775"/>
                <a:gd name="connsiteX2" fmla="*/ 10 w 9775"/>
                <a:gd name="connsiteY2" fmla="*/ 4928 h 9775"/>
                <a:gd name="connsiteX3" fmla="*/ 4898 w 9775"/>
                <a:gd name="connsiteY3" fmla="*/ 40 h 9775"/>
                <a:gd name="connsiteX4" fmla="*/ 978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28"/>
                  </a:moveTo>
                  <a:cubicBezTo>
                    <a:pt x="9786" y="7627"/>
                    <a:pt x="7597" y="9816"/>
                    <a:pt x="4898" y="9816"/>
                  </a:cubicBezTo>
                  <a:cubicBezTo>
                    <a:pt x="2198" y="9816"/>
                    <a:pt x="10" y="7627"/>
                    <a:pt x="10" y="4928"/>
                  </a:cubicBezTo>
                  <a:cubicBezTo>
                    <a:pt x="10" y="2228"/>
                    <a:pt x="2198" y="40"/>
                    <a:pt x="4898" y="40"/>
                  </a:cubicBezTo>
                  <a:cubicBezTo>
                    <a:pt x="7597" y="40"/>
                    <a:pt x="9786" y="2228"/>
                    <a:pt x="978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A9CCF67-F8F9-E9A4-996B-00A15FAFD27C}"/>
                </a:ext>
              </a:extLst>
            </p:cNvPr>
            <p:cNvSpPr/>
            <p:nvPr/>
          </p:nvSpPr>
          <p:spPr>
            <a:xfrm>
              <a:off x="10778639" y="1763417"/>
              <a:ext cx="9775" cy="9775"/>
            </a:xfrm>
            <a:custGeom>
              <a:avLst/>
              <a:gdLst>
                <a:gd name="connsiteX0" fmla="*/ 9796 w 9775"/>
                <a:gd name="connsiteY0" fmla="*/ 4928 h 9775"/>
                <a:gd name="connsiteX1" fmla="*/ 4908 w 9775"/>
                <a:gd name="connsiteY1" fmla="*/ 9816 h 9775"/>
                <a:gd name="connsiteX2" fmla="*/ 20 w 9775"/>
                <a:gd name="connsiteY2" fmla="*/ 4928 h 9775"/>
                <a:gd name="connsiteX3" fmla="*/ 4908 w 9775"/>
                <a:gd name="connsiteY3" fmla="*/ 40 h 9775"/>
                <a:gd name="connsiteX4" fmla="*/ 979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28"/>
                  </a:moveTo>
                  <a:cubicBezTo>
                    <a:pt x="9796" y="7627"/>
                    <a:pt x="7607" y="9816"/>
                    <a:pt x="4908" y="9816"/>
                  </a:cubicBezTo>
                  <a:cubicBezTo>
                    <a:pt x="2208" y="9816"/>
                    <a:pt x="20" y="7627"/>
                    <a:pt x="20" y="4928"/>
                  </a:cubicBezTo>
                  <a:cubicBezTo>
                    <a:pt x="20" y="2228"/>
                    <a:pt x="2208" y="40"/>
                    <a:pt x="4908" y="40"/>
                  </a:cubicBezTo>
                  <a:cubicBezTo>
                    <a:pt x="7607" y="40"/>
                    <a:pt x="9796" y="2228"/>
                    <a:pt x="979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9AEA40D-45A6-8844-4A01-7925A0C5510E}"/>
                </a:ext>
              </a:extLst>
            </p:cNvPr>
            <p:cNvSpPr/>
            <p:nvPr/>
          </p:nvSpPr>
          <p:spPr>
            <a:xfrm>
              <a:off x="10827518" y="1763417"/>
              <a:ext cx="9775" cy="9775"/>
            </a:xfrm>
            <a:custGeom>
              <a:avLst/>
              <a:gdLst>
                <a:gd name="connsiteX0" fmla="*/ 9806 w 9775"/>
                <a:gd name="connsiteY0" fmla="*/ 4928 h 9775"/>
                <a:gd name="connsiteX1" fmla="*/ 4918 w 9775"/>
                <a:gd name="connsiteY1" fmla="*/ 9816 h 9775"/>
                <a:gd name="connsiteX2" fmla="*/ 30 w 9775"/>
                <a:gd name="connsiteY2" fmla="*/ 4928 h 9775"/>
                <a:gd name="connsiteX3" fmla="*/ 4918 w 9775"/>
                <a:gd name="connsiteY3" fmla="*/ 40 h 9775"/>
                <a:gd name="connsiteX4" fmla="*/ 980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28"/>
                  </a:moveTo>
                  <a:cubicBezTo>
                    <a:pt x="9806" y="7627"/>
                    <a:pt x="7617" y="9816"/>
                    <a:pt x="4918" y="9816"/>
                  </a:cubicBezTo>
                  <a:cubicBezTo>
                    <a:pt x="2218" y="9816"/>
                    <a:pt x="30" y="7627"/>
                    <a:pt x="30" y="4928"/>
                  </a:cubicBezTo>
                  <a:cubicBezTo>
                    <a:pt x="30" y="2228"/>
                    <a:pt x="2218" y="40"/>
                    <a:pt x="4918" y="40"/>
                  </a:cubicBezTo>
                  <a:cubicBezTo>
                    <a:pt x="7617" y="40"/>
                    <a:pt x="9806" y="2228"/>
                    <a:pt x="980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AA5A05F-6381-1174-CCC3-0DAD47FEC262}"/>
                </a:ext>
              </a:extLst>
            </p:cNvPr>
            <p:cNvSpPr/>
            <p:nvPr/>
          </p:nvSpPr>
          <p:spPr>
            <a:xfrm>
              <a:off x="10876396" y="1763417"/>
              <a:ext cx="9775" cy="9775"/>
            </a:xfrm>
            <a:custGeom>
              <a:avLst/>
              <a:gdLst>
                <a:gd name="connsiteX0" fmla="*/ 9816 w 9775"/>
                <a:gd name="connsiteY0" fmla="*/ 4928 h 9775"/>
                <a:gd name="connsiteX1" fmla="*/ 4928 w 9775"/>
                <a:gd name="connsiteY1" fmla="*/ 9816 h 9775"/>
                <a:gd name="connsiteX2" fmla="*/ 40 w 9775"/>
                <a:gd name="connsiteY2" fmla="*/ 4928 h 9775"/>
                <a:gd name="connsiteX3" fmla="*/ 4928 w 9775"/>
                <a:gd name="connsiteY3" fmla="*/ 40 h 9775"/>
                <a:gd name="connsiteX4" fmla="*/ 981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28"/>
                  </a:moveTo>
                  <a:cubicBezTo>
                    <a:pt x="9816" y="7627"/>
                    <a:pt x="7627" y="9816"/>
                    <a:pt x="4928" y="9816"/>
                  </a:cubicBezTo>
                  <a:cubicBezTo>
                    <a:pt x="2228" y="9816"/>
                    <a:pt x="40" y="7627"/>
                    <a:pt x="40" y="4928"/>
                  </a:cubicBezTo>
                  <a:cubicBezTo>
                    <a:pt x="40" y="2228"/>
                    <a:pt x="2228" y="40"/>
                    <a:pt x="4928" y="40"/>
                  </a:cubicBezTo>
                  <a:cubicBezTo>
                    <a:pt x="7627" y="40"/>
                    <a:pt x="9816" y="2228"/>
                    <a:pt x="981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9C21A0B-DE87-A2E4-5FBD-43341BEBA52C}"/>
                </a:ext>
              </a:extLst>
            </p:cNvPr>
            <p:cNvSpPr/>
            <p:nvPr/>
          </p:nvSpPr>
          <p:spPr>
            <a:xfrm>
              <a:off x="10925274" y="1763417"/>
              <a:ext cx="9775" cy="9775"/>
            </a:xfrm>
            <a:custGeom>
              <a:avLst/>
              <a:gdLst>
                <a:gd name="connsiteX0" fmla="*/ 9826 w 9775"/>
                <a:gd name="connsiteY0" fmla="*/ 4928 h 9775"/>
                <a:gd name="connsiteX1" fmla="*/ 4938 w 9775"/>
                <a:gd name="connsiteY1" fmla="*/ 9816 h 9775"/>
                <a:gd name="connsiteX2" fmla="*/ 50 w 9775"/>
                <a:gd name="connsiteY2" fmla="*/ 4928 h 9775"/>
                <a:gd name="connsiteX3" fmla="*/ 4938 w 9775"/>
                <a:gd name="connsiteY3" fmla="*/ 40 h 9775"/>
                <a:gd name="connsiteX4" fmla="*/ 982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28"/>
                  </a:moveTo>
                  <a:cubicBezTo>
                    <a:pt x="9826" y="7627"/>
                    <a:pt x="7637" y="9816"/>
                    <a:pt x="4938" y="9816"/>
                  </a:cubicBezTo>
                  <a:cubicBezTo>
                    <a:pt x="2238" y="9816"/>
                    <a:pt x="50" y="7627"/>
                    <a:pt x="50" y="4928"/>
                  </a:cubicBezTo>
                  <a:cubicBezTo>
                    <a:pt x="50" y="2228"/>
                    <a:pt x="2238" y="40"/>
                    <a:pt x="4938" y="40"/>
                  </a:cubicBezTo>
                  <a:cubicBezTo>
                    <a:pt x="7637" y="40"/>
                    <a:pt x="9826" y="2228"/>
                    <a:pt x="982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FAB728F-1672-3489-01F6-C016140C0AA5}"/>
                </a:ext>
              </a:extLst>
            </p:cNvPr>
            <p:cNvSpPr/>
            <p:nvPr/>
          </p:nvSpPr>
          <p:spPr>
            <a:xfrm>
              <a:off x="10974153" y="1763417"/>
              <a:ext cx="9775" cy="9775"/>
            </a:xfrm>
            <a:custGeom>
              <a:avLst/>
              <a:gdLst>
                <a:gd name="connsiteX0" fmla="*/ 9836 w 9775"/>
                <a:gd name="connsiteY0" fmla="*/ 4928 h 9775"/>
                <a:gd name="connsiteX1" fmla="*/ 4948 w 9775"/>
                <a:gd name="connsiteY1" fmla="*/ 9816 h 9775"/>
                <a:gd name="connsiteX2" fmla="*/ 60 w 9775"/>
                <a:gd name="connsiteY2" fmla="*/ 4928 h 9775"/>
                <a:gd name="connsiteX3" fmla="*/ 4948 w 9775"/>
                <a:gd name="connsiteY3" fmla="*/ 40 h 9775"/>
                <a:gd name="connsiteX4" fmla="*/ 983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28"/>
                  </a:moveTo>
                  <a:cubicBezTo>
                    <a:pt x="9836" y="7627"/>
                    <a:pt x="7647" y="9816"/>
                    <a:pt x="4948" y="9816"/>
                  </a:cubicBezTo>
                  <a:cubicBezTo>
                    <a:pt x="2248" y="9816"/>
                    <a:pt x="60" y="7627"/>
                    <a:pt x="60" y="4928"/>
                  </a:cubicBezTo>
                  <a:cubicBezTo>
                    <a:pt x="60" y="2228"/>
                    <a:pt x="2248" y="40"/>
                    <a:pt x="4948" y="40"/>
                  </a:cubicBezTo>
                  <a:cubicBezTo>
                    <a:pt x="7647" y="40"/>
                    <a:pt x="9836" y="2228"/>
                    <a:pt x="983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2D6D908-6EEB-9895-A82C-0E25410CF80C}"/>
                </a:ext>
              </a:extLst>
            </p:cNvPr>
            <p:cNvSpPr/>
            <p:nvPr/>
          </p:nvSpPr>
          <p:spPr>
            <a:xfrm>
              <a:off x="11023031" y="1763417"/>
              <a:ext cx="9775" cy="9775"/>
            </a:xfrm>
            <a:custGeom>
              <a:avLst/>
              <a:gdLst>
                <a:gd name="connsiteX0" fmla="*/ 9846 w 9775"/>
                <a:gd name="connsiteY0" fmla="*/ 4928 h 9775"/>
                <a:gd name="connsiteX1" fmla="*/ 4958 w 9775"/>
                <a:gd name="connsiteY1" fmla="*/ 9816 h 9775"/>
                <a:gd name="connsiteX2" fmla="*/ 70 w 9775"/>
                <a:gd name="connsiteY2" fmla="*/ 4928 h 9775"/>
                <a:gd name="connsiteX3" fmla="*/ 4958 w 9775"/>
                <a:gd name="connsiteY3" fmla="*/ 40 h 9775"/>
                <a:gd name="connsiteX4" fmla="*/ 984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28"/>
                  </a:moveTo>
                  <a:cubicBezTo>
                    <a:pt x="9846" y="7627"/>
                    <a:pt x="7657" y="9816"/>
                    <a:pt x="4958" y="9816"/>
                  </a:cubicBezTo>
                  <a:cubicBezTo>
                    <a:pt x="2258" y="9816"/>
                    <a:pt x="70" y="7627"/>
                    <a:pt x="70" y="4928"/>
                  </a:cubicBezTo>
                  <a:cubicBezTo>
                    <a:pt x="70" y="2228"/>
                    <a:pt x="2258" y="40"/>
                    <a:pt x="4958" y="40"/>
                  </a:cubicBezTo>
                  <a:cubicBezTo>
                    <a:pt x="7657" y="40"/>
                    <a:pt x="9846" y="2228"/>
                    <a:pt x="984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B16E1E1-1F47-DE66-4038-89BCE86E081F}"/>
                </a:ext>
              </a:extLst>
            </p:cNvPr>
            <p:cNvSpPr/>
            <p:nvPr/>
          </p:nvSpPr>
          <p:spPr>
            <a:xfrm>
              <a:off x="11071909" y="1763417"/>
              <a:ext cx="9775" cy="9775"/>
            </a:xfrm>
            <a:custGeom>
              <a:avLst/>
              <a:gdLst>
                <a:gd name="connsiteX0" fmla="*/ 9856 w 9775"/>
                <a:gd name="connsiteY0" fmla="*/ 4928 h 9775"/>
                <a:gd name="connsiteX1" fmla="*/ 4968 w 9775"/>
                <a:gd name="connsiteY1" fmla="*/ 9816 h 9775"/>
                <a:gd name="connsiteX2" fmla="*/ 80 w 9775"/>
                <a:gd name="connsiteY2" fmla="*/ 4928 h 9775"/>
                <a:gd name="connsiteX3" fmla="*/ 4968 w 9775"/>
                <a:gd name="connsiteY3" fmla="*/ 40 h 9775"/>
                <a:gd name="connsiteX4" fmla="*/ 985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28"/>
                  </a:moveTo>
                  <a:cubicBezTo>
                    <a:pt x="9856" y="7627"/>
                    <a:pt x="7667" y="9816"/>
                    <a:pt x="4968" y="9816"/>
                  </a:cubicBezTo>
                  <a:cubicBezTo>
                    <a:pt x="2268" y="9816"/>
                    <a:pt x="80" y="7627"/>
                    <a:pt x="80" y="4928"/>
                  </a:cubicBezTo>
                  <a:cubicBezTo>
                    <a:pt x="80" y="2228"/>
                    <a:pt x="2268" y="40"/>
                    <a:pt x="4968" y="40"/>
                  </a:cubicBezTo>
                  <a:cubicBezTo>
                    <a:pt x="7667" y="40"/>
                    <a:pt x="9856" y="2228"/>
                    <a:pt x="985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64B126B-4F68-5472-87FD-3396AEF05D28}"/>
                </a:ext>
              </a:extLst>
            </p:cNvPr>
            <p:cNvSpPr/>
            <p:nvPr/>
          </p:nvSpPr>
          <p:spPr>
            <a:xfrm>
              <a:off x="11120788" y="1763417"/>
              <a:ext cx="9775" cy="9775"/>
            </a:xfrm>
            <a:custGeom>
              <a:avLst/>
              <a:gdLst>
                <a:gd name="connsiteX0" fmla="*/ 9866 w 9775"/>
                <a:gd name="connsiteY0" fmla="*/ 4928 h 9775"/>
                <a:gd name="connsiteX1" fmla="*/ 4978 w 9775"/>
                <a:gd name="connsiteY1" fmla="*/ 9816 h 9775"/>
                <a:gd name="connsiteX2" fmla="*/ 90 w 9775"/>
                <a:gd name="connsiteY2" fmla="*/ 4928 h 9775"/>
                <a:gd name="connsiteX3" fmla="*/ 4978 w 9775"/>
                <a:gd name="connsiteY3" fmla="*/ 40 h 9775"/>
                <a:gd name="connsiteX4" fmla="*/ 986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28"/>
                  </a:moveTo>
                  <a:cubicBezTo>
                    <a:pt x="9866" y="7627"/>
                    <a:pt x="7677" y="9816"/>
                    <a:pt x="4978" y="9816"/>
                  </a:cubicBezTo>
                  <a:cubicBezTo>
                    <a:pt x="2278" y="9816"/>
                    <a:pt x="90" y="7627"/>
                    <a:pt x="90" y="4928"/>
                  </a:cubicBezTo>
                  <a:cubicBezTo>
                    <a:pt x="90" y="2228"/>
                    <a:pt x="2278" y="40"/>
                    <a:pt x="4978" y="40"/>
                  </a:cubicBezTo>
                  <a:cubicBezTo>
                    <a:pt x="7677" y="40"/>
                    <a:pt x="9866" y="2228"/>
                    <a:pt x="986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5C35FFD-70A3-F33E-08B7-0A6EBA10E245}"/>
                </a:ext>
              </a:extLst>
            </p:cNvPr>
            <p:cNvSpPr/>
            <p:nvPr/>
          </p:nvSpPr>
          <p:spPr>
            <a:xfrm>
              <a:off x="11169666" y="1763417"/>
              <a:ext cx="9775" cy="9775"/>
            </a:xfrm>
            <a:custGeom>
              <a:avLst/>
              <a:gdLst>
                <a:gd name="connsiteX0" fmla="*/ 9876 w 9775"/>
                <a:gd name="connsiteY0" fmla="*/ 4928 h 9775"/>
                <a:gd name="connsiteX1" fmla="*/ 4988 w 9775"/>
                <a:gd name="connsiteY1" fmla="*/ 9816 h 9775"/>
                <a:gd name="connsiteX2" fmla="*/ 100 w 9775"/>
                <a:gd name="connsiteY2" fmla="*/ 4928 h 9775"/>
                <a:gd name="connsiteX3" fmla="*/ 4988 w 9775"/>
                <a:gd name="connsiteY3" fmla="*/ 40 h 9775"/>
                <a:gd name="connsiteX4" fmla="*/ 987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28"/>
                  </a:moveTo>
                  <a:cubicBezTo>
                    <a:pt x="9876" y="7627"/>
                    <a:pt x="7687" y="9816"/>
                    <a:pt x="4988" y="9816"/>
                  </a:cubicBezTo>
                  <a:cubicBezTo>
                    <a:pt x="2288" y="9816"/>
                    <a:pt x="100" y="7627"/>
                    <a:pt x="100" y="4928"/>
                  </a:cubicBezTo>
                  <a:cubicBezTo>
                    <a:pt x="100" y="2228"/>
                    <a:pt x="2288" y="40"/>
                    <a:pt x="4988" y="40"/>
                  </a:cubicBezTo>
                  <a:cubicBezTo>
                    <a:pt x="7687" y="40"/>
                    <a:pt x="9876" y="2228"/>
                    <a:pt x="987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CA6AE1B-59EB-9368-D510-451A3DD47914}"/>
                </a:ext>
              </a:extLst>
            </p:cNvPr>
            <p:cNvSpPr/>
            <p:nvPr/>
          </p:nvSpPr>
          <p:spPr>
            <a:xfrm>
              <a:off x="11218544" y="1763417"/>
              <a:ext cx="9775" cy="9775"/>
            </a:xfrm>
            <a:custGeom>
              <a:avLst/>
              <a:gdLst>
                <a:gd name="connsiteX0" fmla="*/ 9886 w 9775"/>
                <a:gd name="connsiteY0" fmla="*/ 4928 h 9775"/>
                <a:gd name="connsiteX1" fmla="*/ 4998 w 9775"/>
                <a:gd name="connsiteY1" fmla="*/ 9816 h 9775"/>
                <a:gd name="connsiteX2" fmla="*/ 110 w 9775"/>
                <a:gd name="connsiteY2" fmla="*/ 4928 h 9775"/>
                <a:gd name="connsiteX3" fmla="*/ 4998 w 9775"/>
                <a:gd name="connsiteY3" fmla="*/ 40 h 9775"/>
                <a:gd name="connsiteX4" fmla="*/ 988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28"/>
                  </a:moveTo>
                  <a:cubicBezTo>
                    <a:pt x="9886" y="7627"/>
                    <a:pt x="7697" y="9816"/>
                    <a:pt x="4998" y="9816"/>
                  </a:cubicBezTo>
                  <a:cubicBezTo>
                    <a:pt x="2298" y="9816"/>
                    <a:pt x="110" y="7627"/>
                    <a:pt x="110" y="4928"/>
                  </a:cubicBezTo>
                  <a:cubicBezTo>
                    <a:pt x="110" y="2228"/>
                    <a:pt x="2298" y="40"/>
                    <a:pt x="4998" y="40"/>
                  </a:cubicBezTo>
                  <a:cubicBezTo>
                    <a:pt x="7697" y="40"/>
                    <a:pt x="9886" y="2228"/>
                    <a:pt x="988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35F7D76-1BA6-3882-CB0C-CE74B931C929}"/>
                </a:ext>
              </a:extLst>
            </p:cNvPr>
            <p:cNvSpPr/>
            <p:nvPr/>
          </p:nvSpPr>
          <p:spPr>
            <a:xfrm>
              <a:off x="11267423" y="1763417"/>
              <a:ext cx="9775" cy="9775"/>
            </a:xfrm>
            <a:custGeom>
              <a:avLst/>
              <a:gdLst>
                <a:gd name="connsiteX0" fmla="*/ 9896 w 9775"/>
                <a:gd name="connsiteY0" fmla="*/ 4928 h 9775"/>
                <a:gd name="connsiteX1" fmla="*/ 5008 w 9775"/>
                <a:gd name="connsiteY1" fmla="*/ 9816 h 9775"/>
                <a:gd name="connsiteX2" fmla="*/ 120 w 9775"/>
                <a:gd name="connsiteY2" fmla="*/ 4928 h 9775"/>
                <a:gd name="connsiteX3" fmla="*/ 5008 w 9775"/>
                <a:gd name="connsiteY3" fmla="*/ 40 h 9775"/>
                <a:gd name="connsiteX4" fmla="*/ 989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28"/>
                  </a:moveTo>
                  <a:cubicBezTo>
                    <a:pt x="9896" y="7627"/>
                    <a:pt x="7707" y="9816"/>
                    <a:pt x="5008" y="9816"/>
                  </a:cubicBezTo>
                  <a:cubicBezTo>
                    <a:pt x="2308" y="9816"/>
                    <a:pt x="120" y="7627"/>
                    <a:pt x="120" y="4928"/>
                  </a:cubicBezTo>
                  <a:cubicBezTo>
                    <a:pt x="120" y="2228"/>
                    <a:pt x="2308" y="40"/>
                    <a:pt x="5008" y="40"/>
                  </a:cubicBezTo>
                  <a:cubicBezTo>
                    <a:pt x="7707" y="40"/>
                    <a:pt x="9896" y="2228"/>
                    <a:pt x="989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2A26A41-FF3A-12C1-35F4-5267C31A7111}"/>
                </a:ext>
              </a:extLst>
            </p:cNvPr>
            <p:cNvSpPr/>
            <p:nvPr/>
          </p:nvSpPr>
          <p:spPr>
            <a:xfrm>
              <a:off x="11316301" y="1763417"/>
              <a:ext cx="9775" cy="9775"/>
            </a:xfrm>
            <a:custGeom>
              <a:avLst/>
              <a:gdLst>
                <a:gd name="connsiteX0" fmla="*/ 9906 w 9775"/>
                <a:gd name="connsiteY0" fmla="*/ 4928 h 9775"/>
                <a:gd name="connsiteX1" fmla="*/ 5018 w 9775"/>
                <a:gd name="connsiteY1" fmla="*/ 9816 h 9775"/>
                <a:gd name="connsiteX2" fmla="*/ 130 w 9775"/>
                <a:gd name="connsiteY2" fmla="*/ 4928 h 9775"/>
                <a:gd name="connsiteX3" fmla="*/ 5018 w 9775"/>
                <a:gd name="connsiteY3" fmla="*/ 40 h 9775"/>
                <a:gd name="connsiteX4" fmla="*/ 990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28"/>
                  </a:moveTo>
                  <a:cubicBezTo>
                    <a:pt x="9906" y="7627"/>
                    <a:pt x="7717" y="9816"/>
                    <a:pt x="5018" y="9816"/>
                  </a:cubicBezTo>
                  <a:cubicBezTo>
                    <a:pt x="2318" y="9816"/>
                    <a:pt x="130" y="7627"/>
                    <a:pt x="130" y="4928"/>
                  </a:cubicBezTo>
                  <a:cubicBezTo>
                    <a:pt x="130" y="2228"/>
                    <a:pt x="2318" y="40"/>
                    <a:pt x="5018" y="40"/>
                  </a:cubicBezTo>
                  <a:cubicBezTo>
                    <a:pt x="7717" y="40"/>
                    <a:pt x="9906" y="2228"/>
                    <a:pt x="990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EF73E63-566E-DE26-34E3-AF0D73A58D6F}"/>
                </a:ext>
              </a:extLst>
            </p:cNvPr>
            <p:cNvSpPr/>
            <p:nvPr/>
          </p:nvSpPr>
          <p:spPr>
            <a:xfrm>
              <a:off x="11365179" y="1763417"/>
              <a:ext cx="9775" cy="9775"/>
            </a:xfrm>
            <a:custGeom>
              <a:avLst/>
              <a:gdLst>
                <a:gd name="connsiteX0" fmla="*/ 9916 w 9775"/>
                <a:gd name="connsiteY0" fmla="*/ 4928 h 9775"/>
                <a:gd name="connsiteX1" fmla="*/ 5028 w 9775"/>
                <a:gd name="connsiteY1" fmla="*/ 9816 h 9775"/>
                <a:gd name="connsiteX2" fmla="*/ 140 w 9775"/>
                <a:gd name="connsiteY2" fmla="*/ 4928 h 9775"/>
                <a:gd name="connsiteX3" fmla="*/ 5028 w 9775"/>
                <a:gd name="connsiteY3" fmla="*/ 40 h 9775"/>
                <a:gd name="connsiteX4" fmla="*/ 991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28"/>
                  </a:moveTo>
                  <a:cubicBezTo>
                    <a:pt x="9916" y="7627"/>
                    <a:pt x="7727" y="9816"/>
                    <a:pt x="5028" y="9816"/>
                  </a:cubicBezTo>
                  <a:cubicBezTo>
                    <a:pt x="2328" y="9816"/>
                    <a:pt x="140" y="7627"/>
                    <a:pt x="140" y="4928"/>
                  </a:cubicBezTo>
                  <a:cubicBezTo>
                    <a:pt x="140" y="2228"/>
                    <a:pt x="2328" y="40"/>
                    <a:pt x="5028" y="40"/>
                  </a:cubicBezTo>
                  <a:cubicBezTo>
                    <a:pt x="7727" y="40"/>
                    <a:pt x="9916" y="2228"/>
                    <a:pt x="991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58A66BA-15FD-3E7D-63FD-F9B0FFDA74F8}"/>
                </a:ext>
              </a:extLst>
            </p:cNvPr>
            <p:cNvSpPr/>
            <p:nvPr/>
          </p:nvSpPr>
          <p:spPr>
            <a:xfrm>
              <a:off x="11414058" y="1763417"/>
              <a:ext cx="9775" cy="9775"/>
            </a:xfrm>
            <a:custGeom>
              <a:avLst/>
              <a:gdLst>
                <a:gd name="connsiteX0" fmla="*/ 9926 w 9775"/>
                <a:gd name="connsiteY0" fmla="*/ 4928 h 9775"/>
                <a:gd name="connsiteX1" fmla="*/ 5038 w 9775"/>
                <a:gd name="connsiteY1" fmla="*/ 9816 h 9775"/>
                <a:gd name="connsiteX2" fmla="*/ 150 w 9775"/>
                <a:gd name="connsiteY2" fmla="*/ 4928 h 9775"/>
                <a:gd name="connsiteX3" fmla="*/ 5038 w 9775"/>
                <a:gd name="connsiteY3" fmla="*/ 40 h 9775"/>
                <a:gd name="connsiteX4" fmla="*/ 992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28"/>
                  </a:moveTo>
                  <a:cubicBezTo>
                    <a:pt x="9926" y="7627"/>
                    <a:pt x="7737" y="9816"/>
                    <a:pt x="5038" y="9816"/>
                  </a:cubicBezTo>
                  <a:cubicBezTo>
                    <a:pt x="2338" y="9816"/>
                    <a:pt x="150" y="7627"/>
                    <a:pt x="150" y="4928"/>
                  </a:cubicBezTo>
                  <a:cubicBezTo>
                    <a:pt x="150" y="2228"/>
                    <a:pt x="2338" y="40"/>
                    <a:pt x="5038" y="40"/>
                  </a:cubicBezTo>
                  <a:cubicBezTo>
                    <a:pt x="7737" y="40"/>
                    <a:pt x="9926" y="2228"/>
                    <a:pt x="992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725BF51-E774-6786-2903-C30502CB2D77}"/>
                </a:ext>
              </a:extLst>
            </p:cNvPr>
            <p:cNvSpPr/>
            <p:nvPr/>
          </p:nvSpPr>
          <p:spPr>
            <a:xfrm>
              <a:off x="11462936" y="1763417"/>
              <a:ext cx="9775" cy="9775"/>
            </a:xfrm>
            <a:custGeom>
              <a:avLst/>
              <a:gdLst>
                <a:gd name="connsiteX0" fmla="*/ 9936 w 9775"/>
                <a:gd name="connsiteY0" fmla="*/ 4928 h 9775"/>
                <a:gd name="connsiteX1" fmla="*/ 5048 w 9775"/>
                <a:gd name="connsiteY1" fmla="*/ 9816 h 9775"/>
                <a:gd name="connsiteX2" fmla="*/ 160 w 9775"/>
                <a:gd name="connsiteY2" fmla="*/ 4928 h 9775"/>
                <a:gd name="connsiteX3" fmla="*/ 5048 w 9775"/>
                <a:gd name="connsiteY3" fmla="*/ 40 h 9775"/>
                <a:gd name="connsiteX4" fmla="*/ 993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28"/>
                  </a:moveTo>
                  <a:cubicBezTo>
                    <a:pt x="9936" y="7627"/>
                    <a:pt x="7747" y="9816"/>
                    <a:pt x="5048" y="9816"/>
                  </a:cubicBezTo>
                  <a:cubicBezTo>
                    <a:pt x="2348" y="9816"/>
                    <a:pt x="160" y="7627"/>
                    <a:pt x="160" y="4928"/>
                  </a:cubicBezTo>
                  <a:cubicBezTo>
                    <a:pt x="160" y="2228"/>
                    <a:pt x="2348" y="40"/>
                    <a:pt x="5048" y="40"/>
                  </a:cubicBezTo>
                  <a:cubicBezTo>
                    <a:pt x="7747" y="40"/>
                    <a:pt x="9936" y="2228"/>
                    <a:pt x="993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78C9C90-BF39-228A-4958-8CD969E21511}"/>
                </a:ext>
              </a:extLst>
            </p:cNvPr>
            <p:cNvSpPr/>
            <p:nvPr/>
          </p:nvSpPr>
          <p:spPr>
            <a:xfrm>
              <a:off x="11511814" y="1763417"/>
              <a:ext cx="9775" cy="9775"/>
            </a:xfrm>
            <a:custGeom>
              <a:avLst/>
              <a:gdLst>
                <a:gd name="connsiteX0" fmla="*/ 9946 w 9775"/>
                <a:gd name="connsiteY0" fmla="*/ 4928 h 9775"/>
                <a:gd name="connsiteX1" fmla="*/ 5058 w 9775"/>
                <a:gd name="connsiteY1" fmla="*/ 9816 h 9775"/>
                <a:gd name="connsiteX2" fmla="*/ 170 w 9775"/>
                <a:gd name="connsiteY2" fmla="*/ 4928 h 9775"/>
                <a:gd name="connsiteX3" fmla="*/ 5058 w 9775"/>
                <a:gd name="connsiteY3" fmla="*/ 40 h 9775"/>
                <a:gd name="connsiteX4" fmla="*/ 994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28"/>
                  </a:moveTo>
                  <a:cubicBezTo>
                    <a:pt x="9946" y="7627"/>
                    <a:pt x="7757" y="9816"/>
                    <a:pt x="5058" y="9816"/>
                  </a:cubicBezTo>
                  <a:cubicBezTo>
                    <a:pt x="2358" y="9816"/>
                    <a:pt x="170" y="7627"/>
                    <a:pt x="170" y="4928"/>
                  </a:cubicBezTo>
                  <a:cubicBezTo>
                    <a:pt x="170" y="2228"/>
                    <a:pt x="2358" y="40"/>
                    <a:pt x="5058" y="40"/>
                  </a:cubicBezTo>
                  <a:cubicBezTo>
                    <a:pt x="7757" y="40"/>
                    <a:pt x="9946" y="2228"/>
                    <a:pt x="994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3B0E259-8A36-4520-B539-B0425AA97546}"/>
                </a:ext>
              </a:extLst>
            </p:cNvPr>
            <p:cNvSpPr/>
            <p:nvPr/>
          </p:nvSpPr>
          <p:spPr>
            <a:xfrm>
              <a:off x="11560693" y="1763417"/>
              <a:ext cx="9775" cy="9775"/>
            </a:xfrm>
            <a:custGeom>
              <a:avLst/>
              <a:gdLst>
                <a:gd name="connsiteX0" fmla="*/ 9956 w 9775"/>
                <a:gd name="connsiteY0" fmla="*/ 4928 h 9775"/>
                <a:gd name="connsiteX1" fmla="*/ 5068 w 9775"/>
                <a:gd name="connsiteY1" fmla="*/ 9816 h 9775"/>
                <a:gd name="connsiteX2" fmla="*/ 180 w 9775"/>
                <a:gd name="connsiteY2" fmla="*/ 4928 h 9775"/>
                <a:gd name="connsiteX3" fmla="*/ 5068 w 9775"/>
                <a:gd name="connsiteY3" fmla="*/ 40 h 9775"/>
                <a:gd name="connsiteX4" fmla="*/ 995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28"/>
                  </a:moveTo>
                  <a:cubicBezTo>
                    <a:pt x="9956" y="7627"/>
                    <a:pt x="7767" y="9816"/>
                    <a:pt x="5068" y="9816"/>
                  </a:cubicBezTo>
                  <a:cubicBezTo>
                    <a:pt x="2368" y="9816"/>
                    <a:pt x="180" y="7627"/>
                    <a:pt x="180" y="4928"/>
                  </a:cubicBezTo>
                  <a:cubicBezTo>
                    <a:pt x="180" y="2228"/>
                    <a:pt x="2368" y="40"/>
                    <a:pt x="5068" y="40"/>
                  </a:cubicBezTo>
                  <a:cubicBezTo>
                    <a:pt x="7767" y="40"/>
                    <a:pt x="9956" y="2228"/>
                    <a:pt x="995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34377FD-8D95-CFD9-FBBA-0DEFE9504F2E}"/>
                </a:ext>
              </a:extLst>
            </p:cNvPr>
            <p:cNvSpPr/>
            <p:nvPr/>
          </p:nvSpPr>
          <p:spPr>
            <a:xfrm>
              <a:off x="11609571" y="1763417"/>
              <a:ext cx="9775" cy="9775"/>
            </a:xfrm>
            <a:custGeom>
              <a:avLst/>
              <a:gdLst>
                <a:gd name="connsiteX0" fmla="*/ 9966 w 9775"/>
                <a:gd name="connsiteY0" fmla="*/ 4928 h 9775"/>
                <a:gd name="connsiteX1" fmla="*/ 5078 w 9775"/>
                <a:gd name="connsiteY1" fmla="*/ 9816 h 9775"/>
                <a:gd name="connsiteX2" fmla="*/ 190 w 9775"/>
                <a:gd name="connsiteY2" fmla="*/ 4928 h 9775"/>
                <a:gd name="connsiteX3" fmla="*/ 5078 w 9775"/>
                <a:gd name="connsiteY3" fmla="*/ 40 h 9775"/>
                <a:gd name="connsiteX4" fmla="*/ 996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28"/>
                  </a:moveTo>
                  <a:cubicBezTo>
                    <a:pt x="9966" y="7627"/>
                    <a:pt x="7777" y="9816"/>
                    <a:pt x="5078" y="9816"/>
                  </a:cubicBezTo>
                  <a:cubicBezTo>
                    <a:pt x="2378" y="9816"/>
                    <a:pt x="190" y="7627"/>
                    <a:pt x="190" y="4928"/>
                  </a:cubicBezTo>
                  <a:cubicBezTo>
                    <a:pt x="190" y="2228"/>
                    <a:pt x="2378" y="40"/>
                    <a:pt x="5078" y="40"/>
                  </a:cubicBezTo>
                  <a:cubicBezTo>
                    <a:pt x="7777" y="40"/>
                    <a:pt x="9966" y="2228"/>
                    <a:pt x="996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BEB2364-4779-5793-993D-E54E7519F24B}"/>
                </a:ext>
              </a:extLst>
            </p:cNvPr>
            <p:cNvSpPr/>
            <p:nvPr/>
          </p:nvSpPr>
          <p:spPr>
            <a:xfrm>
              <a:off x="11658449" y="1763417"/>
              <a:ext cx="9775" cy="9775"/>
            </a:xfrm>
            <a:custGeom>
              <a:avLst/>
              <a:gdLst>
                <a:gd name="connsiteX0" fmla="*/ 9976 w 9775"/>
                <a:gd name="connsiteY0" fmla="*/ 4928 h 9775"/>
                <a:gd name="connsiteX1" fmla="*/ 5088 w 9775"/>
                <a:gd name="connsiteY1" fmla="*/ 9816 h 9775"/>
                <a:gd name="connsiteX2" fmla="*/ 200 w 9775"/>
                <a:gd name="connsiteY2" fmla="*/ 4928 h 9775"/>
                <a:gd name="connsiteX3" fmla="*/ 5088 w 9775"/>
                <a:gd name="connsiteY3" fmla="*/ 40 h 9775"/>
                <a:gd name="connsiteX4" fmla="*/ 997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28"/>
                  </a:moveTo>
                  <a:cubicBezTo>
                    <a:pt x="9976" y="7627"/>
                    <a:pt x="7787" y="9816"/>
                    <a:pt x="5088" y="9816"/>
                  </a:cubicBezTo>
                  <a:cubicBezTo>
                    <a:pt x="2388" y="9816"/>
                    <a:pt x="200" y="7627"/>
                    <a:pt x="200" y="4928"/>
                  </a:cubicBezTo>
                  <a:cubicBezTo>
                    <a:pt x="200" y="2228"/>
                    <a:pt x="2388" y="40"/>
                    <a:pt x="5088" y="40"/>
                  </a:cubicBezTo>
                  <a:cubicBezTo>
                    <a:pt x="7787" y="40"/>
                    <a:pt x="9976" y="2228"/>
                    <a:pt x="997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4B1C6D7-8DEC-FCCE-2621-3AEEEF5CFEE8}"/>
                </a:ext>
              </a:extLst>
            </p:cNvPr>
            <p:cNvSpPr/>
            <p:nvPr/>
          </p:nvSpPr>
          <p:spPr>
            <a:xfrm>
              <a:off x="11707328" y="1763417"/>
              <a:ext cx="9775" cy="9775"/>
            </a:xfrm>
            <a:custGeom>
              <a:avLst/>
              <a:gdLst>
                <a:gd name="connsiteX0" fmla="*/ 9986 w 9775"/>
                <a:gd name="connsiteY0" fmla="*/ 4928 h 9775"/>
                <a:gd name="connsiteX1" fmla="*/ 5098 w 9775"/>
                <a:gd name="connsiteY1" fmla="*/ 9816 h 9775"/>
                <a:gd name="connsiteX2" fmla="*/ 210 w 9775"/>
                <a:gd name="connsiteY2" fmla="*/ 4928 h 9775"/>
                <a:gd name="connsiteX3" fmla="*/ 5098 w 9775"/>
                <a:gd name="connsiteY3" fmla="*/ 40 h 9775"/>
                <a:gd name="connsiteX4" fmla="*/ 998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28"/>
                  </a:moveTo>
                  <a:cubicBezTo>
                    <a:pt x="9986" y="7627"/>
                    <a:pt x="7797" y="9816"/>
                    <a:pt x="5098" y="9816"/>
                  </a:cubicBezTo>
                  <a:cubicBezTo>
                    <a:pt x="2398" y="9816"/>
                    <a:pt x="210" y="7627"/>
                    <a:pt x="210" y="4928"/>
                  </a:cubicBezTo>
                  <a:cubicBezTo>
                    <a:pt x="210" y="2228"/>
                    <a:pt x="2398" y="40"/>
                    <a:pt x="5098" y="40"/>
                  </a:cubicBezTo>
                  <a:cubicBezTo>
                    <a:pt x="7797" y="40"/>
                    <a:pt x="9986" y="2228"/>
                    <a:pt x="998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FEAED25-E8DF-5924-A91C-07946FC0E796}"/>
                </a:ext>
              </a:extLst>
            </p:cNvPr>
            <p:cNvSpPr/>
            <p:nvPr/>
          </p:nvSpPr>
          <p:spPr>
            <a:xfrm>
              <a:off x="11756206" y="1763417"/>
              <a:ext cx="9775" cy="9775"/>
            </a:xfrm>
            <a:custGeom>
              <a:avLst/>
              <a:gdLst>
                <a:gd name="connsiteX0" fmla="*/ 9996 w 9775"/>
                <a:gd name="connsiteY0" fmla="*/ 4928 h 9775"/>
                <a:gd name="connsiteX1" fmla="*/ 5108 w 9775"/>
                <a:gd name="connsiteY1" fmla="*/ 9816 h 9775"/>
                <a:gd name="connsiteX2" fmla="*/ 220 w 9775"/>
                <a:gd name="connsiteY2" fmla="*/ 4928 h 9775"/>
                <a:gd name="connsiteX3" fmla="*/ 5108 w 9775"/>
                <a:gd name="connsiteY3" fmla="*/ 40 h 9775"/>
                <a:gd name="connsiteX4" fmla="*/ 999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28"/>
                  </a:moveTo>
                  <a:cubicBezTo>
                    <a:pt x="9996" y="7627"/>
                    <a:pt x="7807" y="9816"/>
                    <a:pt x="5108" y="9816"/>
                  </a:cubicBezTo>
                  <a:cubicBezTo>
                    <a:pt x="2408" y="9816"/>
                    <a:pt x="220" y="7627"/>
                    <a:pt x="220" y="4928"/>
                  </a:cubicBezTo>
                  <a:cubicBezTo>
                    <a:pt x="220" y="2228"/>
                    <a:pt x="2408" y="40"/>
                    <a:pt x="5108" y="40"/>
                  </a:cubicBezTo>
                  <a:cubicBezTo>
                    <a:pt x="7807" y="40"/>
                    <a:pt x="9996" y="2228"/>
                    <a:pt x="999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F94413E-4EBB-1FD2-65C3-4FF09686D3BC}"/>
                </a:ext>
              </a:extLst>
            </p:cNvPr>
            <p:cNvSpPr/>
            <p:nvPr/>
          </p:nvSpPr>
          <p:spPr>
            <a:xfrm>
              <a:off x="11805084" y="1763417"/>
              <a:ext cx="9775" cy="9775"/>
            </a:xfrm>
            <a:custGeom>
              <a:avLst/>
              <a:gdLst>
                <a:gd name="connsiteX0" fmla="*/ 10006 w 9775"/>
                <a:gd name="connsiteY0" fmla="*/ 4928 h 9775"/>
                <a:gd name="connsiteX1" fmla="*/ 5118 w 9775"/>
                <a:gd name="connsiteY1" fmla="*/ 9816 h 9775"/>
                <a:gd name="connsiteX2" fmla="*/ 230 w 9775"/>
                <a:gd name="connsiteY2" fmla="*/ 4928 h 9775"/>
                <a:gd name="connsiteX3" fmla="*/ 5118 w 9775"/>
                <a:gd name="connsiteY3" fmla="*/ 40 h 9775"/>
                <a:gd name="connsiteX4" fmla="*/ 1000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28"/>
                  </a:moveTo>
                  <a:cubicBezTo>
                    <a:pt x="10006" y="7627"/>
                    <a:pt x="7817" y="9816"/>
                    <a:pt x="5118" y="9816"/>
                  </a:cubicBezTo>
                  <a:cubicBezTo>
                    <a:pt x="2418" y="9816"/>
                    <a:pt x="230" y="7627"/>
                    <a:pt x="230" y="4928"/>
                  </a:cubicBezTo>
                  <a:cubicBezTo>
                    <a:pt x="230" y="2228"/>
                    <a:pt x="2418" y="40"/>
                    <a:pt x="5118" y="40"/>
                  </a:cubicBezTo>
                  <a:cubicBezTo>
                    <a:pt x="7817" y="40"/>
                    <a:pt x="10006" y="2228"/>
                    <a:pt x="1000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FCA2C85-22E9-B009-9807-EB3B29A3EC9E}"/>
                </a:ext>
              </a:extLst>
            </p:cNvPr>
            <p:cNvSpPr/>
            <p:nvPr/>
          </p:nvSpPr>
          <p:spPr>
            <a:xfrm>
              <a:off x="11853963" y="1763417"/>
              <a:ext cx="9775" cy="9775"/>
            </a:xfrm>
            <a:custGeom>
              <a:avLst/>
              <a:gdLst>
                <a:gd name="connsiteX0" fmla="*/ 10016 w 9775"/>
                <a:gd name="connsiteY0" fmla="*/ 4928 h 9775"/>
                <a:gd name="connsiteX1" fmla="*/ 5128 w 9775"/>
                <a:gd name="connsiteY1" fmla="*/ 9816 h 9775"/>
                <a:gd name="connsiteX2" fmla="*/ 240 w 9775"/>
                <a:gd name="connsiteY2" fmla="*/ 4928 h 9775"/>
                <a:gd name="connsiteX3" fmla="*/ 5128 w 9775"/>
                <a:gd name="connsiteY3" fmla="*/ 40 h 9775"/>
                <a:gd name="connsiteX4" fmla="*/ 1001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28"/>
                  </a:moveTo>
                  <a:cubicBezTo>
                    <a:pt x="10016" y="7627"/>
                    <a:pt x="7827" y="9816"/>
                    <a:pt x="5128" y="9816"/>
                  </a:cubicBezTo>
                  <a:cubicBezTo>
                    <a:pt x="2428" y="9816"/>
                    <a:pt x="240" y="7627"/>
                    <a:pt x="240" y="4928"/>
                  </a:cubicBezTo>
                  <a:cubicBezTo>
                    <a:pt x="240" y="2228"/>
                    <a:pt x="2428" y="40"/>
                    <a:pt x="5128" y="40"/>
                  </a:cubicBezTo>
                  <a:cubicBezTo>
                    <a:pt x="7827" y="40"/>
                    <a:pt x="10016" y="2228"/>
                    <a:pt x="1001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3E8386C-B848-1369-CB73-0E509998B14F}"/>
                </a:ext>
              </a:extLst>
            </p:cNvPr>
            <p:cNvSpPr/>
            <p:nvPr/>
          </p:nvSpPr>
          <p:spPr>
            <a:xfrm>
              <a:off x="11902841" y="1763417"/>
              <a:ext cx="9775" cy="9775"/>
            </a:xfrm>
            <a:custGeom>
              <a:avLst/>
              <a:gdLst>
                <a:gd name="connsiteX0" fmla="*/ 10026 w 9775"/>
                <a:gd name="connsiteY0" fmla="*/ 4928 h 9775"/>
                <a:gd name="connsiteX1" fmla="*/ 5138 w 9775"/>
                <a:gd name="connsiteY1" fmla="*/ 9816 h 9775"/>
                <a:gd name="connsiteX2" fmla="*/ 250 w 9775"/>
                <a:gd name="connsiteY2" fmla="*/ 4928 h 9775"/>
                <a:gd name="connsiteX3" fmla="*/ 5138 w 9775"/>
                <a:gd name="connsiteY3" fmla="*/ 40 h 9775"/>
                <a:gd name="connsiteX4" fmla="*/ 1002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28"/>
                  </a:moveTo>
                  <a:cubicBezTo>
                    <a:pt x="10026" y="7627"/>
                    <a:pt x="7837" y="9816"/>
                    <a:pt x="5138" y="9816"/>
                  </a:cubicBezTo>
                  <a:cubicBezTo>
                    <a:pt x="2438" y="9816"/>
                    <a:pt x="250" y="7627"/>
                    <a:pt x="250" y="4928"/>
                  </a:cubicBezTo>
                  <a:cubicBezTo>
                    <a:pt x="250" y="2228"/>
                    <a:pt x="2438" y="40"/>
                    <a:pt x="5138" y="40"/>
                  </a:cubicBezTo>
                  <a:cubicBezTo>
                    <a:pt x="7837" y="40"/>
                    <a:pt x="10026" y="2228"/>
                    <a:pt x="1002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28F23D4-CD62-C6E1-1E60-2C003BA39F73}"/>
                </a:ext>
              </a:extLst>
            </p:cNvPr>
            <p:cNvSpPr/>
            <p:nvPr/>
          </p:nvSpPr>
          <p:spPr>
            <a:xfrm>
              <a:off x="11951719" y="1763417"/>
              <a:ext cx="9775" cy="9775"/>
            </a:xfrm>
            <a:custGeom>
              <a:avLst/>
              <a:gdLst>
                <a:gd name="connsiteX0" fmla="*/ 10036 w 9775"/>
                <a:gd name="connsiteY0" fmla="*/ 4928 h 9775"/>
                <a:gd name="connsiteX1" fmla="*/ 5148 w 9775"/>
                <a:gd name="connsiteY1" fmla="*/ 9816 h 9775"/>
                <a:gd name="connsiteX2" fmla="*/ 260 w 9775"/>
                <a:gd name="connsiteY2" fmla="*/ 4928 h 9775"/>
                <a:gd name="connsiteX3" fmla="*/ 5148 w 9775"/>
                <a:gd name="connsiteY3" fmla="*/ 40 h 9775"/>
                <a:gd name="connsiteX4" fmla="*/ 1003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28"/>
                  </a:moveTo>
                  <a:cubicBezTo>
                    <a:pt x="10036" y="7627"/>
                    <a:pt x="7847" y="9816"/>
                    <a:pt x="5148" y="9816"/>
                  </a:cubicBezTo>
                  <a:cubicBezTo>
                    <a:pt x="2448" y="9816"/>
                    <a:pt x="260" y="7627"/>
                    <a:pt x="260" y="4928"/>
                  </a:cubicBezTo>
                  <a:cubicBezTo>
                    <a:pt x="260" y="2228"/>
                    <a:pt x="2448" y="40"/>
                    <a:pt x="5148" y="40"/>
                  </a:cubicBezTo>
                  <a:cubicBezTo>
                    <a:pt x="7847" y="40"/>
                    <a:pt x="10036" y="2228"/>
                    <a:pt x="1003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0E34F51-C82E-158F-C36A-BAF5C8714B5B}"/>
                </a:ext>
              </a:extLst>
            </p:cNvPr>
            <p:cNvSpPr/>
            <p:nvPr/>
          </p:nvSpPr>
          <p:spPr>
            <a:xfrm>
              <a:off x="12000598" y="1763417"/>
              <a:ext cx="9775" cy="9775"/>
            </a:xfrm>
            <a:custGeom>
              <a:avLst/>
              <a:gdLst>
                <a:gd name="connsiteX0" fmla="*/ 10046 w 9775"/>
                <a:gd name="connsiteY0" fmla="*/ 4928 h 9775"/>
                <a:gd name="connsiteX1" fmla="*/ 5158 w 9775"/>
                <a:gd name="connsiteY1" fmla="*/ 9816 h 9775"/>
                <a:gd name="connsiteX2" fmla="*/ 270 w 9775"/>
                <a:gd name="connsiteY2" fmla="*/ 4928 h 9775"/>
                <a:gd name="connsiteX3" fmla="*/ 5158 w 9775"/>
                <a:gd name="connsiteY3" fmla="*/ 40 h 9775"/>
                <a:gd name="connsiteX4" fmla="*/ 1004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28"/>
                  </a:moveTo>
                  <a:cubicBezTo>
                    <a:pt x="10046" y="7627"/>
                    <a:pt x="7857" y="9816"/>
                    <a:pt x="5158" y="9816"/>
                  </a:cubicBezTo>
                  <a:cubicBezTo>
                    <a:pt x="2458" y="9816"/>
                    <a:pt x="270" y="7627"/>
                    <a:pt x="270" y="4928"/>
                  </a:cubicBezTo>
                  <a:cubicBezTo>
                    <a:pt x="270" y="2228"/>
                    <a:pt x="2458" y="40"/>
                    <a:pt x="5158" y="40"/>
                  </a:cubicBezTo>
                  <a:cubicBezTo>
                    <a:pt x="7857" y="40"/>
                    <a:pt x="10046" y="2228"/>
                    <a:pt x="1004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B5E2225-C97F-985E-9F38-5AC72E57BA8A}"/>
                </a:ext>
              </a:extLst>
            </p:cNvPr>
            <p:cNvSpPr/>
            <p:nvPr/>
          </p:nvSpPr>
          <p:spPr>
            <a:xfrm>
              <a:off x="12049476" y="1763417"/>
              <a:ext cx="9775" cy="9775"/>
            </a:xfrm>
            <a:custGeom>
              <a:avLst/>
              <a:gdLst>
                <a:gd name="connsiteX0" fmla="*/ 10056 w 9775"/>
                <a:gd name="connsiteY0" fmla="*/ 4928 h 9775"/>
                <a:gd name="connsiteX1" fmla="*/ 5168 w 9775"/>
                <a:gd name="connsiteY1" fmla="*/ 9816 h 9775"/>
                <a:gd name="connsiteX2" fmla="*/ 280 w 9775"/>
                <a:gd name="connsiteY2" fmla="*/ 4928 h 9775"/>
                <a:gd name="connsiteX3" fmla="*/ 5168 w 9775"/>
                <a:gd name="connsiteY3" fmla="*/ 40 h 9775"/>
                <a:gd name="connsiteX4" fmla="*/ 1005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28"/>
                  </a:moveTo>
                  <a:cubicBezTo>
                    <a:pt x="10056" y="7627"/>
                    <a:pt x="7867" y="9816"/>
                    <a:pt x="5168" y="9816"/>
                  </a:cubicBezTo>
                  <a:cubicBezTo>
                    <a:pt x="2468" y="9816"/>
                    <a:pt x="280" y="7627"/>
                    <a:pt x="280" y="4928"/>
                  </a:cubicBezTo>
                  <a:cubicBezTo>
                    <a:pt x="280" y="2228"/>
                    <a:pt x="2468" y="40"/>
                    <a:pt x="5168" y="40"/>
                  </a:cubicBezTo>
                  <a:cubicBezTo>
                    <a:pt x="7867" y="40"/>
                    <a:pt x="10056" y="2228"/>
                    <a:pt x="1005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36FA5AD-B30E-7525-4397-74548F69D0A2}"/>
                </a:ext>
              </a:extLst>
            </p:cNvPr>
            <p:cNvSpPr/>
            <p:nvPr/>
          </p:nvSpPr>
          <p:spPr>
            <a:xfrm>
              <a:off x="12098354" y="1763417"/>
              <a:ext cx="9775" cy="9775"/>
            </a:xfrm>
            <a:custGeom>
              <a:avLst/>
              <a:gdLst>
                <a:gd name="connsiteX0" fmla="*/ 10066 w 9775"/>
                <a:gd name="connsiteY0" fmla="*/ 4928 h 9775"/>
                <a:gd name="connsiteX1" fmla="*/ 5178 w 9775"/>
                <a:gd name="connsiteY1" fmla="*/ 9816 h 9775"/>
                <a:gd name="connsiteX2" fmla="*/ 290 w 9775"/>
                <a:gd name="connsiteY2" fmla="*/ 4928 h 9775"/>
                <a:gd name="connsiteX3" fmla="*/ 5178 w 9775"/>
                <a:gd name="connsiteY3" fmla="*/ 40 h 9775"/>
                <a:gd name="connsiteX4" fmla="*/ 1006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28"/>
                  </a:moveTo>
                  <a:cubicBezTo>
                    <a:pt x="10066" y="7627"/>
                    <a:pt x="7877" y="9816"/>
                    <a:pt x="5178" y="9816"/>
                  </a:cubicBezTo>
                  <a:cubicBezTo>
                    <a:pt x="2478" y="9816"/>
                    <a:pt x="290" y="7627"/>
                    <a:pt x="290" y="4928"/>
                  </a:cubicBezTo>
                  <a:cubicBezTo>
                    <a:pt x="290" y="2228"/>
                    <a:pt x="2478" y="40"/>
                    <a:pt x="5178" y="40"/>
                  </a:cubicBezTo>
                  <a:cubicBezTo>
                    <a:pt x="7877" y="40"/>
                    <a:pt x="10066" y="2228"/>
                    <a:pt x="1006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C1D1F0FF-F2F9-3E8C-92D5-4CA61D465A01}"/>
                </a:ext>
              </a:extLst>
            </p:cNvPr>
            <p:cNvSpPr/>
            <p:nvPr/>
          </p:nvSpPr>
          <p:spPr>
            <a:xfrm>
              <a:off x="12147233" y="1763417"/>
              <a:ext cx="9775" cy="9775"/>
            </a:xfrm>
            <a:custGeom>
              <a:avLst/>
              <a:gdLst>
                <a:gd name="connsiteX0" fmla="*/ 10076 w 9775"/>
                <a:gd name="connsiteY0" fmla="*/ 4928 h 9775"/>
                <a:gd name="connsiteX1" fmla="*/ 5188 w 9775"/>
                <a:gd name="connsiteY1" fmla="*/ 9816 h 9775"/>
                <a:gd name="connsiteX2" fmla="*/ 300 w 9775"/>
                <a:gd name="connsiteY2" fmla="*/ 4928 h 9775"/>
                <a:gd name="connsiteX3" fmla="*/ 5188 w 9775"/>
                <a:gd name="connsiteY3" fmla="*/ 40 h 9775"/>
                <a:gd name="connsiteX4" fmla="*/ 1007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28"/>
                  </a:moveTo>
                  <a:cubicBezTo>
                    <a:pt x="10076" y="7627"/>
                    <a:pt x="7887" y="9816"/>
                    <a:pt x="5188" y="9816"/>
                  </a:cubicBezTo>
                  <a:cubicBezTo>
                    <a:pt x="2488" y="9816"/>
                    <a:pt x="300" y="7627"/>
                    <a:pt x="300" y="4928"/>
                  </a:cubicBezTo>
                  <a:cubicBezTo>
                    <a:pt x="300" y="2228"/>
                    <a:pt x="2488" y="40"/>
                    <a:pt x="5188" y="40"/>
                  </a:cubicBezTo>
                  <a:cubicBezTo>
                    <a:pt x="7887" y="40"/>
                    <a:pt x="10076" y="2228"/>
                    <a:pt x="10076" y="49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946DF26-55AE-B970-78BE-42C1E7DB0D30}"/>
                </a:ext>
              </a:extLst>
            </p:cNvPr>
            <p:cNvSpPr/>
            <p:nvPr/>
          </p:nvSpPr>
          <p:spPr>
            <a:xfrm>
              <a:off x="10680883" y="1812295"/>
              <a:ext cx="9775" cy="9775"/>
            </a:xfrm>
            <a:custGeom>
              <a:avLst/>
              <a:gdLst>
                <a:gd name="connsiteX0" fmla="*/ 9776 w 9775"/>
                <a:gd name="connsiteY0" fmla="*/ 4938 h 9775"/>
                <a:gd name="connsiteX1" fmla="*/ 4888 w 9775"/>
                <a:gd name="connsiteY1" fmla="*/ 9826 h 9775"/>
                <a:gd name="connsiteX2" fmla="*/ 0 w 9775"/>
                <a:gd name="connsiteY2" fmla="*/ 4938 h 9775"/>
                <a:gd name="connsiteX3" fmla="*/ 4888 w 9775"/>
                <a:gd name="connsiteY3" fmla="*/ 50 h 9775"/>
                <a:gd name="connsiteX4" fmla="*/ 977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38"/>
                  </a:moveTo>
                  <a:cubicBezTo>
                    <a:pt x="9776" y="7637"/>
                    <a:pt x="7587" y="9826"/>
                    <a:pt x="4888" y="9826"/>
                  </a:cubicBezTo>
                  <a:cubicBezTo>
                    <a:pt x="2188" y="9826"/>
                    <a:pt x="0" y="7637"/>
                    <a:pt x="0" y="4938"/>
                  </a:cubicBezTo>
                  <a:cubicBezTo>
                    <a:pt x="0" y="2238"/>
                    <a:pt x="2188" y="50"/>
                    <a:pt x="4888" y="50"/>
                  </a:cubicBezTo>
                  <a:cubicBezTo>
                    <a:pt x="7587" y="50"/>
                    <a:pt x="9776" y="2238"/>
                    <a:pt x="977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05B92225-BF58-5097-CA2C-7CA0E2BB28AC}"/>
                </a:ext>
              </a:extLst>
            </p:cNvPr>
            <p:cNvSpPr/>
            <p:nvPr/>
          </p:nvSpPr>
          <p:spPr>
            <a:xfrm>
              <a:off x="10729761" y="1812295"/>
              <a:ext cx="9775" cy="9775"/>
            </a:xfrm>
            <a:custGeom>
              <a:avLst/>
              <a:gdLst>
                <a:gd name="connsiteX0" fmla="*/ 9786 w 9775"/>
                <a:gd name="connsiteY0" fmla="*/ 4938 h 9775"/>
                <a:gd name="connsiteX1" fmla="*/ 4898 w 9775"/>
                <a:gd name="connsiteY1" fmla="*/ 9826 h 9775"/>
                <a:gd name="connsiteX2" fmla="*/ 10 w 9775"/>
                <a:gd name="connsiteY2" fmla="*/ 4938 h 9775"/>
                <a:gd name="connsiteX3" fmla="*/ 4898 w 9775"/>
                <a:gd name="connsiteY3" fmla="*/ 50 h 9775"/>
                <a:gd name="connsiteX4" fmla="*/ 978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38"/>
                  </a:moveTo>
                  <a:cubicBezTo>
                    <a:pt x="9786" y="7637"/>
                    <a:pt x="7597" y="9826"/>
                    <a:pt x="4898" y="9826"/>
                  </a:cubicBezTo>
                  <a:cubicBezTo>
                    <a:pt x="2198" y="9826"/>
                    <a:pt x="10" y="7637"/>
                    <a:pt x="10" y="4938"/>
                  </a:cubicBezTo>
                  <a:cubicBezTo>
                    <a:pt x="10" y="2238"/>
                    <a:pt x="2198" y="50"/>
                    <a:pt x="4898" y="50"/>
                  </a:cubicBezTo>
                  <a:cubicBezTo>
                    <a:pt x="7597" y="50"/>
                    <a:pt x="9786" y="2238"/>
                    <a:pt x="978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9653060-9A0E-4815-9EAF-3993411EAEDF}"/>
                </a:ext>
              </a:extLst>
            </p:cNvPr>
            <p:cNvSpPr/>
            <p:nvPr/>
          </p:nvSpPr>
          <p:spPr>
            <a:xfrm>
              <a:off x="10778639" y="1812295"/>
              <a:ext cx="9775" cy="9775"/>
            </a:xfrm>
            <a:custGeom>
              <a:avLst/>
              <a:gdLst>
                <a:gd name="connsiteX0" fmla="*/ 9796 w 9775"/>
                <a:gd name="connsiteY0" fmla="*/ 4938 h 9775"/>
                <a:gd name="connsiteX1" fmla="*/ 4908 w 9775"/>
                <a:gd name="connsiteY1" fmla="*/ 9826 h 9775"/>
                <a:gd name="connsiteX2" fmla="*/ 20 w 9775"/>
                <a:gd name="connsiteY2" fmla="*/ 4938 h 9775"/>
                <a:gd name="connsiteX3" fmla="*/ 4908 w 9775"/>
                <a:gd name="connsiteY3" fmla="*/ 50 h 9775"/>
                <a:gd name="connsiteX4" fmla="*/ 979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38"/>
                  </a:moveTo>
                  <a:cubicBezTo>
                    <a:pt x="9796" y="7637"/>
                    <a:pt x="7607" y="9826"/>
                    <a:pt x="4908" y="9826"/>
                  </a:cubicBezTo>
                  <a:cubicBezTo>
                    <a:pt x="2208" y="9826"/>
                    <a:pt x="20" y="7637"/>
                    <a:pt x="20" y="4938"/>
                  </a:cubicBezTo>
                  <a:cubicBezTo>
                    <a:pt x="20" y="2238"/>
                    <a:pt x="2208" y="50"/>
                    <a:pt x="4908" y="50"/>
                  </a:cubicBezTo>
                  <a:cubicBezTo>
                    <a:pt x="7607" y="50"/>
                    <a:pt x="9796" y="2238"/>
                    <a:pt x="979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6A10D30-D29A-7616-023F-A7B2AD4317D9}"/>
                </a:ext>
              </a:extLst>
            </p:cNvPr>
            <p:cNvSpPr/>
            <p:nvPr/>
          </p:nvSpPr>
          <p:spPr>
            <a:xfrm>
              <a:off x="10827518" y="1812295"/>
              <a:ext cx="9775" cy="9775"/>
            </a:xfrm>
            <a:custGeom>
              <a:avLst/>
              <a:gdLst>
                <a:gd name="connsiteX0" fmla="*/ 9806 w 9775"/>
                <a:gd name="connsiteY0" fmla="*/ 4938 h 9775"/>
                <a:gd name="connsiteX1" fmla="*/ 4918 w 9775"/>
                <a:gd name="connsiteY1" fmla="*/ 9826 h 9775"/>
                <a:gd name="connsiteX2" fmla="*/ 30 w 9775"/>
                <a:gd name="connsiteY2" fmla="*/ 4938 h 9775"/>
                <a:gd name="connsiteX3" fmla="*/ 4918 w 9775"/>
                <a:gd name="connsiteY3" fmla="*/ 50 h 9775"/>
                <a:gd name="connsiteX4" fmla="*/ 980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38"/>
                  </a:moveTo>
                  <a:cubicBezTo>
                    <a:pt x="9806" y="7637"/>
                    <a:pt x="7617" y="9826"/>
                    <a:pt x="4918" y="9826"/>
                  </a:cubicBezTo>
                  <a:cubicBezTo>
                    <a:pt x="2218" y="9826"/>
                    <a:pt x="30" y="7637"/>
                    <a:pt x="30" y="4938"/>
                  </a:cubicBezTo>
                  <a:cubicBezTo>
                    <a:pt x="30" y="2238"/>
                    <a:pt x="2218" y="50"/>
                    <a:pt x="4918" y="50"/>
                  </a:cubicBezTo>
                  <a:cubicBezTo>
                    <a:pt x="7617" y="50"/>
                    <a:pt x="9806" y="2238"/>
                    <a:pt x="980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9C40A1C-E240-16F5-5249-A6960B6B44C6}"/>
                </a:ext>
              </a:extLst>
            </p:cNvPr>
            <p:cNvSpPr/>
            <p:nvPr/>
          </p:nvSpPr>
          <p:spPr>
            <a:xfrm>
              <a:off x="10876396" y="1812295"/>
              <a:ext cx="9775" cy="9775"/>
            </a:xfrm>
            <a:custGeom>
              <a:avLst/>
              <a:gdLst>
                <a:gd name="connsiteX0" fmla="*/ 9816 w 9775"/>
                <a:gd name="connsiteY0" fmla="*/ 4938 h 9775"/>
                <a:gd name="connsiteX1" fmla="*/ 4928 w 9775"/>
                <a:gd name="connsiteY1" fmla="*/ 9826 h 9775"/>
                <a:gd name="connsiteX2" fmla="*/ 40 w 9775"/>
                <a:gd name="connsiteY2" fmla="*/ 4938 h 9775"/>
                <a:gd name="connsiteX3" fmla="*/ 4928 w 9775"/>
                <a:gd name="connsiteY3" fmla="*/ 50 h 9775"/>
                <a:gd name="connsiteX4" fmla="*/ 981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38"/>
                  </a:moveTo>
                  <a:cubicBezTo>
                    <a:pt x="9816" y="7637"/>
                    <a:pt x="7627" y="9826"/>
                    <a:pt x="4928" y="9826"/>
                  </a:cubicBezTo>
                  <a:cubicBezTo>
                    <a:pt x="2228" y="9826"/>
                    <a:pt x="40" y="7637"/>
                    <a:pt x="40" y="4938"/>
                  </a:cubicBezTo>
                  <a:cubicBezTo>
                    <a:pt x="40" y="2238"/>
                    <a:pt x="2228" y="50"/>
                    <a:pt x="4928" y="50"/>
                  </a:cubicBezTo>
                  <a:cubicBezTo>
                    <a:pt x="7627" y="50"/>
                    <a:pt x="9816" y="2238"/>
                    <a:pt x="981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BE3E2B2E-4763-D238-E908-A0D2628EC4D1}"/>
                </a:ext>
              </a:extLst>
            </p:cNvPr>
            <p:cNvSpPr/>
            <p:nvPr/>
          </p:nvSpPr>
          <p:spPr>
            <a:xfrm>
              <a:off x="10925274" y="1812295"/>
              <a:ext cx="9775" cy="9775"/>
            </a:xfrm>
            <a:custGeom>
              <a:avLst/>
              <a:gdLst>
                <a:gd name="connsiteX0" fmla="*/ 9826 w 9775"/>
                <a:gd name="connsiteY0" fmla="*/ 4938 h 9775"/>
                <a:gd name="connsiteX1" fmla="*/ 4938 w 9775"/>
                <a:gd name="connsiteY1" fmla="*/ 9826 h 9775"/>
                <a:gd name="connsiteX2" fmla="*/ 50 w 9775"/>
                <a:gd name="connsiteY2" fmla="*/ 4938 h 9775"/>
                <a:gd name="connsiteX3" fmla="*/ 4938 w 9775"/>
                <a:gd name="connsiteY3" fmla="*/ 50 h 9775"/>
                <a:gd name="connsiteX4" fmla="*/ 982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38"/>
                  </a:moveTo>
                  <a:cubicBezTo>
                    <a:pt x="9826" y="7637"/>
                    <a:pt x="7637" y="9826"/>
                    <a:pt x="4938" y="9826"/>
                  </a:cubicBezTo>
                  <a:cubicBezTo>
                    <a:pt x="2238" y="9826"/>
                    <a:pt x="50" y="7637"/>
                    <a:pt x="50" y="4938"/>
                  </a:cubicBezTo>
                  <a:cubicBezTo>
                    <a:pt x="50" y="2238"/>
                    <a:pt x="2238" y="50"/>
                    <a:pt x="4938" y="50"/>
                  </a:cubicBezTo>
                  <a:cubicBezTo>
                    <a:pt x="7637" y="50"/>
                    <a:pt x="9826" y="2238"/>
                    <a:pt x="982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280A47D-8496-56D9-BBCD-4F11F8AE5A7D}"/>
                </a:ext>
              </a:extLst>
            </p:cNvPr>
            <p:cNvSpPr/>
            <p:nvPr/>
          </p:nvSpPr>
          <p:spPr>
            <a:xfrm>
              <a:off x="10974153" y="1812295"/>
              <a:ext cx="9775" cy="9775"/>
            </a:xfrm>
            <a:custGeom>
              <a:avLst/>
              <a:gdLst>
                <a:gd name="connsiteX0" fmla="*/ 9836 w 9775"/>
                <a:gd name="connsiteY0" fmla="*/ 4938 h 9775"/>
                <a:gd name="connsiteX1" fmla="*/ 4948 w 9775"/>
                <a:gd name="connsiteY1" fmla="*/ 9826 h 9775"/>
                <a:gd name="connsiteX2" fmla="*/ 60 w 9775"/>
                <a:gd name="connsiteY2" fmla="*/ 4938 h 9775"/>
                <a:gd name="connsiteX3" fmla="*/ 4948 w 9775"/>
                <a:gd name="connsiteY3" fmla="*/ 50 h 9775"/>
                <a:gd name="connsiteX4" fmla="*/ 983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38"/>
                  </a:moveTo>
                  <a:cubicBezTo>
                    <a:pt x="9836" y="7637"/>
                    <a:pt x="7647" y="9826"/>
                    <a:pt x="4948" y="9826"/>
                  </a:cubicBezTo>
                  <a:cubicBezTo>
                    <a:pt x="2248" y="9826"/>
                    <a:pt x="60" y="7637"/>
                    <a:pt x="60" y="4938"/>
                  </a:cubicBezTo>
                  <a:cubicBezTo>
                    <a:pt x="60" y="2238"/>
                    <a:pt x="2248" y="50"/>
                    <a:pt x="4948" y="50"/>
                  </a:cubicBezTo>
                  <a:cubicBezTo>
                    <a:pt x="7647" y="50"/>
                    <a:pt x="9836" y="2238"/>
                    <a:pt x="983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BC491C3-DD00-7D4E-7057-05B7D0227A74}"/>
                </a:ext>
              </a:extLst>
            </p:cNvPr>
            <p:cNvSpPr/>
            <p:nvPr/>
          </p:nvSpPr>
          <p:spPr>
            <a:xfrm>
              <a:off x="11023031" y="1812295"/>
              <a:ext cx="9775" cy="9775"/>
            </a:xfrm>
            <a:custGeom>
              <a:avLst/>
              <a:gdLst>
                <a:gd name="connsiteX0" fmla="*/ 9846 w 9775"/>
                <a:gd name="connsiteY0" fmla="*/ 4938 h 9775"/>
                <a:gd name="connsiteX1" fmla="*/ 4958 w 9775"/>
                <a:gd name="connsiteY1" fmla="*/ 9826 h 9775"/>
                <a:gd name="connsiteX2" fmla="*/ 70 w 9775"/>
                <a:gd name="connsiteY2" fmla="*/ 4938 h 9775"/>
                <a:gd name="connsiteX3" fmla="*/ 4958 w 9775"/>
                <a:gd name="connsiteY3" fmla="*/ 50 h 9775"/>
                <a:gd name="connsiteX4" fmla="*/ 984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38"/>
                  </a:moveTo>
                  <a:cubicBezTo>
                    <a:pt x="9846" y="7637"/>
                    <a:pt x="7657" y="9826"/>
                    <a:pt x="4958" y="9826"/>
                  </a:cubicBezTo>
                  <a:cubicBezTo>
                    <a:pt x="2258" y="9826"/>
                    <a:pt x="70" y="7637"/>
                    <a:pt x="70" y="4938"/>
                  </a:cubicBezTo>
                  <a:cubicBezTo>
                    <a:pt x="70" y="2238"/>
                    <a:pt x="2258" y="50"/>
                    <a:pt x="4958" y="50"/>
                  </a:cubicBezTo>
                  <a:cubicBezTo>
                    <a:pt x="7657" y="50"/>
                    <a:pt x="9846" y="2238"/>
                    <a:pt x="984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037817AA-D22B-3B1F-2324-B5789BD63EDE}"/>
                </a:ext>
              </a:extLst>
            </p:cNvPr>
            <p:cNvSpPr/>
            <p:nvPr/>
          </p:nvSpPr>
          <p:spPr>
            <a:xfrm>
              <a:off x="11071909" y="1812295"/>
              <a:ext cx="9775" cy="9775"/>
            </a:xfrm>
            <a:custGeom>
              <a:avLst/>
              <a:gdLst>
                <a:gd name="connsiteX0" fmla="*/ 9856 w 9775"/>
                <a:gd name="connsiteY0" fmla="*/ 4938 h 9775"/>
                <a:gd name="connsiteX1" fmla="*/ 4968 w 9775"/>
                <a:gd name="connsiteY1" fmla="*/ 9826 h 9775"/>
                <a:gd name="connsiteX2" fmla="*/ 80 w 9775"/>
                <a:gd name="connsiteY2" fmla="*/ 4938 h 9775"/>
                <a:gd name="connsiteX3" fmla="*/ 4968 w 9775"/>
                <a:gd name="connsiteY3" fmla="*/ 50 h 9775"/>
                <a:gd name="connsiteX4" fmla="*/ 985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38"/>
                  </a:moveTo>
                  <a:cubicBezTo>
                    <a:pt x="9856" y="7637"/>
                    <a:pt x="7667" y="9826"/>
                    <a:pt x="4968" y="9826"/>
                  </a:cubicBezTo>
                  <a:cubicBezTo>
                    <a:pt x="2268" y="9826"/>
                    <a:pt x="80" y="7637"/>
                    <a:pt x="80" y="4938"/>
                  </a:cubicBezTo>
                  <a:cubicBezTo>
                    <a:pt x="80" y="2238"/>
                    <a:pt x="2268" y="50"/>
                    <a:pt x="4968" y="50"/>
                  </a:cubicBezTo>
                  <a:cubicBezTo>
                    <a:pt x="7667" y="50"/>
                    <a:pt x="9856" y="2238"/>
                    <a:pt x="985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D628B60-1A23-5C35-9E21-53CB586CD89A}"/>
                </a:ext>
              </a:extLst>
            </p:cNvPr>
            <p:cNvSpPr/>
            <p:nvPr/>
          </p:nvSpPr>
          <p:spPr>
            <a:xfrm>
              <a:off x="11120788" y="1812295"/>
              <a:ext cx="9775" cy="9775"/>
            </a:xfrm>
            <a:custGeom>
              <a:avLst/>
              <a:gdLst>
                <a:gd name="connsiteX0" fmla="*/ 9866 w 9775"/>
                <a:gd name="connsiteY0" fmla="*/ 4938 h 9775"/>
                <a:gd name="connsiteX1" fmla="*/ 4978 w 9775"/>
                <a:gd name="connsiteY1" fmla="*/ 9826 h 9775"/>
                <a:gd name="connsiteX2" fmla="*/ 90 w 9775"/>
                <a:gd name="connsiteY2" fmla="*/ 4938 h 9775"/>
                <a:gd name="connsiteX3" fmla="*/ 4978 w 9775"/>
                <a:gd name="connsiteY3" fmla="*/ 50 h 9775"/>
                <a:gd name="connsiteX4" fmla="*/ 986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38"/>
                  </a:moveTo>
                  <a:cubicBezTo>
                    <a:pt x="9866" y="7637"/>
                    <a:pt x="7677" y="9826"/>
                    <a:pt x="4978" y="9826"/>
                  </a:cubicBezTo>
                  <a:cubicBezTo>
                    <a:pt x="2278" y="9826"/>
                    <a:pt x="90" y="7637"/>
                    <a:pt x="90" y="4938"/>
                  </a:cubicBezTo>
                  <a:cubicBezTo>
                    <a:pt x="90" y="2238"/>
                    <a:pt x="2278" y="50"/>
                    <a:pt x="4978" y="50"/>
                  </a:cubicBezTo>
                  <a:cubicBezTo>
                    <a:pt x="7677" y="50"/>
                    <a:pt x="9866" y="2238"/>
                    <a:pt x="986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2AD193E-A2F0-8F08-3930-01B602C2355C}"/>
                </a:ext>
              </a:extLst>
            </p:cNvPr>
            <p:cNvSpPr/>
            <p:nvPr/>
          </p:nvSpPr>
          <p:spPr>
            <a:xfrm>
              <a:off x="11169666" y="1812295"/>
              <a:ext cx="9775" cy="9775"/>
            </a:xfrm>
            <a:custGeom>
              <a:avLst/>
              <a:gdLst>
                <a:gd name="connsiteX0" fmla="*/ 9876 w 9775"/>
                <a:gd name="connsiteY0" fmla="*/ 4938 h 9775"/>
                <a:gd name="connsiteX1" fmla="*/ 4988 w 9775"/>
                <a:gd name="connsiteY1" fmla="*/ 9826 h 9775"/>
                <a:gd name="connsiteX2" fmla="*/ 100 w 9775"/>
                <a:gd name="connsiteY2" fmla="*/ 4938 h 9775"/>
                <a:gd name="connsiteX3" fmla="*/ 4988 w 9775"/>
                <a:gd name="connsiteY3" fmla="*/ 50 h 9775"/>
                <a:gd name="connsiteX4" fmla="*/ 987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38"/>
                  </a:moveTo>
                  <a:cubicBezTo>
                    <a:pt x="9876" y="7637"/>
                    <a:pt x="7687" y="9826"/>
                    <a:pt x="4988" y="9826"/>
                  </a:cubicBezTo>
                  <a:cubicBezTo>
                    <a:pt x="2288" y="9826"/>
                    <a:pt x="100" y="7637"/>
                    <a:pt x="100" y="4938"/>
                  </a:cubicBezTo>
                  <a:cubicBezTo>
                    <a:pt x="100" y="2238"/>
                    <a:pt x="2288" y="50"/>
                    <a:pt x="4988" y="50"/>
                  </a:cubicBezTo>
                  <a:cubicBezTo>
                    <a:pt x="7687" y="50"/>
                    <a:pt x="9876" y="2238"/>
                    <a:pt x="987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70BAD088-7CC1-44B7-52B9-D90381FFD3B1}"/>
                </a:ext>
              </a:extLst>
            </p:cNvPr>
            <p:cNvSpPr/>
            <p:nvPr/>
          </p:nvSpPr>
          <p:spPr>
            <a:xfrm>
              <a:off x="11218544" y="1812295"/>
              <a:ext cx="9775" cy="9775"/>
            </a:xfrm>
            <a:custGeom>
              <a:avLst/>
              <a:gdLst>
                <a:gd name="connsiteX0" fmla="*/ 9886 w 9775"/>
                <a:gd name="connsiteY0" fmla="*/ 4938 h 9775"/>
                <a:gd name="connsiteX1" fmla="*/ 4998 w 9775"/>
                <a:gd name="connsiteY1" fmla="*/ 9826 h 9775"/>
                <a:gd name="connsiteX2" fmla="*/ 110 w 9775"/>
                <a:gd name="connsiteY2" fmla="*/ 4938 h 9775"/>
                <a:gd name="connsiteX3" fmla="*/ 4998 w 9775"/>
                <a:gd name="connsiteY3" fmla="*/ 50 h 9775"/>
                <a:gd name="connsiteX4" fmla="*/ 988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38"/>
                  </a:moveTo>
                  <a:cubicBezTo>
                    <a:pt x="9886" y="7637"/>
                    <a:pt x="7697" y="9826"/>
                    <a:pt x="4998" y="9826"/>
                  </a:cubicBezTo>
                  <a:cubicBezTo>
                    <a:pt x="2298" y="9826"/>
                    <a:pt x="110" y="7637"/>
                    <a:pt x="110" y="4938"/>
                  </a:cubicBezTo>
                  <a:cubicBezTo>
                    <a:pt x="110" y="2238"/>
                    <a:pt x="2298" y="50"/>
                    <a:pt x="4998" y="50"/>
                  </a:cubicBezTo>
                  <a:cubicBezTo>
                    <a:pt x="7697" y="50"/>
                    <a:pt x="9886" y="2238"/>
                    <a:pt x="988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80B0697-4C3A-0697-7D6F-D5119A890549}"/>
                </a:ext>
              </a:extLst>
            </p:cNvPr>
            <p:cNvSpPr/>
            <p:nvPr/>
          </p:nvSpPr>
          <p:spPr>
            <a:xfrm>
              <a:off x="11267423" y="1812295"/>
              <a:ext cx="9775" cy="9775"/>
            </a:xfrm>
            <a:custGeom>
              <a:avLst/>
              <a:gdLst>
                <a:gd name="connsiteX0" fmla="*/ 9896 w 9775"/>
                <a:gd name="connsiteY0" fmla="*/ 4938 h 9775"/>
                <a:gd name="connsiteX1" fmla="*/ 5008 w 9775"/>
                <a:gd name="connsiteY1" fmla="*/ 9826 h 9775"/>
                <a:gd name="connsiteX2" fmla="*/ 120 w 9775"/>
                <a:gd name="connsiteY2" fmla="*/ 4938 h 9775"/>
                <a:gd name="connsiteX3" fmla="*/ 5008 w 9775"/>
                <a:gd name="connsiteY3" fmla="*/ 50 h 9775"/>
                <a:gd name="connsiteX4" fmla="*/ 989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38"/>
                  </a:moveTo>
                  <a:cubicBezTo>
                    <a:pt x="9896" y="7637"/>
                    <a:pt x="7707" y="9826"/>
                    <a:pt x="5008" y="9826"/>
                  </a:cubicBezTo>
                  <a:cubicBezTo>
                    <a:pt x="2308" y="9826"/>
                    <a:pt x="120" y="7637"/>
                    <a:pt x="120" y="4938"/>
                  </a:cubicBezTo>
                  <a:cubicBezTo>
                    <a:pt x="120" y="2238"/>
                    <a:pt x="2308" y="50"/>
                    <a:pt x="5008" y="50"/>
                  </a:cubicBezTo>
                  <a:cubicBezTo>
                    <a:pt x="7707" y="50"/>
                    <a:pt x="9896" y="2238"/>
                    <a:pt x="989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F5E15ED-03CF-5F92-4B43-072D693D25A5}"/>
                </a:ext>
              </a:extLst>
            </p:cNvPr>
            <p:cNvSpPr/>
            <p:nvPr/>
          </p:nvSpPr>
          <p:spPr>
            <a:xfrm>
              <a:off x="11316301" y="1812295"/>
              <a:ext cx="9775" cy="9775"/>
            </a:xfrm>
            <a:custGeom>
              <a:avLst/>
              <a:gdLst>
                <a:gd name="connsiteX0" fmla="*/ 9906 w 9775"/>
                <a:gd name="connsiteY0" fmla="*/ 4938 h 9775"/>
                <a:gd name="connsiteX1" fmla="*/ 5018 w 9775"/>
                <a:gd name="connsiteY1" fmla="*/ 9826 h 9775"/>
                <a:gd name="connsiteX2" fmla="*/ 130 w 9775"/>
                <a:gd name="connsiteY2" fmla="*/ 4938 h 9775"/>
                <a:gd name="connsiteX3" fmla="*/ 5018 w 9775"/>
                <a:gd name="connsiteY3" fmla="*/ 50 h 9775"/>
                <a:gd name="connsiteX4" fmla="*/ 990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38"/>
                  </a:moveTo>
                  <a:cubicBezTo>
                    <a:pt x="9906" y="7637"/>
                    <a:pt x="7717" y="9826"/>
                    <a:pt x="5018" y="9826"/>
                  </a:cubicBezTo>
                  <a:cubicBezTo>
                    <a:pt x="2318" y="9826"/>
                    <a:pt x="130" y="7637"/>
                    <a:pt x="130" y="4938"/>
                  </a:cubicBezTo>
                  <a:cubicBezTo>
                    <a:pt x="130" y="2238"/>
                    <a:pt x="2318" y="50"/>
                    <a:pt x="5018" y="50"/>
                  </a:cubicBezTo>
                  <a:cubicBezTo>
                    <a:pt x="7717" y="50"/>
                    <a:pt x="9906" y="2238"/>
                    <a:pt x="990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156E37A-D7C3-D061-7565-DF3D7A1AFEED}"/>
                </a:ext>
              </a:extLst>
            </p:cNvPr>
            <p:cNvSpPr/>
            <p:nvPr/>
          </p:nvSpPr>
          <p:spPr>
            <a:xfrm>
              <a:off x="11365179" y="1812295"/>
              <a:ext cx="9775" cy="9775"/>
            </a:xfrm>
            <a:custGeom>
              <a:avLst/>
              <a:gdLst>
                <a:gd name="connsiteX0" fmla="*/ 9916 w 9775"/>
                <a:gd name="connsiteY0" fmla="*/ 4938 h 9775"/>
                <a:gd name="connsiteX1" fmla="*/ 5028 w 9775"/>
                <a:gd name="connsiteY1" fmla="*/ 9826 h 9775"/>
                <a:gd name="connsiteX2" fmla="*/ 140 w 9775"/>
                <a:gd name="connsiteY2" fmla="*/ 4938 h 9775"/>
                <a:gd name="connsiteX3" fmla="*/ 5028 w 9775"/>
                <a:gd name="connsiteY3" fmla="*/ 50 h 9775"/>
                <a:gd name="connsiteX4" fmla="*/ 991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38"/>
                  </a:moveTo>
                  <a:cubicBezTo>
                    <a:pt x="9916" y="7637"/>
                    <a:pt x="7727" y="9826"/>
                    <a:pt x="5028" y="9826"/>
                  </a:cubicBezTo>
                  <a:cubicBezTo>
                    <a:pt x="2328" y="9826"/>
                    <a:pt x="140" y="7637"/>
                    <a:pt x="140" y="4938"/>
                  </a:cubicBezTo>
                  <a:cubicBezTo>
                    <a:pt x="140" y="2238"/>
                    <a:pt x="2328" y="50"/>
                    <a:pt x="5028" y="50"/>
                  </a:cubicBezTo>
                  <a:cubicBezTo>
                    <a:pt x="7727" y="50"/>
                    <a:pt x="9916" y="2238"/>
                    <a:pt x="991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26D4EA1D-3D4F-C9BB-70E6-0B5A4F2A9073}"/>
                </a:ext>
              </a:extLst>
            </p:cNvPr>
            <p:cNvSpPr/>
            <p:nvPr/>
          </p:nvSpPr>
          <p:spPr>
            <a:xfrm>
              <a:off x="11414058" y="1812295"/>
              <a:ext cx="9775" cy="9775"/>
            </a:xfrm>
            <a:custGeom>
              <a:avLst/>
              <a:gdLst>
                <a:gd name="connsiteX0" fmla="*/ 9926 w 9775"/>
                <a:gd name="connsiteY0" fmla="*/ 4938 h 9775"/>
                <a:gd name="connsiteX1" fmla="*/ 5038 w 9775"/>
                <a:gd name="connsiteY1" fmla="*/ 9826 h 9775"/>
                <a:gd name="connsiteX2" fmla="*/ 150 w 9775"/>
                <a:gd name="connsiteY2" fmla="*/ 4938 h 9775"/>
                <a:gd name="connsiteX3" fmla="*/ 5038 w 9775"/>
                <a:gd name="connsiteY3" fmla="*/ 50 h 9775"/>
                <a:gd name="connsiteX4" fmla="*/ 992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38"/>
                  </a:moveTo>
                  <a:cubicBezTo>
                    <a:pt x="9926" y="7637"/>
                    <a:pt x="7737" y="9826"/>
                    <a:pt x="5038" y="9826"/>
                  </a:cubicBezTo>
                  <a:cubicBezTo>
                    <a:pt x="2338" y="9826"/>
                    <a:pt x="150" y="7637"/>
                    <a:pt x="150" y="4938"/>
                  </a:cubicBezTo>
                  <a:cubicBezTo>
                    <a:pt x="150" y="2238"/>
                    <a:pt x="2338" y="50"/>
                    <a:pt x="5038" y="50"/>
                  </a:cubicBezTo>
                  <a:cubicBezTo>
                    <a:pt x="7737" y="50"/>
                    <a:pt x="9926" y="2238"/>
                    <a:pt x="992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D641957E-73BB-5B9C-6509-335BB43A96CE}"/>
                </a:ext>
              </a:extLst>
            </p:cNvPr>
            <p:cNvSpPr/>
            <p:nvPr/>
          </p:nvSpPr>
          <p:spPr>
            <a:xfrm>
              <a:off x="11462936" y="1812295"/>
              <a:ext cx="9775" cy="9775"/>
            </a:xfrm>
            <a:custGeom>
              <a:avLst/>
              <a:gdLst>
                <a:gd name="connsiteX0" fmla="*/ 9936 w 9775"/>
                <a:gd name="connsiteY0" fmla="*/ 4938 h 9775"/>
                <a:gd name="connsiteX1" fmla="*/ 5048 w 9775"/>
                <a:gd name="connsiteY1" fmla="*/ 9826 h 9775"/>
                <a:gd name="connsiteX2" fmla="*/ 160 w 9775"/>
                <a:gd name="connsiteY2" fmla="*/ 4938 h 9775"/>
                <a:gd name="connsiteX3" fmla="*/ 5048 w 9775"/>
                <a:gd name="connsiteY3" fmla="*/ 50 h 9775"/>
                <a:gd name="connsiteX4" fmla="*/ 993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38"/>
                  </a:moveTo>
                  <a:cubicBezTo>
                    <a:pt x="9936" y="7637"/>
                    <a:pt x="7747" y="9826"/>
                    <a:pt x="5048" y="9826"/>
                  </a:cubicBezTo>
                  <a:cubicBezTo>
                    <a:pt x="2348" y="9826"/>
                    <a:pt x="160" y="7637"/>
                    <a:pt x="160" y="4938"/>
                  </a:cubicBezTo>
                  <a:cubicBezTo>
                    <a:pt x="160" y="2238"/>
                    <a:pt x="2348" y="50"/>
                    <a:pt x="5048" y="50"/>
                  </a:cubicBezTo>
                  <a:cubicBezTo>
                    <a:pt x="7747" y="50"/>
                    <a:pt x="9936" y="2238"/>
                    <a:pt x="993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30769093-D7F5-59BE-2A1F-B8B4766CB9C9}"/>
                </a:ext>
              </a:extLst>
            </p:cNvPr>
            <p:cNvSpPr/>
            <p:nvPr/>
          </p:nvSpPr>
          <p:spPr>
            <a:xfrm>
              <a:off x="11511814" y="1812295"/>
              <a:ext cx="9775" cy="9775"/>
            </a:xfrm>
            <a:custGeom>
              <a:avLst/>
              <a:gdLst>
                <a:gd name="connsiteX0" fmla="*/ 9946 w 9775"/>
                <a:gd name="connsiteY0" fmla="*/ 4938 h 9775"/>
                <a:gd name="connsiteX1" fmla="*/ 5058 w 9775"/>
                <a:gd name="connsiteY1" fmla="*/ 9826 h 9775"/>
                <a:gd name="connsiteX2" fmla="*/ 170 w 9775"/>
                <a:gd name="connsiteY2" fmla="*/ 4938 h 9775"/>
                <a:gd name="connsiteX3" fmla="*/ 5058 w 9775"/>
                <a:gd name="connsiteY3" fmla="*/ 50 h 9775"/>
                <a:gd name="connsiteX4" fmla="*/ 994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38"/>
                  </a:moveTo>
                  <a:cubicBezTo>
                    <a:pt x="9946" y="7637"/>
                    <a:pt x="7757" y="9826"/>
                    <a:pt x="5058" y="9826"/>
                  </a:cubicBezTo>
                  <a:cubicBezTo>
                    <a:pt x="2358" y="9826"/>
                    <a:pt x="170" y="7637"/>
                    <a:pt x="170" y="4938"/>
                  </a:cubicBezTo>
                  <a:cubicBezTo>
                    <a:pt x="170" y="2238"/>
                    <a:pt x="2358" y="50"/>
                    <a:pt x="5058" y="50"/>
                  </a:cubicBezTo>
                  <a:cubicBezTo>
                    <a:pt x="7757" y="50"/>
                    <a:pt x="9946" y="2238"/>
                    <a:pt x="994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55FF7C17-2462-7FF3-390E-B0F9EB0A967E}"/>
                </a:ext>
              </a:extLst>
            </p:cNvPr>
            <p:cNvSpPr/>
            <p:nvPr/>
          </p:nvSpPr>
          <p:spPr>
            <a:xfrm>
              <a:off x="11560693" y="1812295"/>
              <a:ext cx="9775" cy="9775"/>
            </a:xfrm>
            <a:custGeom>
              <a:avLst/>
              <a:gdLst>
                <a:gd name="connsiteX0" fmla="*/ 9956 w 9775"/>
                <a:gd name="connsiteY0" fmla="*/ 4938 h 9775"/>
                <a:gd name="connsiteX1" fmla="*/ 5068 w 9775"/>
                <a:gd name="connsiteY1" fmla="*/ 9826 h 9775"/>
                <a:gd name="connsiteX2" fmla="*/ 180 w 9775"/>
                <a:gd name="connsiteY2" fmla="*/ 4938 h 9775"/>
                <a:gd name="connsiteX3" fmla="*/ 5068 w 9775"/>
                <a:gd name="connsiteY3" fmla="*/ 50 h 9775"/>
                <a:gd name="connsiteX4" fmla="*/ 995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38"/>
                  </a:moveTo>
                  <a:cubicBezTo>
                    <a:pt x="9956" y="7637"/>
                    <a:pt x="7767" y="9826"/>
                    <a:pt x="5068" y="9826"/>
                  </a:cubicBezTo>
                  <a:cubicBezTo>
                    <a:pt x="2368" y="9826"/>
                    <a:pt x="180" y="7637"/>
                    <a:pt x="180" y="4938"/>
                  </a:cubicBezTo>
                  <a:cubicBezTo>
                    <a:pt x="180" y="2238"/>
                    <a:pt x="2368" y="50"/>
                    <a:pt x="5068" y="50"/>
                  </a:cubicBezTo>
                  <a:cubicBezTo>
                    <a:pt x="7767" y="50"/>
                    <a:pt x="9956" y="2238"/>
                    <a:pt x="995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572D362-1FAD-5483-5132-68CE54B46037}"/>
                </a:ext>
              </a:extLst>
            </p:cNvPr>
            <p:cNvSpPr/>
            <p:nvPr/>
          </p:nvSpPr>
          <p:spPr>
            <a:xfrm>
              <a:off x="11609571" y="1812295"/>
              <a:ext cx="9775" cy="9775"/>
            </a:xfrm>
            <a:custGeom>
              <a:avLst/>
              <a:gdLst>
                <a:gd name="connsiteX0" fmla="*/ 9966 w 9775"/>
                <a:gd name="connsiteY0" fmla="*/ 4938 h 9775"/>
                <a:gd name="connsiteX1" fmla="*/ 5078 w 9775"/>
                <a:gd name="connsiteY1" fmla="*/ 9826 h 9775"/>
                <a:gd name="connsiteX2" fmla="*/ 190 w 9775"/>
                <a:gd name="connsiteY2" fmla="*/ 4938 h 9775"/>
                <a:gd name="connsiteX3" fmla="*/ 5078 w 9775"/>
                <a:gd name="connsiteY3" fmla="*/ 50 h 9775"/>
                <a:gd name="connsiteX4" fmla="*/ 996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38"/>
                  </a:moveTo>
                  <a:cubicBezTo>
                    <a:pt x="9966" y="7637"/>
                    <a:pt x="7777" y="9826"/>
                    <a:pt x="5078" y="9826"/>
                  </a:cubicBezTo>
                  <a:cubicBezTo>
                    <a:pt x="2378" y="9826"/>
                    <a:pt x="190" y="7637"/>
                    <a:pt x="190" y="4938"/>
                  </a:cubicBezTo>
                  <a:cubicBezTo>
                    <a:pt x="190" y="2238"/>
                    <a:pt x="2378" y="50"/>
                    <a:pt x="5078" y="50"/>
                  </a:cubicBezTo>
                  <a:cubicBezTo>
                    <a:pt x="7777" y="50"/>
                    <a:pt x="9966" y="2238"/>
                    <a:pt x="996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26DECC5-092D-083D-F805-C6BE26AC8B18}"/>
                </a:ext>
              </a:extLst>
            </p:cNvPr>
            <p:cNvSpPr/>
            <p:nvPr/>
          </p:nvSpPr>
          <p:spPr>
            <a:xfrm>
              <a:off x="11658449" y="1812295"/>
              <a:ext cx="9775" cy="9775"/>
            </a:xfrm>
            <a:custGeom>
              <a:avLst/>
              <a:gdLst>
                <a:gd name="connsiteX0" fmla="*/ 9976 w 9775"/>
                <a:gd name="connsiteY0" fmla="*/ 4938 h 9775"/>
                <a:gd name="connsiteX1" fmla="*/ 5088 w 9775"/>
                <a:gd name="connsiteY1" fmla="*/ 9826 h 9775"/>
                <a:gd name="connsiteX2" fmla="*/ 200 w 9775"/>
                <a:gd name="connsiteY2" fmla="*/ 4938 h 9775"/>
                <a:gd name="connsiteX3" fmla="*/ 5088 w 9775"/>
                <a:gd name="connsiteY3" fmla="*/ 50 h 9775"/>
                <a:gd name="connsiteX4" fmla="*/ 997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38"/>
                  </a:moveTo>
                  <a:cubicBezTo>
                    <a:pt x="9976" y="7637"/>
                    <a:pt x="7787" y="9826"/>
                    <a:pt x="5088" y="9826"/>
                  </a:cubicBezTo>
                  <a:cubicBezTo>
                    <a:pt x="2388" y="9826"/>
                    <a:pt x="200" y="7637"/>
                    <a:pt x="200" y="4938"/>
                  </a:cubicBezTo>
                  <a:cubicBezTo>
                    <a:pt x="200" y="2238"/>
                    <a:pt x="2388" y="50"/>
                    <a:pt x="5088" y="50"/>
                  </a:cubicBezTo>
                  <a:cubicBezTo>
                    <a:pt x="7787" y="50"/>
                    <a:pt x="9976" y="2238"/>
                    <a:pt x="997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EA7FED91-7062-6A42-0E44-30CFA05F4CD5}"/>
                </a:ext>
              </a:extLst>
            </p:cNvPr>
            <p:cNvSpPr/>
            <p:nvPr/>
          </p:nvSpPr>
          <p:spPr>
            <a:xfrm>
              <a:off x="11707328" y="1812295"/>
              <a:ext cx="9775" cy="9775"/>
            </a:xfrm>
            <a:custGeom>
              <a:avLst/>
              <a:gdLst>
                <a:gd name="connsiteX0" fmla="*/ 9986 w 9775"/>
                <a:gd name="connsiteY0" fmla="*/ 4938 h 9775"/>
                <a:gd name="connsiteX1" fmla="*/ 5098 w 9775"/>
                <a:gd name="connsiteY1" fmla="*/ 9826 h 9775"/>
                <a:gd name="connsiteX2" fmla="*/ 210 w 9775"/>
                <a:gd name="connsiteY2" fmla="*/ 4938 h 9775"/>
                <a:gd name="connsiteX3" fmla="*/ 5098 w 9775"/>
                <a:gd name="connsiteY3" fmla="*/ 50 h 9775"/>
                <a:gd name="connsiteX4" fmla="*/ 998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38"/>
                  </a:moveTo>
                  <a:cubicBezTo>
                    <a:pt x="9986" y="7637"/>
                    <a:pt x="7797" y="9826"/>
                    <a:pt x="5098" y="9826"/>
                  </a:cubicBezTo>
                  <a:cubicBezTo>
                    <a:pt x="2398" y="9826"/>
                    <a:pt x="210" y="7637"/>
                    <a:pt x="210" y="4938"/>
                  </a:cubicBezTo>
                  <a:cubicBezTo>
                    <a:pt x="210" y="2238"/>
                    <a:pt x="2398" y="50"/>
                    <a:pt x="5098" y="50"/>
                  </a:cubicBezTo>
                  <a:cubicBezTo>
                    <a:pt x="7797" y="50"/>
                    <a:pt x="9986" y="2238"/>
                    <a:pt x="998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EBE244B-BA0C-607C-408E-51076BF3FB54}"/>
                </a:ext>
              </a:extLst>
            </p:cNvPr>
            <p:cNvSpPr/>
            <p:nvPr/>
          </p:nvSpPr>
          <p:spPr>
            <a:xfrm>
              <a:off x="11756206" y="1812295"/>
              <a:ext cx="9775" cy="9775"/>
            </a:xfrm>
            <a:custGeom>
              <a:avLst/>
              <a:gdLst>
                <a:gd name="connsiteX0" fmla="*/ 9996 w 9775"/>
                <a:gd name="connsiteY0" fmla="*/ 4938 h 9775"/>
                <a:gd name="connsiteX1" fmla="*/ 5108 w 9775"/>
                <a:gd name="connsiteY1" fmla="*/ 9826 h 9775"/>
                <a:gd name="connsiteX2" fmla="*/ 220 w 9775"/>
                <a:gd name="connsiteY2" fmla="*/ 4938 h 9775"/>
                <a:gd name="connsiteX3" fmla="*/ 5108 w 9775"/>
                <a:gd name="connsiteY3" fmla="*/ 50 h 9775"/>
                <a:gd name="connsiteX4" fmla="*/ 999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38"/>
                  </a:moveTo>
                  <a:cubicBezTo>
                    <a:pt x="9996" y="7637"/>
                    <a:pt x="7807" y="9826"/>
                    <a:pt x="5108" y="9826"/>
                  </a:cubicBezTo>
                  <a:cubicBezTo>
                    <a:pt x="2408" y="9826"/>
                    <a:pt x="220" y="7637"/>
                    <a:pt x="220" y="4938"/>
                  </a:cubicBezTo>
                  <a:cubicBezTo>
                    <a:pt x="220" y="2238"/>
                    <a:pt x="2408" y="50"/>
                    <a:pt x="5108" y="50"/>
                  </a:cubicBezTo>
                  <a:cubicBezTo>
                    <a:pt x="7807" y="50"/>
                    <a:pt x="9996" y="2238"/>
                    <a:pt x="999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2A64A0F2-A424-82D2-4B61-138B043915BF}"/>
                </a:ext>
              </a:extLst>
            </p:cNvPr>
            <p:cNvSpPr/>
            <p:nvPr/>
          </p:nvSpPr>
          <p:spPr>
            <a:xfrm>
              <a:off x="11805084" y="1812295"/>
              <a:ext cx="9775" cy="9775"/>
            </a:xfrm>
            <a:custGeom>
              <a:avLst/>
              <a:gdLst>
                <a:gd name="connsiteX0" fmla="*/ 10006 w 9775"/>
                <a:gd name="connsiteY0" fmla="*/ 4938 h 9775"/>
                <a:gd name="connsiteX1" fmla="*/ 5118 w 9775"/>
                <a:gd name="connsiteY1" fmla="*/ 9826 h 9775"/>
                <a:gd name="connsiteX2" fmla="*/ 230 w 9775"/>
                <a:gd name="connsiteY2" fmla="*/ 4938 h 9775"/>
                <a:gd name="connsiteX3" fmla="*/ 5118 w 9775"/>
                <a:gd name="connsiteY3" fmla="*/ 50 h 9775"/>
                <a:gd name="connsiteX4" fmla="*/ 1000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38"/>
                  </a:moveTo>
                  <a:cubicBezTo>
                    <a:pt x="10006" y="7637"/>
                    <a:pt x="7817" y="9826"/>
                    <a:pt x="5118" y="9826"/>
                  </a:cubicBezTo>
                  <a:cubicBezTo>
                    <a:pt x="2418" y="9826"/>
                    <a:pt x="230" y="7637"/>
                    <a:pt x="230" y="4938"/>
                  </a:cubicBezTo>
                  <a:cubicBezTo>
                    <a:pt x="230" y="2238"/>
                    <a:pt x="2418" y="50"/>
                    <a:pt x="5118" y="50"/>
                  </a:cubicBezTo>
                  <a:cubicBezTo>
                    <a:pt x="7817" y="50"/>
                    <a:pt x="10006" y="2238"/>
                    <a:pt x="1000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3A6AC19-E21F-88A5-900F-AA7A0938A7F7}"/>
                </a:ext>
              </a:extLst>
            </p:cNvPr>
            <p:cNvSpPr/>
            <p:nvPr/>
          </p:nvSpPr>
          <p:spPr>
            <a:xfrm>
              <a:off x="11853963" y="1812295"/>
              <a:ext cx="9775" cy="9775"/>
            </a:xfrm>
            <a:custGeom>
              <a:avLst/>
              <a:gdLst>
                <a:gd name="connsiteX0" fmla="*/ 10016 w 9775"/>
                <a:gd name="connsiteY0" fmla="*/ 4938 h 9775"/>
                <a:gd name="connsiteX1" fmla="*/ 5128 w 9775"/>
                <a:gd name="connsiteY1" fmla="*/ 9826 h 9775"/>
                <a:gd name="connsiteX2" fmla="*/ 240 w 9775"/>
                <a:gd name="connsiteY2" fmla="*/ 4938 h 9775"/>
                <a:gd name="connsiteX3" fmla="*/ 5128 w 9775"/>
                <a:gd name="connsiteY3" fmla="*/ 50 h 9775"/>
                <a:gd name="connsiteX4" fmla="*/ 1001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38"/>
                  </a:moveTo>
                  <a:cubicBezTo>
                    <a:pt x="10016" y="7637"/>
                    <a:pt x="7827" y="9826"/>
                    <a:pt x="5128" y="9826"/>
                  </a:cubicBezTo>
                  <a:cubicBezTo>
                    <a:pt x="2428" y="9826"/>
                    <a:pt x="240" y="7637"/>
                    <a:pt x="240" y="4938"/>
                  </a:cubicBezTo>
                  <a:cubicBezTo>
                    <a:pt x="240" y="2238"/>
                    <a:pt x="2428" y="50"/>
                    <a:pt x="5128" y="50"/>
                  </a:cubicBezTo>
                  <a:cubicBezTo>
                    <a:pt x="7827" y="50"/>
                    <a:pt x="10016" y="2238"/>
                    <a:pt x="1001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E68E6F80-AD67-47BA-44E2-EF3977C55FF4}"/>
                </a:ext>
              </a:extLst>
            </p:cNvPr>
            <p:cNvSpPr/>
            <p:nvPr/>
          </p:nvSpPr>
          <p:spPr>
            <a:xfrm>
              <a:off x="11902841" y="1812295"/>
              <a:ext cx="9775" cy="9775"/>
            </a:xfrm>
            <a:custGeom>
              <a:avLst/>
              <a:gdLst>
                <a:gd name="connsiteX0" fmla="*/ 10026 w 9775"/>
                <a:gd name="connsiteY0" fmla="*/ 4938 h 9775"/>
                <a:gd name="connsiteX1" fmla="*/ 5138 w 9775"/>
                <a:gd name="connsiteY1" fmla="*/ 9826 h 9775"/>
                <a:gd name="connsiteX2" fmla="*/ 250 w 9775"/>
                <a:gd name="connsiteY2" fmla="*/ 4938 h 9775"/>
                <a:gd name="connsiteX3" fmla="*/ 5138 w 9775"/>
                <a:gd name="connsiteY3" fmla="*/ 50 h 9775"/>
                <a:gd name="connsiteX4" fmla="*/ 1002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38"/>
                  </a:moveTo>
                  <a:cubicBezTo>
                    <a:pt x="10026" y="7637"/>
                    <a:pt x="7837" y="9826"/>
                    <a:pt x="5138" y="9826"/>
                  </a:cubicBezTo>
                  <a:cubicBezTo>
                    <a:pt x="2438" y="9826"/>
                    <a:pt x="250" y="7637"/>
                    <a:pt x="250" y="4938"/>
                  </a:cubicBezTo>
                  <a:cubicBezTo>
                    <a:pt x="250" y="2238"/>
                    <a:pt x="2438" y="50"/>
                    <a:pt x="5138" y="50"/>
                  </a:cubicBezTo>
                  <a:cubicBezTo>
                    <a:pt x="7837" y="50"/>
                    <a:pt x="10026" y="2238"/>
                    <a:pt x="1002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A5B5CB4-CFB0-2DA5-8F41-7EDEAB074963}"/>
                </a:ext>
              </a:extLst>
            </p:cNvPr>
            <p:cNvSpPr/>
            <p:nvPr/>
          </p:nvSpPr>
          <p:spPr>
            <a:xfrm>
              <a:off x="11951719" y="1812295"/>
              <a:ext cx="9775" cy="9775"/>
            </a:xfrm>
            <a:custGeom>
              <a:avLst/>
              <a:gdLst>
                <a:gd name="connsiteX0" fmla="*/ 10036 w 9775"/>
                <a:gd name="connsiteY0" fmla="*/ 4938 h 9775"/>
                <a:gd name="connsiteX1" fmla="*/ 5148 w 9775"/>
                <a:gd name="connsiteY1" fmla="*/ 9826 h 9775"/>
                <a:gd name="connsiteX2" fmla="*/ 260 w 9775"/>
                <a:gd name="connsiteY2" fmla="*/ 4938 h 9775"/>
                <a:gd name="connsiteX3" fmla="*/ 5148 w 9775"/>
                <a:gd name="connsiteY3" fmla="*/ 50 h 9775"/>
                <a:gd name="connsiteX4" fmla="*/ 1003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38"/>
                  </a:moveTo>
                  <a:cubicBezTo>
                    <a:pt x="10036" y="7637"/>
                    <a:pt x="7847" y="9826"/>
                    <a:pt x="5148" y="9826"/>
                  </a:cubicBezTo>
                  <a:cubicBezTo>
                    <a:pt x="2448" y="9826"/>
                    <a:pt x="260" y="7637"/>
                    <a:pt x="260" y="4938"/>
                  </a:cubicBezTo>
                  <a:cubicBezTo>
                    <a:pt x="260" y="2238"/>
                    <a:pt x="2448" y="50"/>
                    <a:pt x="5148" y="50"/>
                  </a:cubicBezTo>
                  <a:cubicBezTo>
                    <a:pt x="7847" y="50"/>
                    <a:pt x="10036" y="2238"/>
                    <a:pt x="1003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A761157-BEFE-1144-F2C1-2737BC7001C7}"/>
                </a:ext>
              </a:extLst>
            </p:cNvPr>
            <p:cNvSpPr/>
            <p:nvPr/>
          </p:nvSpPr>
          <p:spPr>
            <a:xfrm>
              <a:off x="12000598" y="1812295"/>
              <a:ext cx="9775" cy="9775"/>
            </a:xfrm>
            <a:custGeom>
              <a:avLst/>
              <a:gdLst>
                <a:gd name="connsiteX0" fmla="*/ 10046 w 9775"/>
                <a:gd name="connsiteY0" fmla="*/ 4938 h 9775"/>
                <a:gd name="connsiteX1" fmla="*/ 5158 w 9775"/>
                <a:gd name="connsiteY1" fmla="*/ 9826 h 9775"/>
                <a:gd name="connsiteX2" fmla="*/ 270 w 9775"/>
                <a:gd name="connsiteY2" fmla="*/ 4938 h 9775"/>
                <a:gd name="connsiteX3" fmla="*/ 5158 w 9775"/>
                <a:gd name="connsiteY3" fmla="*/ 50 h 9775"/>
                <a:gd name="connsiteX4" fmla="*/ 1004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38"/>
                  </a:moveTo>
                  <a:cubicBezTo>
                    <a:pt x="10046" y="7637"/>
                    <a:pt x="7857" y="9826"/>
                    <a:pt x="5158" y="9826"/>
                  </a:cubicBezTo>
                  <a:cubicBezTo>
                    <a:pt x="2458" y="9826"/>
                    <a:pt x="270" y="7637"/>
                    <a:pt x="270" y="4938"/>
                  </a:cubicBezTo>
                  <a:cubicBezTo>
                    <a:pt x="270" y="2238"/>
                    <a:pt x="2458" y="50"/>
                    <a:pt x="5158" y="50"/>
                  </a:cubicBezTo>
                  <a:cubicBezTo>
                    <a:pt x="7857" y="50"/>
                    <a:pt x="10046" y="2238"/>
                    <a:pt x="1004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409EBBDB-C47A-F1CD-FEE7-1B337916CD0D}"/>
                </a:ext>
              </a:extLst>
            </p:cNvPr>
            <p:cNvSpPr/>
            <p:nvPr/>
          </p:nvSpPr>
          <p:spPr>
            <a:xfrm>
              <a:off x="12049476" y="1812295"/>
              <a:ext cx="9775" cy="9775"/>
            </a:xfrm>
            <a:custGeom>
              <a:avLst/>
              <a:gdLst>
                <a:gd name="connsiteX0" fmla="*/ 10056 w 9775"/>
                <a:gd name="connsiteY0" fmla="*/ 4938 h 9775"/>
                <a:gd name="connsiteX1" fmla="*/ 5168 w 9775"/>
                <a:gd name="connsiteY1" fmla="*/ 9826 h 9775"/>
                <a:gd name="connsiteX2" fmla="*/ 280 w 9775"/>
                <a:gd name="connsiteY2" fmla="*/ 4938 h 9775"/>
                <a:gd name="connsiteX3" fmla="*/ 5168 w 9775"/>
                <a:gd name="connsiteY3" fmla="*/ 50 h 9775"/>
                <a:gd name="connsiteX4" fmla="*/ 1005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38"/>
                  </a:moveTo>
                  <a:cubicBezTo>
                    <a:pt x="10056" y="7637"/>
                    <a:pt x="7867" y="9826"/>
                    <a:pt x="5168" y="9826"/>
                  </a:cubicBezTo>
                  <a:cubicBezTo>
                    <a:pt x="2468" y="9826"/>
                    <a:pt x="280" y="7637"/>
                    <a:pt x="280" y="4938"/>
                  </a:cubicBezTo>
                  <a:cubicBezTo>
                    <a:pt x="280" y="2238"/>
                    <a:pt x="2468" y="50"/>
                    <a:pt x="5168" y="50"/>
                  </a:cubicBezTo>
                  <a:cubicBezTo>
                    <a:pt x="7867" y="50"/>
                    <a:pt x="10056" y="2238"/>
                    <a:pt x="1005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1E39AE4-B955-E088-775B-CF820FB87A6B}"/>
                </a:ext>
              </a:extLst>
            </p:cNvPr>
            <p:cNvSpPr/>
            <p:nvPr/>
          </p:nvSpPr>
          <p:spPr>
            <a:xfrm>
              <a:off x="12098354" y="1812295"/>
              <a:ext cx="9775" cy="9775"/>
            </a:xfrm>
            <a:custGeom>
              <a:avLst/>
              <a:gdLst>
                <a:gd name="connsiteX0" fmla="*/ 10066 w 9775"/>
                <a:gd name="connsiteY0" fmla="*/ 4938 h 9775"/>
                <a:gd name="connsiteX1" fmla="*/ 5178 w 9775"/>
                <a:gd name="connsiteY1" fmla="*/ 9826 h 9775"/>
                <a:gd name="connsiteX2" fmla="*/ 290 w 9775"/>
                <a:gd name="connsiteY2" fmla="*/ 4938 h 9775"/>
                <a:gd name="connsiteX3" fmla="*/ 5178 w 9775"/>
                <a:gd name="connsiteY3" fmla="*/ 50 h 9775"/>
                <a:gd name="connsiteX4" fmla="*/ 1006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38"/>
                  </a:moveTo>
                  <a:cubicBezTo>
                    <a:pt x="10066" y="7637"/>
                    <a:pt x="7877" y="9826"/>
                    <a:pt x="5178" y="9826"/>
                  </a:cubicBezTo>
                  <a:cubicBezTo>
                    <a:pt x="2478" y="9826"/>
                    <a:pt x="290" y="7637"/>
                    <a:pt x="290" y="4938"/>
                  </a:cubicBezTo>
                  <a:cubicBezTo>
                    <a:pt x="290" y="2238"/>
                    <a:pt x="2478" y="50"/>
                    <a:pt x="5178" y="50"/>
                  </a:cubicBezTo>
                  <a:cubicBezTo>
                    <a:pt x="7877" y="50"/>
                    <a:pt x="10066" y="2238"/>
                    <a:pt x="1006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EFA9722-9041-1A4F-424B-C7B0EFBCF2E8}"/>
                </a:ext>
              </a:extLst>
            </p:cNvPr>
            <p:cNvSpPr/>
            <p:nvPr/>
          </p:nvSpPr>
          <p:spPr>
            <a:xfrm>
              <a:off x="12147233" y="1812295"/>
              <a:ext cx="9775" cy="9775"/>
            </a:xfrm>
            <a:custGeom>
              <a:avLst/>
              <a:gdLst>
                <a:gd name="connsiteX0" fmla="*/ 10076 w 9775"/>
                <a:gd name="connsiteY0" fmla="*/ 4938 h 9775"/>
                <a:gd name="connsiteX1" fmla="*/ 5188 w 9775"/>
                <a:gd name="connsiteY1" fmla="*/ 9826 h 9775"/>
                <a:gd name="connsiteX2" fmla="*/ 300 w 9775"/>
                <a:gd name="connsiteY2" fmla="*/ 4938 h 9775"/>
                <a:gd name="connsiteX3" fmla="*/ 5188 w 9775"/>
                <a:gd name="connsiteY3" fmla="*/ 50 h 9775"/>
                <a:gd name="connsiteX4" fmla="*/ 1007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38"/>
                  </a:moveTo>
                  <a:cubicBezTo>
                    <a:pt x="10076" y="7637"/>
                    <a:pt x="7887" y="9826"/>
                    <a:pt x="5188" y="9826"/>
                  </a:cubicBezTo>
                  <a:cubicBezTo>
                    <a:pt x="2488" y="9826"/>
                    <a:pt x="300" y="7637"/>
                    <a:pt x="300" y="4938"/>
                  </a:cubicBezTo>
                  <a:cubicBezTo>
                    <a:pt x="300" y="2238"/>
                    <a:pt x="2488" y="50"/>
                    <a:pt x="5188" y="50"/>
                  </a:cubicBezTo>
                  <a:cubicBezTo>
                    <a:pt x="7887" y="50"/>
                    <a:pt x="10076" y="2238"/>
                    <a:pt x="10076" y="49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A522ACF9-2A42-C7B3-AE61-8D22EB5F0587}"/>
                </a:ext>
              </a:extLst>
            </p:cNvPr>
            <p:cNvSpPr/>
            <p:nvPr/>
          </p:nvSpPr>
          <p:spPr>
            <a:xfrm>
              <a:off x="10680883" y="1861173"/>
              <a:ext cx="9775" cy="9775"/>
            </a:xfrm>
            <a:custGeom>
              <a:avLst/>
              <a:gdLst>
                <a:gd name="connsiteX0" fmla="*/ 9776 w 9775"/>
                <a:gd name="connsiteY0" fmla="*/ 4948 h 9775"/>
                <a:gd name="connsiteX1" fmla="*/ 4888 w 9775"/>
                <a:gd name="connsiteY1" fmla="*/ 9836 h 9775"/>
                <a:gd name="connsiteX2" fmla="*/ 0 w 9775"/>
                <a:gd name="connsiteY2" fmla="*/ 4948 h 9775"/>
                <a:gd name="connsiteX3" fmla="*/ 4888 w 9775"/>
                <a:gd name="connsiteY3" fmla="*/ 60 h 9775"/>
                <a:gd name="connsiteX4" fmla="*/ 977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48"/>
                  </a:moveTo>
                  <a:cubicBezTo>
                    <a:pt x="9776" y="7647"/>
                    <a:pt x="7587" y="9836"/>
                    <a:pt x="4888" y="9836"/>
                  </a:cubicBezTo>
                  <a:cubicBezTo>
                    <a:pt x="2188" y="9836"/>
                    <a:pt x="0" y="7647"/>
                    <a:pt x="0" y="4948"/>
                  </a:cubicBezTo>
                  <a:cubicBezTo>
                    <a:pt x="0" y="2248"/>
                    <a:pt x="2188" y="60"/>
                    <a:pt x="4888" y="60"/>
                  </a:cubicBezTo>
                  <a:cubicBezTo>
                    <a:pt x="7587" y="60"/>
                    <a:pt x="9776" y="2248"/>
                    <a:pt x="977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2B84CD9-0686-9D8A-A2B1-93ADD3E7D659}"/>
                </a:ext>
              </a:extLst>
            </p:cNvPr>
            <p:cNvSpPr/>
            <p:nvPr/>
          </p:nvSpPr>
          <p:spPr>
            <a:xfrm>
              <a:off x="10729761" y="1861173"/>
              <a:ext cx="9775" cy="9775"/>
            </a:xfrm>
            <a:custGeom>
              <a:avLst/>
              <a:gdLst>
                <a:gd name="connsiteX0" fmla="*/ 9786 w 9775"/>
                <a:gd name="connsiteY0" fmla="*/ 4948 h 9775"/>
                <a:gd name="connsiteX1" fmla="*/ 4898 w 9775"/>
                <a:gd name="connsiteY1" fmla="*/ 9836 h 9775"/>
                <a:gd name="connsiteX2" fmla="*/ 10 w 9775"/>
                <a:gd name="connsiteY2" fmla="*/ 4948 h 9775"/>
                <a:gd name="connsiteX3" fmla="*/ 4898 w 9775"/>
                <a:gd name="connsiteY3" fmla="*/ 60 h 9775"/>
                <a:gd name="connsiteX4" fmla="*/ 978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48"/>
                  </a:moveTo>
                  <a:cubicBezTo>
                    <a:pt x="9786" y="7647"/>
                    <a:pt x="7597" y="9836"/>
                    <a:pt x="4898" y="9836"/>
                  </a:cubicBezTo>
                  <a:cubicBezTo>
                    <a:pt x="2198" y="9836"/>
                    <a:pt x="10" y="7647"/>
                    <a:pt x="10" y="4948"/>
                  </a:cubicBezTo>
                  <a:cubicBezTo>
                    <a:pt x="10" y="2248"/>
                    <a:pt x="2198" y="60"/>
                    <a:pt x="4898" y="60"/>
                  </a:cubicBezTo>
                  <a:cubicBezTo>
                    <a:pt x="7597" y="60"/>
                    <a:pt x="9786" y="2248"/>
                    <a:pt x="978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9F5A29F-709D-93A3-D3B3-B2E1DD8D8023}"/>
                </a:ext>
              </a:extLst>
            </p:cNvPr>
            <p:cNvSpPr/>
            <p:nvPr/>
          </p:nvSpPr>
          <p:spPr>
            <a:xfrm>
              <a:off x="10778639" y="1861173"/>
              <a:ext cx="9775" cy="9775"/>
            </a:xfrm>
            <a:custGeom>
              <a:avLst/>
              <a:gdLst>
                <a:gd name="connsiteX0" fmla="*/ 9796 w 9775"/>
                <a:gd name="connsiteY0" fmla="*/ 4948 h 9775"/>
                <a:gd name="connsiteX1" fmla="*/ 4908 w 9775"/>
                <a:gd name="connsiteY1" fmla="*/ 9836 h 9775"/>
                <a:gd name="connsiteX2" fmla="*/ 20 w 9775"/>
                <a:gd name="connsiteY2" fmla="*/ 4948 h 9775"/>
                <a:gd name="connsiteX3" fmla="*/ 4908 w 9775"/>
                <a:gd name="connsiteY3" fmla="*/ 60 h 9775"/>
                <a:gd name="connsiteX4" fmla="*/ 979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48"/>
                  </a:moveTo>
                  <a:cubicBezTo>
                    <a:pt x="9796" y="7647"/>
                    <a:pt x="7607" y="9836"/>
                    <a:pt x="4908" y="9836"/>
                  </a:cubicBezTo>
                  <a:cubicBezTo>
                    <a:pt x="2208" y="9836"/>
                    <a:pt x="20" y="7647"/>
                    <a:pt x="20" y="4948"/>
                  </a:cubicBezTo>
                  <a:cubicBezTo>
                    <a:pt x="20" y="2248"/>
                    <a:pt x="2208" y="60"/>
                    <a:pt x="4908" y="60"/>
                  </a:cubicBezTo>
                  <a:cubicBezTo>
                    <a:pt x="7607" y="60"/>
                    <a:pt x="9796" y="2248"/>
                    <a:pt x="979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125C994-D139-3BF4-3F86-1E67F867CEE9}"/>
                </a:ext>
              </a:extLst>
            </p:cNvPr>
            <p:cNvSpPr/>
            <p:nvPr/>
          </p:nvSpPr>
          <p:spPr>
            <a:xfrm>
              <a:off x="10827518" y="1861173"/>
              <a:ext cx="9775" cy="9775"/>
            </a:xfrm>
            <a:custGeom>
              <a:avLst/>
              <a:gdLst>
                <a:gd name="connsiteX0" fmla="*/ 9806 w 9775"/>
                <a:gd name="connsiteY0" fmla="*/ 4948 h 9775"/>
                <a:gd name="connsiteX1" fmla="*/ 4918 w 9775"/>
                <a:gd name="connsiteY1" fmla="*/ 9836 h 9775"/>
                <a:gd name="connsiteX2" fmla="*/ 30 w 9775"/>
                <a:gd name="connsiteY2" fmla="*/ 4948 h 9775"/>
                <a:gd name="connsiteX3" fmla="*/ 4918 w 9775"/>
                <a:gd name="connsiteY3" fmla="*/ 60 h 9775"/>
                <a:gd name="connsiteX4" fmla="*/ 980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48"/>
                  </a:moveTo>
                  <a:cubicBezTo>
                    <a:pt x="9806" y="7647"/>
                    <a:pt x="7617" y="9836"/>
                    <a:pt x="4918" y="9836"/>
                  </a:cubicBezTo>
                  <a:cubicBezTo>
                    <a:pt x="2218" y="9836"/>
                    <a:pt x="30" y="7647"/>
                    <a:pt x="30" y="4948"/>
                  </a:cubicBezTo>
                  <a:cubicBezTo>
                    <a:pt x="30" y="2248"/>
                    <a:pt x="2218" y="60"/>
                    <a:pt x="4918" y="60"/>
                  </a:cubicBezTo>
                  <a:cubicBezTo>
                    <a:pt x="7617" y="60"/>
                    <a:pt x="9806" y="2248"/>
                    <a:pt x="980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1CFFA5A-DAF8-C707-6189-F38870143AA7}"/>
                </a:ext>
              </a:extLst>
            </p:cNvPr>
            <p:cNvSpPr/>
            <p:nvPr/>
          </p:nvSpPr>
          <p:spPr>
            <a:xfrm>
              <a:off x="10876396" y="1861173"/>
              <a:ext cx="9775" cy="9775"/>
            </a:xfrm>
            <a:custGeom>
              <a:avLst/>
              <a:gdLst>
                <a:gd name="connsiteX0" fmla="*/ 9816 w 9775"/>
                <a:gd name="connsiteY0" fmla="*/ 4948 h 9775"/>
                <a:gd name="connsiteX1" fmla="*/ 4928 w 9775"/>
                <a:gd name="connsiteY1" fmla="*/ 9836 h 9775"/>
                <a:gd name="connsiteX2" fmla="*/ 40 w 9775"/>
                <a:gd name="connsiteY2" fmla="*/ 4948 h 9775"/>
                <a:gd name="connsiteX3" fmla="*/ 4928 w 9775"/>
                <a:gd name="connsiteY3" fmla="*/ 60 h 9775"/>
                <a:gd name="connsiteX4" fmla="*/ 981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48"/>
                  </a:moveTo>
                  <a:cubicBezTo>
                    <a:pt x="9816" y="7647"/>
                    <a:pt x="7627" y="9836"/>
                    <a:pt x="4928" y="9836"/>
                  </a:cubicBezTo>
                  <a:cubicBezTo>
                    <a:pt x="2228" y="9836"/>
                    <a:pt x="40" y="7647"/>
                    <a:pt x="40" y="4948"/>
                  </a:cubicBezTo>
                  <a:cubicBezTo>
                    <a:pt x="40" y="2248"/>
                    <a:pt x="2228" y="60"/>
                    <a:pt x="4928" y="60"/>
                  </a:cubicBezTo>
                  <a:cubicBezTo>
                    <a:pt x="7627" y="60"/>
                    <a:pt x="9816" y="2248"/>
                    <a:pt x="981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CE6908D-347E-0616-B7E2-FBABEB14AB69}"/>
                </a:ext>
              </a:extLst>
            </p:cNvPr>
            <p:cNvSpPr/>
            <p:nvPr/>
          </p:nvSpPr>
          <p:spPr>
            <a:xfrm>
              <a:off x="10925274" y="1861173"/>
              <a:ext cx="9775" cy="9775"/>
            </a:xfrm>
            <a:custGeom>
              <a:avLst/>
              <a:gdLst>
                <a:gd name="connsiteX0" fmla="*/ 9826 w 9775"/>
                <a:gd name="connsiteY0" fmla="*/ 4948 h 9775"/>
                <a:gd name="connsiteX1" fmla="*/ 4938 w 9775"/>
                <a:gd name="connsiteY1" fmla="*/ 9836 h 9775"/>
                <a:gd name="connsiteX2" fmla="*/ 50 w 9775"/>
                <a:gd name="connsiteY2" fmla="*/ 4948 h 9775"/>
                <a:gd name="connsiteX3" fmla="*/ 4938 w 9775"/>
                <a:gd name="connsiteY3" fmla="*/ 60 h 9775"/>
                <a:gd name="connsiteX4" fmla="*/ 982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48"/>
                  </a:moveTo>
                  <a:cubicBezTo>
                    <a:pt x="9826" y="7647"/>
                    <a:pt x="7637" y="9836"/>
                    <a:pt x="4938" y="9836"/>
                  </a:cubicBezTo>
                  <a:cubicBezTo>
                    <a:pt x="2238" y="9836"/>
                    <a:pt x="50" y="7647"/>
                    <a:pt x="50" y="4948"/>
                  </a:cubicBezTo>
                  <a:cubicBezTo>
                    <a:pt x="50" y="2248"/>
                    <a:pt x="2238" y="60"/>
                    <a:pt x="4938" y="60"/>
                  </a:cubicBezTo>
                  <a:cubicBezTo>
                    <a:pt x="7637" y="60"/>
                    <a:pt x="9826" y="2248"/>
                    <a:pt x="982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22745CF-5A89-B202-F547-7CBC136D674D}"/>
                </a:ext>
              </a:extLst>
            </p:cNvPr>
            <p:cNvSpPr/>
            <p:nvPr/>
          </p:nvSpPr>
          <p:spPr>
            <a:xfrm>
              <a:off x="10974153" y="1861173"/>
              <a:ext cx="9775" cy="9775"/>
            </a:xfrm>
            <a:custGeom>
              <a:avLst/>
              <a:gdLst>
                <a:gd name="connsiteX0" fmla="*/ 9836 w 9775"/>
                <a:gd name="connsiteY0" fmla="*/ 4948 h 9775"/>
                <a:gd name="connsiteX1" fmla="*/ 4948 w 9775"/>
                <a:gd name="connsiteY1" fmla="*/ 9836 h 9775"/>
                <a:gd name="connsiteX2" fmla="*/ 60 w 9775"/>
                <a:gd name="connsiteY2" fmla="*/ 4948 h 9775"/>
                <a:gd name="connsiteX3" fmla="*/ 4948 w 9775"/>
                <a:gd name="connsiteY3" fmla="*/ 60 h 9775"/>
                <a:gd name="connsiteX4" fmla="*/ 983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48"/>
                  </a:moveTo>
                  <a:cubicBezTo>
                    <a:pt x="9836" y="7647"/>
                    <a:pt x="7647" y="9836"/>
                    <a:pt x="4948" y="9836"/>
                  </a:cubicBezTo>
                  <a:cubicBezTo>
                    <a:pt x="2248" y="9836"/>
                    <a:pt x="60" y="7647"/>
                    <a:pt x="60" y="4948"/>
                  </a:cubicBezTo>
                  <a:cubicBezTo>
                    <a:pt x="60" y="2248"/>
                    <a:pt x="2248" y="60"/>
                    <a:pt x="4948" y="60"/>
                  </a:cubicBezTo>
                  <a:cubicBezTo>
                    <a:pt x="7647" y="60"/>
                    <a:pt x="9836" y="2248"/>
                    <a:pt x="983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4FB9C15-3391-A13D-9454-C85A956A1AE0}"/>
                </a:ext>
              </a:extLst>
            </p:cNvPr>
            <p:cNvSpPr/>
            <p:nvPr/>
          </p:nvSpPr>
          <p:spPr>
            <a:xfrm>
              <a:off x="11023031" y="1861173"/>
              <a:ext cx="9775" cy="9775"/>
            </a:xfrm>
            <a:custGeom>
              <a:avLst/>
              <a:gdLst>
                <a:gd name="connsiteX0" fmla="*/ 9846 w 9775"/>
                <a:gd name="connsiteY0" fmla="*/ 4948 h 9775"/>
                <a:gd name="connsiteX1" fmla="*/ 4958 w 9775"/>
                <a:gd name="connsiteY1" fmla="*/ 9836 h 9775"/>
                <a:gd name="connsiteX2" fmla="*/ 70 w 9775"/>
                <a:gd name="connsiteY2" fmla="*/ 4948 h 9775"/>
                <a:gd name="connsiteX3" fmla="*/ 4958 w 9775"/>
                <a:gd name="connsiteY3" fmla="*/ 60 h 9775"/>
                <a:gd name="connsiteX4" fmla="*/ 984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48"/>
                  </a:moveTo>
                  <a:cubicBezTo>
                    <a:pt x="9846" y="7647"/>
                    <a:pt x="7657" y="9836"/>
                    <a:pt x="4958" y="9836"/>
                  </a:cubicBezTo>
                  <a:cubicBezTo>
                    <a:pt x="2258" y="9836"/>
                    <a:pt x="70" y="7647"/>
                    <a:pt x="70" y="4948"/>
                  </a:cubicBezTo>
                  <a:cubicBezTo>
                    <a:pt x="70" y="2248"/>
                    <a:pt x="2258" y="60"/>
                    <a:pt x="4958" y="60"/>
                  </a:cubicBezTo>
                  <a:cubicBezTo>
                    <a:pt x="7657" y="60"/>
                    <a:pt x="9846" y="2248"/>
                    <a:pt x="984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B734EBD-5B62-8478-F7D5-7155BB123A5D}"/>
                </a:ext>
              </a:extLst>
            </p:cNvPr>
            <p:cNvSpPr/>
            <p:nvPr/>
          </p:nvSpPr>
          <p:spPr>
            <a:xfrm>
              <a:off x="11071909" y="1861173"/>
              <a:ext cx="9775" cy="9775"/>
            </a:xfrm>
            <a:custGeom>
              <a:avLst/>
              <a:gdLst>
                <a:gd name="connsiteX0" fmla="*/ 9856 w 9775"/>
                <a:gd name="connsiteY0" fmla="*/ 4948 h 9775"/>
                <a:gd name="connsiteX1" fmla="*/ 4968 w 9775"/>
                <a:gd name="connsiteY1" fmla="*/ 9836 h 9775"/>
                <a:gd name="connsiteX2" fmla="*/ 80 w 9775"/>
                <a:gd name="connsiteY2" fmla="*/ 4948 h 9775"/>
                <a:gd name="connsiteX3" fmla="*/ 4968 w 9775"/>
                <a:gd name="connsiteY3" fmla="*/ 60 h 9775"/>
                <a:gd name="connsiteX4" fmla="*/ 985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48"/>
                  </a:moveTo>
                  <a:cubicBezTo>
                    <a:pt x="9856" y="7647"/>
                    <a:pt x="7667" y="9836"/>
                    <a:pt x="4968" y="9836"/>
                  </a:cubicBezTo>
                  <a:cubicBezTo>
                    <a:pt x="2268" y="9836"/>
                    <a:pt x="80" y="7647"/>
                    <a:pt x="80" y="4948"/>
                  </a:cubicBezTo>
                  <a:cubicBezTo>
                    <a:pt x="80" y="2248"/>
                    <a:pt x="2268" y="60"/>
                    <a:pt x="4968" y="60"/>
                  </a:cubicBezTo>
                  <a:cubicBezTo>
                    <a:pt x="7667" y="60"/>
                    <a:pt x="9856" y="2248"/>
                    <a:pt x="985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898D8B0-6E0E-E6AC-6A93-37519FBC7063}"/>
                </a:ext>
              </a:extLst>
            </p:cNvPr>
            <p:cNvSpPr/>
            <p:nvPr/>
          </p:nvSpPr>
          <p:spPr>
            <a:xfrm>
              <a:off x="11120788" y="1861173"/>
              <a:ext cx="9775" cy="9775"/>
            </a:xfrm>
            <a:custGeom>
              <a:avLst/>
              <a:gdLst>
                <a:gd name="connsiteX0" fmla="*/ 9866 w 9775"/>
                <a:gd name="connsiteY0" fmla="*/ 4948 h 9775"/>
                <a:gd name="connsiteX1" fmla="*/ 4978 w 9775"/>
                <a:gd name="connsiteY1" fmla="*/ 9836 h 9775"/>
                <a:gd name="connsiteX2" fmla="*/ 90 w 9775"/>
                <a:gd name="connsiteY2" fmla="*/ 4948 h 9775"/>
                <a:gd name="connsiteX3" fmla="*/ 4978 w 9775"/>
                <a:gd name="connsiteY3" fmla="*/ 60 h 9775"/>
                <a:gd name="connsiteX4" fmla="*/ 986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48"/>
                  </a:moveTo>
                  <a:cubicBezTo>
                    <a:pt x="9866" y="7647"/>
                    <a:pt x="7677" y="9836"/>
                    <a:pt x="4978" y="9836"/>
                  </a:cubicBezTo>
                  <a:cubicBezTo>
                    <a:pt x="2278" y="9836"/>
                    <a:pt x="90" y="7647"/>
                    <a:pt x="90" y="4948"/>
                  </a:cubicBezTo>
                  <a:cubicBezTo>
                    <a:pt x="90" y="2248"/>
                    <a:pt x="2278" y="60"/>
                    <a:pt x="4978" y="60"/>
                  </a:cubicBezTo>
                  <a:cubicBezTo>
                    <a:pt x="7677" y="60"/>
                    <a:pt x="9866" y="2248"/>
                    <a:pt x="986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50A9DBB-432B-EC03-D618-BB58A5C2BB66}"/>
                </a:ext>
              </a:extLst>
            </p:cNvPr>
            <p:cNvSpPr/>
            <p:nvPr/>
          </p:nvSpPr>
          <p:spPr>
            <a:xfrm>
              <a:off x="11169666" y="1861173"/>
              <a:ext cx="9775" cy="9775"/>
            </a:xfrm>
            <a:custGeom>
              <a:avLst/>
              <a:gdLst>
                <a:gd name="connsiteX0" fmla="*/ 9876 w 9775"/>
                <a:gd name="connsiteY0" fmla="*/ 4948 h 9775"/>
                <a:gd name="connsiteX1" fmla="*/ 4988 w 9775"/>
                <a:gd name="connsiteY1" fmla="*/ 9836 h 9775"/>
                <a:gd name="connsiteX2" fmla="*/ 100 w 9775"/>
                <a:gd name="connsiteY2" fmla="*/ 4948 h 9775"/>
                <a:gd name="connsiteX3" fmla="*/ 4988 w 9775"/>
                <a:gd name="connsiteY3" fmla="*/ 60 h 9775"/>
                <a:gd name="connsiteX4" fmla="*/ 987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48"/>
                  </a:moveTo>
                  <a:cubicBezTo>
                    <a:pt x="9876" y="7647"/>
                    <a:pt x="7687" y="9836"/>
                    <a:pt x="4988" y="9836"/>
                  </a:cubicBezTo>
                  <a:cubicBezTo>
                    <a:pt x="2288" y="9836"/>
                    <a:pt x="100" y="7647"/>
                    <a:pt x="100" y="4948"/>
                  </a:cubicBezTo>
                  <a:cubicBezTo>
                    <a:pt x="100" y="2248"/>
                    <a:pt x="2288" y="60"/>
                    <a:pt x="4988" y="60"/>
                  </a:cubicBezTo>
                  <a:cubicBezTo>
                    <a:pt x="7687" y="60"/>
                    <a:pt x="9876" y="2248"/>
                    <a:pt x="987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7CC1795-937C-B35F-E68C-E25C1AF2DC66}"/>
                </a:ext>
              </a:extLst>
            </p:cNvPr>
            <p:cNvSpPr/>
            <p:nvPr/>
          </p:nvSpPr>
          <p:spPr>
            <a:xfrm>
              <a:off x="11218544" y="1861173"/>
              <a:ext cx="9775" cy="9775"/>
            </a:xfrm>
            <a:custGeom>
              <a:avLst/>
              <a:gdLst>
                <a:gd name="connsiteX0" fmla="*/ 9886 w 9775"/>
                <a:gd name="connsiteY0" fmla="*/ 4948 h 9775"/>
                <a:gd name="connsiteX1" fmla="*/ 4998 w 9775"/>
                <a:gd name="connsiteY1" fmla="*/ 9836 h 9775"/>
                <a:gd name="connsiteX2" fmla="*/ 110 w 9775"/>
                <a:gd name="connsiteY2" fmla="*/ 4948 h 9775"/>
                <a:gd name="connsiteX3" fmla="*/ 4998 w 9775"/>
                <a:gd name="connsiteY3" fmla="*/ 60 h 9775"/>
                <a:gd name="connsiteX4" fmla="*/ 988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48"/>
                  </a:moveTo>
                  <a:cubicBezTo>
                    <a:pt x="9886" y="7647"/>
                    <a:pt x="7697" y="9836"/>
                    <a:pt x="4998" y="9836"/>
                  </a:cubicBezTo>
                  <a:cubicBezTo>
                    <a:pt x="2298" y="9836"/>
                    <a:pt x="110" y="7647"/>
                    <a:pt x="110" y="4948"/>
                  </a:cubicBezTo>
                  <a:cubicBezTo>
                    <a:pt x="110" y="2248"/>
                    <a:pt x="2298" y="60"/>
                    <a:pt x="4998" y="60"/>
                  </a:cubicBezTo>
                  <a:cubicBezTo>
                    <a:pt x="7697" y="60"/>
                    <a:pt x="9886" y="2248"/>
                    <a:pt x="988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4EA1428-7F09-E577-6EFE-B4B561038CE3}"/>
                </a:ext>
              </a:extLst>
            </p:cNvPr>
            <p:cNvSpPr/>
            <p:nvPr/>
          </p:nvSpPr>
          <p:spPr>
            <a:xfrm>
              <a:off x="11267423" y="1861173"/>
              <a:ext cx="9775" cy="9775"/>
            </a:xfrm>
            <a:custGeom>
              <a:avLst/>
              <a:gdLst>
                <a:gd name="connsiteX0" fmla="*/ 9896 w 9775"/>
                <a:gd name="connsiteY0" fmla="*/ 4948 h 9775"/>
                <a:gd name="connsiteX1" fmla="*/ 5008 w 9775"/>
                <a:gd name="connsiteY1" fmla="*/ 9836 h 9775"/>
                <a:gd name="connsiteX2" fmla="*/ 120 w 9775"/>
                <a:gd name="connsiteY2" fmla="*/ 4948 h 9775"/>
                <a:gd name="connsiteX3" fmla="*/ 5008 w 9775"/>
                <a:gd name="connsiteY3" fmla="*/ 60 h 9775"/>
                <a:gd name="connsiteX4" fmla="*/ 989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48"/>
                  </a:moveTo>
                  <a:cubicBezTo>
                    <a:pt x="9896" y="7647"/>
                    <a:pt x="7707" y="9836"/>
                    <a:pt x="5008" y="9836"/>
                  </a:cubicBezTo>
                  <a:cubicBezTo>
                    <a:pt x="2308" y="9836"/>
                    <a:pt x="120" y="7647"/>
                    <a:pt x="120" y="4948"/>
                  </a:cubicBezTo>
                  <a:cubicBezTo>
                    <a:pt x="120" y="2248"/>
                    <a:pt x="2308" y="60"/>
                    <a:pt x="5008" y="60"/>
                  </a:cubicBezTo>
                  <a:cubicBezTo>
                    <a:pt x="7707" y="60"/>
                    <a:pt x="9896" y="2248"/>
                    <a:pt x="989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6651C5D-331A-07C0-8276-9B310CE83A9B}"/>
                </a:ext>
              </a:extLst>
            </p:cNvPr>
            <p:cNvSpPr/>
            <p:nvPr/>
          </p:nvSpPr>
          <p:spPr>
            <a:xfrm>
              <a:off x="11316301" y="1861173"/>
              <a:ext cx="9775" cy="9775"/>
            </a:xfrm>
            <a:custGeom>
              <a:avLst/>
              <a:gdLst>
                <a:gd name="connsiteX0" fmla="*/ 9906 w 9775"/>
                <a:gd name="connsiteY0" fmla="*/ 4948 h 9775"/>
                <a:gd name="connsiteX1" fmla="*/ 5018 w 9775"/>
                <a:gd name="connsiteY1" fmla="*/ 9836 h 9775"/>
                <a:gd name="connsiteX2" fmla="*/ 130 w 9775"/>
                <a:gd name="connsiteY2" fmla="*/ 4948 h 9775"/>
                <a:gd name="connsiteX3" fmla="*/ 5018 w 9775"/>
                <a:gd name="connsiteY3" fmla="*/ 60 h 9775"/>
                <a:gd name="connsiteX4" fmla="*/ 990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48"/>
                  </a:moveTo>
                  <a:cubicBezTo>
                    <a:pt x="9906" y="7647"/>
                    <a:pt x="7717" y="9836"/>
                    <a:pt x="5018" y="9836"/>
                  </a:cubicBezTo>
                  <a:cubicBezTo>
                    <a:pt x="2318" y="9836"/>
                    <a:pt x="130" y="7647"/>
                    <a:pt x="130" y="4948"/>
                  </a:cubicBezTo>
                  <a:cubicBezTo>
                    <a:pt x="130" y="2248"/>
                    <a:pt x="2318" y="60"/>
                    <a:pt x="5018" y="60"/>
                  </a:cubicBezTo>
                  <a:cubicBezTo>
                    <a:pt x="7717" y="60"/>
                    <a:pt x="9906" y="2248"/>
                    <a:pt x="990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139766AA-4701-E7E1-45CC-0BE533CC94AE}"/>
                </a:ext>
              </a:extLst>
            </p:cNvPr>
            <p:cNvSpPr/>
            <p:nvPr/>
          </p:nvSpPr>
          <p:spPr>
            <a:xfrm>
              <a:off x="11365179" y="1861173"/>
              <a:ext cx="9775" cy="9775"/>
            </a:xfrm>
            <a:custGeom>
              <a:avLst/>
              <a:gdLst>
                <a:gd name="connsiteX0" fmla="*/ 9916 w 9775"/>
                <a:gd name="connsiteY0" fmla="*/ 4948 h 9775"/>
                <a:gd name="connsiteX1" fmla="*/ 5028 w 9775"/>
                <a:gd name="connsiteY1" fmla="*/ 9836 h 9775"/>
                <a:gd name="connsiteX2" fmla="*/ 140 w 9775"/>
                <a:gd name="connsiteY2" fmla="*/ 4948 h 9775"/>
                <a:gd name="connsiteX3" fmla="*/ 5028 w 9775"/>
                <a:gd name="connsiteY3" fmla="*/ 60 h 9775"/>
                <a:gd name="connsiteX4" fmla="*/ 991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48"/>
                  </a:moveTo>
                  <a:cubicBezTo>
                    <a:pt x="9916" y="7647"/>
                    <a:pt x="7727" y="9836"/>
                    <a:pt x="5028" y="9836"/>
                  </a:cubicBezTo>
                  <a:cubicBezTo>
                    <a:pt x="2328" y="9836"/>
                    <a:pt x="140" y="7647"/>
                    <a:pt x="140" y="4948"/>
                  </a:cubicBezTo>
                  <a:cubicBezTo>
                    <a:pt x="140" y="2248"/>
                    <a:pt x="2328" y="60"/>
                    <a:pt x="5028" y="60"/>
                  </a:cubicBezTo>
                  <a:cubicBezTo>
                    <a:pt x="7727" y="60"/>
                    <a:pt x="9916" y="2248"/>
                    <a:pt x="991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4FDDA841-D76D-6FC4-8E89-09856E9BF66F}"/>
                </a:ext>
              </a:extLst>
            </p:cNvPr>
            <p:cNvSpPr/>
            <p:nvPr/>
          </p:nvSpPr>
          <p:spPr>
            <a:xfrm>
              <a:off x="11414058" y="1861173"/>
              <a:ext cx="9775" cy="9775"/>
            </a:xfrm>
            <a:custGeom>
              <a:avLst/>
              <a:gdLst>
                <a:gd name="connsiteX0" fmla="*/ 9926 w 9775"/>
                <a:gd name="connsiteY0" fmla="*/ 4948 h 9775"/>
                <a:gd name="connsiteX1" fmla="*/ 5038 w 9775"/>
                <a:gd name="connsiteY1" fmla="*/ 9836 h 9775"/>
                <a:gd name="connsiteX2" fmla="*/ 150 w 9775"/>
                <a:gd name="connsiteY2" fmla="*/ 4948 h 9775"/>
                <a:gd name="connsiteX3" fmla="*/ 5038 w 9775"/>
                <a:gd name="connsiteY3" fmla="*/ 60 h 9775"/>
                <a:gd name="connsiteX4" fmla="*/ 992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48"/>
                  </a:moveTo>
                  <a:cubicBezTo>
                    <a:pt x="9926" y="7647"/>
                    <a:pt x="7737" y="9836"/>
                    <a:pt x="5038" y="9836"/>
                  </a:cubicBezTo>
                  <a:cubicBezTo>
                    <a:pt x="2338" y="9836"/>
                    <a:pt x="150" y="7647"/>
                    <a:pt x="150" y="4948"/>
                  </a:cubicBezTo>
                  <a:cubicBezTo>
                    <a:pt x="150" y="2248"/>
                    <a:pt x="2338" y="60"/>
                    <a:pt x="5038" y="60"/>
                  </a:cubicBezTo>
                  <a:cubicBezTo>
                    <a:pt x="7737" y="60"/>
                    <a:pt x="9926" y="2248"/>
                    <a:pt x="992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D1ADD5E-DE22-7690-B463-83BCA21203EA}"/>
                </a:ext>
              </a:extLst>
            </p:cNvPr>
            <p:cNvSpPr/>
            <p:nvPr/>
          </p:nvSpPr>
          <p:spPr>
            <a:xfrm>
              <a:off x="11462936" y="1861173"/>
              <a:ext cx="9775" cy="9775"/>
            </a:xfrm>
            <a:custGeom>
              <a:avLst/>
              <a:gdLst>
                <a:gd name="connsiteX0" fmla="*/ 9936 w 9775"/>
                <a:gd name="connsiteY0" fmla="*/ 4948 h 9775"/>
                <a:gd name="connsiteX1" fmla="*/ 5048 w 9775"/>
                <a:gd name="connsiteY1" fmla="*/ 9836 h 9775"/>
                <a:gd name="connsiteX2" fmla="*/ 160 w 9775"/>
                <a:gd name="connsiteY2" fmla="*/ 4948 h 9775"/>
                <a:gd name="connsiteX3" fmla="*/ 5048 w 9775"/>
                <a:gd name="connsiteY3" fmla="*/ 60 h 9775"/>
                <a:gd name="connsiteX4" fmla="*/ 993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48"/>
                  </a:moveTo>
                  <a:cubicBezTo>
                    <a:pt x="9936" y="7647"/>
                    <a:pt x="7747" y="9836"/>
                    <a:pt x="5048" y="9836"/>
                  </a:cubicBezTo>
                  <a:cubicBezTo>
                    <a:pt x="2348" y="9836"/>
                    <a:pt x="160" y="7647"/>
                    <a:pt x="160" y="4948"/>
                  </a:cubicBezTo>
                  <a:cubicBezTo>
                    <a:pt x="160" y="2248"/>
                    <a:pt x="2348" y="60"/>
                    <a:pt x="5048" y="60"/>
                  </a:cubicBezTo>
                  <a:cubicBezTo>
                    <a:pt x="7747" y="60"/>
                    <a:pt x="9936" y="2248"/>
                    <a:pt x="993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98BE32A5-EC33-34BD-888A-9D0C67C31C2C}"/>
                </a:ext>
              </a:extLst>
            </p:cNvPr>
            <p:cNvSpPr/>
            <p:nvPr/>
          </p:nvSpPr>
          <p:spPr>
            <a:xfrm>
              <a:off x="11511814" y="1861173"/>
              <a:ext cx="9775" cy="9775"/>
            </a:xfrm>
            <a:custGeom>
              <a:avLst/>
              <a:gdLst>
                <a:gd name="connsiteX0" fmla="*/ 9946 w 9775"/>
                <a:gd name="connsiteY0" fmla="*/ 4948 h 9775"/>
                <a:gd name="connsiteX1" fmla="*/ 5058 w 9775"/>
                <a:gd name="connsiteY1" fmla="*/ 9836 h 9775"/>
                <a:gd name="connsiteX2" fmla="*/ 170 w 9775"/>
                <a:gd name="connsiteY2" fmla="*/ 4948 h 9775"/>
                <a:gd name="connsiteX3" fmla="*/ 5058 w 9775"/>
                <a:gd name="connsiteY3" fmla="*/ 60 h 9775"/>
                <a:gd name="connsiteX4" fmla="*/ 994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48"/>
                  </a:moveTo>
                  <a:cubicBezTo>
                    <a:pt x="9946" y="7647"/>
                    <a:pt x="7757" y="9836"/>
                    <a:pt x="5058" y="9836"/>
                  </a:cubicBezTo>
                  <a:cubicBezTo>
                    <a:pt x="2358" y="9836"/>
                    <a:pt x="170" y="7647"/>
                    <a:pt x="170" y="4948"/>
                  </a:cubicBezTo>
                  <a:cubicBezTo>
                    <a:pt x="170" y="2248"/>
                    <a:pt x="2358" y="60"/>
                    <a:pt x="5058" y="60"/>
                  </a:cubicBezTo>
                  <a:cubicBezTo>
                    <a:pt x="7757" y="60"/>
                    <a:pt x="9946" y="2248"/>
                    <a:pt x="994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95BF10C-3CC5-A4CE-8F44-37D2A9EC7A1B}"/>
                </a:ext>
              </a:extLst>
            </p:cNvPr>
            <p:cNvSpPr/>
            <p:nvPr/>
          </p:nvSpPr>
          <p:spPr>
            <a:xfrm>
              <a:off x="11560693" y="1861173"/>
              <a:ext cx="9775" cy="9775"/>
            </a:xfrm>
            <a:custGeom>
              <a:avLst/>
              <a:gdLst>
                <a:gd name="connsiteX0" fmla="*/ 9956 w 9775"/>
                <a:gd name="connsiteY0" fmla="*/ 4948 h 9775"/>
                <a:gd name="connsiteX1" fmla="*/ 5068 w 9775"/>
                <a:gd name="connsiteY1" fmla="*/ 9836 h 9775"/>
                <a:gd name="connsiteX2" fmla="*/ 180 w 9775"/>
                <a:gd name="connsiteY2" fmla="*/ 4948 h 9775"/>
                <a:gd name="connsiteX3" fmla="*/ 5068 w 9775"/>
                <a:gd name="connsiteY3" fmla="*/ 60 h 9775"/>
                <a:gd name="connsiteX4" fmla="*/ 995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48"/>
                  </a:moveTo>
                  <a:cubicBezTo>
                    <a:pt x="9956" y="7647"/>
                    <a:pt x="7767" y="9836"/>
                    <a:pt x="5068" y="9836"/>
                  </a:cubicBezTo>
                  <a:cubicBezTo>
                    <a:pt x="2368" y="9836"/>
                    <a:pt x="180" y="7647"/>
                    <a:pt x="180" y="4948"/>
                  </a:cubicBezTo>
                  <a:cubicBezTo>
                    <a:pt x="180" y="2248"/>
                    <a:pt x="2368" y="60"/>
                    <a:pt x="5068" y="60"/>
                  </a:cubicBezTo>
                  <a:cubicBezTo>
                    <a:pt x="7767" y="60"/>
                    <a:pt x="9956" y="2248"/>
                    <a:pt x="995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6DD4061-CE03-62B8-8DA9-7DD0E9A52094}"/>
                </a:ext>
              </a:extLst>
            </p:cNvPr>
            <p:cNvSpPr/>
            <p:nvPr/>
          </p:nvSpPr>
          <p:spPr>
            <a:xfrm>
              <a:off x="11609571" y="1861173"/>
              <a:ext cx="9775" cy="9775"/>
            </a:xfrm>
            <a:custGeom>
              <a:avLst/>
              <a:gdLst>
                <a:gd name="connsiteX0" fmla="*/ 9966 w 9775"/>
                <a:gd name="connsiteY0" fmla="*/ 4948 h 9775"/>
                <a:gd name="connsiteX1" fmla="*/ 5078 w 9775"/>
                <a:gd name="connsiteY1" fmla="*/ 9836 h 9775"/>
                <a:gd name="connsiteX2" fmla="*/ 190 w 9775"/>
                <a:gd name="connsiteY2" fmla="*/ 4948 h 9775"/>
                <a:gd name="connsiteX3" fmla="*/ 5078 w 9775"/>
                <a:gd name="connsiteY3" fmla="*/ 60 h 9775"/>
                <a:gd name="connsiteX4" fmla="*/ 996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48"/>
                  </a:moveTo>
                  <a:cubicBezTo>
                    <a:pt x="9966" y="7647"/>
                    <a:pt x="7777" y="9836"/>
                    <a:pt x="5078" y="9836"/>
                  </a:cubicBezTo>
                  <a:cubicBezTo>
                    <a:pt x="2378" y="9836"/>
                    <a:pt x="190" y="7647"/>
                    <a:pt x="190" y="4948"/>
                  </a:cubicBezTo>
                  <a:cubicBezTo>
                    <a:pt x="190" y="2248"/>
                    <a:pt x="2378" y="60"/>
                    <a:pt x="5078" y="60"/>
                  </a:cubicBezTo>
                  <a:cubicBezTo>
                    <a:pt x="7777" y="60"/>
                    <a:pt x="9966" y="2248"/>
                    <a:pt x="996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C2F8624-8039-939C-4182-5677B5F1D714}"/>
                </a:ext>
              </a:extLst>
            </p:cNvPr>
            <p:cNvSpPr/>
            <p:nvPr/>
          </p:nvSpPr>
          <p:spPr>
            <a:xfrm>
              <a:off x="11658449" y="1861173"/>
              <a:ext cx="9775" cy="9775"/>
            </a:xfrm>
            <a:custGeom>
              <a:avLst/>
              <a:gdLst>
                <a:gd name="connsiteX0" fmla="*/ 9976 w 9775"/>
                <a:gd name="connsiteY0" fmla="*/ 4948 h 9775"/>
                <a:gd name="connsiteX1" fmla="*/ 5088 w 9775"/>
                <a:gd name="connsiteY1" fmla="*/ 9836 h 9775"/>
                <a:gd name="connsiteX2" fmla="*/ 200 w 9775"/>
                <a:gd name="connsiteY2" fmla="*/ 4948 h 9775"/>
                <a:gd name="connsiteX3" fmla="*/ 5088 w 9775"/>
                <a:gd name="connsiteY3" fmla="*/ 60 h 9775"/>
                <a:gd name="connsiteX4" fmla="*/ 997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48"/>
                  </a:moveTo>
                  <a:cubicBezTo>
                    <a:pt x="9976" y="7647"/>
                    <a:pt x="7787" y="9836"/>
                    <a:pt x="5088" y="9836"/>
                  </a:cubicBezTo>
                  <a:cubicBezTo>
                    <a:pt x="2388" y="9836"/>
                    <a:pt x="200" y="7647"/>
                    <a:pt x="200" y="4948"/>
                  </a:cubicBezTo>
                  <a:cubicBezTo>
                    <a:pt x="200" y="2248"/>
                    <a:pt x="2388" y="60"/>
                    <a:pt x="5088" y="60"/>
                  </a:cubicBezTo>
                  <a:cubicBezTo>
                    <a:pt x="7787" y="60"/>
                    <a:pt x="9976" y="2248"/>
                    <a:pt x="997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9E3D526-AB92-A190-C4FC-7DF8DC43C1B7}"/>
                </a:ext>
              </a:extLst>
            </p:cNvPr>
            <p:cNvSpPr/>
            <p:nvPr/>
          </p:nvSpPr>
          <p:spPr>
            <a:xfrm>
              <a:off x="11707328" y="1861173"/>
              <a:ext cx="9775" cy="9775"/>
            </a:xfrm>
            <a:custGeom>
              <a:avLst/>
              <a:gdLst>
                <a:gd name="connsiteX0" fmla="*/ 9986 w 9775"/>
                <a:gd name="connsiteY0" fmla="*/ 4948 h 9775"/>
                <a:gd name="connsiteX1" fmla="*/ 5098 w 9775"/>
                <a:gd name="connsiteY1" fmla="*/ 9836 h 9775"/>
                <a:gd name="connsiteX2" fmla="*/ 210 w 9775"/>
                <a:gd name="connsiteY2" fmla="*/ 4948 h 9775"/>
                <a:gd name="connsiteX3" fmla="*/ 5098 w 9775"/>
                <a:gd name="connsiteY3" fmla="*/ 60 h 9775"/>
                <a:gd name="connsiteX4" fmla="*/ 998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48"/>
                  </a:moveTo>
                  <a:cubicBezTo>
                    <a:pt x="9986" y="7647"/>
                    <a:pt x="7797" y="9836"/>
                    <a:pt x="5098" y="9836"/>
                  </a:cubicBezTo>
                  <a:cubicBezTo>
                    <a:pt x="2398" y="9836"/>
                    <a:pt x="210" y="7647"/>
                    <a:pt x="210" y="4948"/>
                  </a:cubicBezTo>
                  <a:cubicBezTo>
                    <a:pt x="210" y="2248"/>
                    <a:pt x="2398" y="60"/>
                    <a:pt x="5098" y="60"/>
                  </a:cubicBezTo>
                  <a:cubicBezTo>
                    <a:pt x="7797" y="60"/>
                    <a:pt x="9986" y="2248"/>
                    <a:pt x="998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86010FA-4888-21FF-A800-0EAC913A099F}"/>
                </a:ext>
              </a:extLst>
            </p:cNvPr>
            <p:cNvSpPr/>
            <p:nvPr/>
          </p:nvSpPr>
          <p:spPr>
            <a:xfrm>
              <a:off x="11756206" y="1861173"/>
              <a:ext cx="9775" cy="9775"/>
            </a:xfrm>
            <a:custGeom>
              <a:avLst/>
              <a:gdLst>
                <a:gd name="connsiteX0" fmla="*/ 9996 w 9775"/>
                <a:gd name="connsiteY0" fmla="*/ 4948 h 9775"/>
                <a:gd name="connsiteX1" fmla="*/ 5108 w 9775"/>
                <a:gd name="connsiteY1" fmla="*/ 9836 h 9775"/>
                <a:gd name="connsiteX2" fmla="*/ 220 w 9775"/>
                <a:gd name="connsiteY2" fmla="*/ 4948 h 9775"/>
                <a:gd name="connsiteX3" fmla="*/ 5108 w 9775"/>
                <a:gd name="connsiteY3" fmla="*/ 60 h 9775"/>
                <a:gd name="connsiteX4" fmla="*/ 999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48"/>
                  </a:moveTo>
                  <a:cubicBezTo>
                    <a:pt x="9996" y="7647"/>
                    <a:pt x="7807" y="9836"/>
                    <a:pt x="5108" y="9836"/>
                  </a:cubicBezTo>
                  <a:cubicBezTo>
                    <a:pt x="2408" y="9836"/>
                    <a:pt x="220" y="7647"/>
                    <a:pt x="220" y="4948"/>
                  </a:cubicBezTo>
                  <a:cubicBezTo>
                    <a:pt x="220" y="2248"/>
                    <a:pt x="2408" y="60"/>
                    <a:pt x="5108" y="60"/>
                  </a:cubicBezTo>
                  <a:cubicBezTo>
                    <a:pt x="7807" y="60"/>
                    <a:pt x="9996" y="2248"/>
                    <a:pt x="999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439A4CBA-A8DC-B0A1-9A9A-4341AE119EB5}"/>
                </a:ext>
              </a:extLst>
            </p:cNvPr>
            <p:cNvSpPr/>
            <p:nvPr/>
          </p:nvSpPr>
          <p:spPr>
            <a:xfrm>
              <a:off x="11805084" y="1861173"/>
              <a:ext cx="9775" cy="9775"/>
            </a:xfrm>
            <a:custGeom>
              <a:avLst/>
              <a:gdLst>
                <a:gd name="connsiteX0" fmla="*/ 10006 w 9775"/>
                <a:gd name="connsiteY0" fmla="*/ 4948 h 9775"/>
                <a:gd name="connsiteX1" fmla="*/ 5118 w 9775"/>
                <a:gd name="connsiteY1" fmla="*/ 9836 h 9775"/>
                <a:gd name="connsiteX2" fmla="*/ 230 w 9775"/>
                <a:gd name="connsiteY2" fmla="*/ 4948 h 9775"/>
                <a:gd name="connsiteX3" fmla="*/ 5118 w 9775"/>
                <a:gd name="connsiteY3" fmla="*/ 60 h 9775"/>
                <a:gd name="connsiteX4" fmla="*/ 1000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48"/>
                  </a:moveTo>
                  <a:cubicBezTo>
                    <a:pt x="10006" y="7647"/>
                    <a:pt x="7817" y="9836"/>
                    <a:pt x="5118" y="9836"/>
                  </a:cubicBezTo>
                  <a:cubicBezTo>
                    <a:pt x="2418" y="9836"/>
                    <a:pt x="230" y="7647"/>
                    <a:pt x="230" y="4948"/>
                  </a:cubicBezTo>
                  <a:cubicBezTo>
                    <a:pt x="230" y="2248"/>
                    <a:pt x="2418" y="60"/>
                    <a:pt x="5118" y="60"/>
                  </a:cubicBezTo>
                  <a:cubicBezTo>
                    <a:pt x="7817" y="60"/>
                    <a:pt x="10006" y="2248"/>
                    <a:pt x="1000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14BB69D2-CC6A-6B3A-52E6-D3A552C74EE2}"/>
                </a:ext>
              </a:extLst>
            </p:cNvPr>
            <p:cNvSpPr/>
            <p:nvPr/>
          </p:nvSpPr>
          <p:spPr>
            <a:xfrm>
              <a:off x="11853963" y="1861173"/>
              <a:ext cx="9775" cy="9775"/>
            </a:xfrm>
            <a:custGeom>
              <a:avLst/>
              <a:gdLst>
                <a:gd name="connsiteX0" fmla="*/ 10016 w 9775"/>
                <a:gd name="connsiteY0" fmla="*/ 4948 h 9775"/>
                <a:gd name="connsiteX1" fmla="*/ 5128 w 9775"/>
                <a:gd name="connsiteY1" fmla="*/ 9836 h 9775"/>
                <a:gd name="connsiteX2" fmla="*/ 240 w 9775"/>
                <a:gd name="connsiteY2" fmla="*/ 4948 h 9775"/>
                <a:gd name="connsiteX3" fmla="*/ 5128 w 9775"/>
                <a:gd name="connsiteY3" fmla="*/ 60 h 9775"/>
                <a:gd name="connsiteX4" fmla="*/ 1001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48"/>
                  </a:moveTo>
                  <a:cubicBezTo>
                    <a:pt x="10016" y="7647"/>
                    <a:pt x="7827" y="9836"/>
                    <a:pt x="5128" y="9836"/>
                  </a:cubicBezTo>
                  <a:cubicBezTo>
                    <a:pt x="2428" y="9836"/>
                    <a:pt x="240" y="7647"/>
                    <a:pt x="240" y="4948"/>
                  </a:cubicBezTo>
                  <a:cubicBezTo>
                    <a:pt x="240" y="2248"/>
                    <a:pt x="2428" y="60"/>
                    <a:pt x="5128" y="60"/>
                  </a:cubicBezTo>
                  <a:cubicBezTo>
                    <a:pt x="7827" y="60"/>
                    <a:pt x="10016" y="2248"/>
                    <a:pt x="1001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4E6FF5A8-1944-0032-7284-0648C4034F0A}"/>
                </a:ext>
              </a:extLst>
            </p:cNvPr>
            <p:cNvSpPr/>
            <p:nvPr/>
          </p:nvSpPr>
          <p:spPr>
            <a:xfrm>
              <a:off x="11902841" y="1861173"/>
              <a:ext cx="9775" cy="9775"/>
            </a:xfrm>
            <a:custGeom>
              <a:avLst/>
              <a:gdLst>
                <a:gd name="connsiteX0" fmla="*/ 10026 w 9775"/>
                <a:gd name="connsiteY0" fmla="*/ 4948 h 9775"/>
                <a:gd name="connsiteX1" fmla="*/ 5138 w 9775"/>
                <a:gd name="connsiteY1" fmla="*/ 9836 h 9775"/>
                <a:gd name="connsiteX2" fmla="*/ 250 w 9775"/>
                <a:gd name="connsiteY2" fmla="*/ 4948 h 9775"/>
                <a:gd name="connsiteX3" fmla="*/ 5138 w 9775"/>
                <a:gd name="connsiteY3" fmla="*/ 60 h 9775"/>
                <a:gd name="connsiteX4" fmla="*/ 1002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48"/>
                  </a:moveTo>
                  <a:cubicBezTo>
                    <a:pt x="10026" y="7647"/>
                    <a:pt x="7837" y="9836"/>
                    <a:pt x="5138" y="9836"/>
                  </a:cubicBezTo>
                  <a:cubicBezTo>
                    <a:pt x="2438" y="9836"/>
                    <a:pt x="250" y="7647"/>
                    <a:pt x="250" y="4948"/>
                  </a:cubicBezTo>
                  <a:cubicBezTo>
                    <a:pt x="250" y="2248"/>
                    <a:pt x="2438" y="60"/>
                    <a:pt x="5138" y="60"/>
                  </a:cubicBezTo>
                  <a:cubicBezTo>
                    <a:pt x="7837" y="60"/>
                    <a:pt x="10026" y="2248"/>
                    <a:pt x="1002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B2AE8A80-5C22-6B25-8BF9-D59A9D960B1E}"/>
                </a:ext>
              </a:extLst>
            </p:cNvPr>
            <p:cNvSpPr/>
            <p:nvPr/>
          </p:nvSpPr>
          <p:spPr>
            <a:xfrm>
              <a:off x="11951719" y="1861173"/>
              <a:ext cx="9775" cy="9775"/>
            </a:xfrm>
            <a:custGeom>
              <a:avLst/>
              <a:gdLst>
                <a:gd name="connsiteX0" fmla="*/ 10036 w 9775"/>
                <a:gd name="connsiteY0" fmla="*/ 4948 h 9775"/>
                <a:gd name="connsiteX1" fmla="*/ 5148 w 9775"/>
                <a:gd name="connsiteY1" fmla="*/ 9836 h 9775"/>
                <a:gd name="connsiteX2" fmla="*/ 260 w 9775"/>
                <a:gd name="connsiteY2" fmla="*/ 4948 h 9775"/>
                <a:gd name="connsiteX3" fmla="*/ 5148 w 9775"/>
                <a:gd name="connsiteY3" fmla="*/ 60 h 9775"/>
                <a:gd name="connsiteX4" fmla="*/ 1003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48"/>
                  </a:moveTo>
                  <a:cubicBezTo>
                    <a:pt x="10036" y="7647"/>
                    <a:pt x="7847" y="9836"/>
                    <a:pt x="5148" y="9836"/>
                  </a:cubicBezTo>
                  <a:cubicBezTo>
                    <a:pt x="2448" y="9836"/>
                    <a:pt x="260" y="7647"/>
                    <a:pt x="260" y="4948"/>
                  </a:cubicBezTo>
                  <a:cubicBezTo>
                    <a:pt x="260" y="2248"/>
                    <a:pt x="2448" y="60"/>
                    <a:pt x="5148" y="60"/>
                  </a:cubicBezTo>
                  <a:cubicBezTo>
                    <a:pt x="7847" y="60"/>
                    <a:pt x="10036" y="2248"/>
                    <a:pt x="1003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792F30B-6516-B1CF-08BE-7696E0F20CD3}"/>
                </a:ext>
              </a:extLst>
            </p:cNvPr>
            <p:cNvSpPr/>
            <p:nvPr/>
          </p:nvSpPr>
          <p:spPr>
            <a:xfrm>
              <a:off x="12000598" y="1861173"/>
              <a:ext cx="9775" cy="9775"/>
            </a:xfrm>
            <a:custGeom>
              <a:avLst/>
              <a:gdLst>
                <a:gd name="connsiteX0" fmla="*/ 10046 w 9775"/>
                <a:gd name="connsiteY0" fmla="*/ 4948 h 9775"/>
                <a:gd name="connsiteX1" fmla="*/ 5158 w 9775"/>
                <a:gd name="connsiteY1" fmla="*/ 9836 h 9775"/>
                <a:gd name="connsiteX2" fmla="*/ 270 w 9775"/>
                <a:gd name="connsiteY2" fmla="*/ 4948 h 9775"/>
                <a:gd name="connsiteX3" fmla="*/ 5158 w 9775"/>
                <a:gd name="connsiteY3" fmla="*/ 60 h 9775"/>
                <a:gd name="connsiteX4" fmla="*/ 1004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48"/>
                  </a:moveTo>
                  <a:cubicBezTo>
                    <a:pt x="10046" y="7647"/>
                    <a:pt x="7857" y="9836"/>
                    <a:pt x="5158" y="9836"/>
                  </a:cubicBezTo>
                  <a:cubicBezTo>
                    <a:pt x="2458" y="9836"/>
                    <a:pt x="270" y="7647"/>
                    <a:pt x="270" y="4948"/>
                  </a:cubicBezTo>
                  <a:cubicBezTo>
                    <a:pt x="270" y="2248"/>
                    <a:pt x="2458" y="60"/>
                    <a:pt x="5158" y="60"/>
                  </a:cubicBezTo>
                  <a:cubicBezTo>
                    <a:pt x="7857" y="60"/>
                    <a:pt x="10046" y="2248"/>
                    <a:pt x="1004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39B807A-BAC8-5A30-749C-BD0E023B47F1}"/>
                </a:ext>
              </a:extLst>
            </p:cNvPr>
            <p:cNvSpPr/>
            <p:nvPr/>
          </p:nvSpPr>
          <p:spPr>
            <a:xfrm>
              <a:off x="12049476" y="1861173"/>
              <a:ext cx="9775" cy="9775"/>
            </a:xfrm>
            <a:custGeom>
              <a:avLst/>
              <a:gdLst>
                <a:gd name="connsiteX0" fmla="*/ 10056 w 9775"/>
                <a:gd name="connsiteY0" fmla="*/ 4948 h 9775"/>
                <a:gd name="connsiteX1" fmla="*/ 5168 w 9775"/>
                <a:gd name="connsiteY1" fmla="*/ 9836 h 9775"/>
                <a:gd name="connsiteX2" fmla="*/ 280 w 9775"/>
                <a:gd name="connsiteY2" fmla="*/ 4948 h 9775"/>
                <a:gd name="connsiteX3" fmla="*/ 5168 w 9775"/>
                <a:gd name="connsiteY3" fmla="*/ 60 h 9775"/>
                <a:gd name="connsiteX4" fmla="*/ 1005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48"/>
                  </a:moveTo>
                  <a:cubicBezTo>
                    <a:pt x="10056" y="7647"/>
                    <a:pt x="7867" y="9836"/>
                    <a:pt x="5168" y="9836"/>
                  </a:cubicBezTo>
                  <a:cubicBezTo>
                    <a:pt x="2468" y="9836"/>
                    <a:pt x="280" y="7647"/>
                    <a:pt x="280" y="4948"/>
                  </a:cubicBezTo>
                  <a:cubicBezTo>
                    <a:pt x="280" y="2248"/>
                    <a:pt x="2468" y="60"/>
                    <a:pt x="5168" y="60"/>
                  </a:cubicBezTo>
                  <a:cubicBezTo>
                    <a:pt x="7867" y="60"/>
                    <a:pt x="10056" y="2248"/>
                    <a:pt x="1005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2A16D23-166A-5D7F-866F-F53896370A19}"/>
                </a:ext>
              </a:extLst>
            </p:cNvPr>
            <p:cNvSpPr/>
            <p:nvPr/>
          </p:nvSpPr>
          <p:spPr>
            <a:xfrm>
              <a:off x="12098354" y="1861173"/>
              <a:ext cx="9775" cy="9775"/>
            </a:xfrm>
            <a:custGeom>
              <a:avLst/>
              <a:gdLst>
                <a:gd name="connsiteX0" fmla="*/ 10066 w 9775"/>
                <a:gd name="connsiteY0" fmla="*/ 4948 h 9775"/>
                <a:gd name="connsiteX1" fmla="*/ 5178 w 9775"/>
                <a:gd name="connsiteY1" fmla="*/ 9836 h 9775"/>
                <a:gd name="connsiteX2" fmla="*/ 290 w 9775"/>
                <a:gd name="connsiteY2" fmla="*/ 4948 h 9775"/>
                <a:gd name="connsiteX3" fmla="*/ 5178 w 9775"/>
                <a:gd name="connsiteY3" fmla="*/ 60 h 9775"/>
                <a:gd name="connsiteX4" fmla="*/ 1006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48"/>
                  </a:moveTo>
                  <a:cubicBezTo>
                    <a:pt x="10066" y="7647"/>
                    <a:pt x="7877" y="9836"/>
                    <a:pt x="5178" y="9836"/>
                  </a:cubicBezTo>
                  <a:cubicBezTo>
                    <a:pt x="2478" y="9836"/>
                    <a:pt x="290" y="7647"/>
                    <a:pt x="290" y="4948"/>
                  </a:cubicBezTo>
                  <a:cubicBezTo>
                    <a:pt x="290" y="2248"/>
                    <a:pt x="2478" y="60"/>
                    <a:pt x="5178" y="60"/>
                  </a:cubicBezTo>
                  <a:cubicBezTo>
                    <a:pt x="7877" y="60"/>
                    <a:pt x="10066" y="2248"/>
                    <a:pt x="1006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BD460D4-BA87-F80F-7517-6BBD4F4C8120}"/>
                </a:ext>
              </a:extLst>
            </p:cNvPr>
            <p:cNvSpPr/>
            <p:nvPr/>
          </p:nvSpPr>
          <p:spPr>
            <a:xfrm>
              <a:off x="12147233" y="1861173"/>
              <a:ext cx="9775" cy="9775"/>
            </a:xfrm>
            <a:custGeom>
              <a:avLst/>
              <a:gdLst>
                <a:gd name="connsiteX0" fmla="*/ 10076 w 9775"/>
                <a:gd name="connsiteY0" fmla="*/ 4948 h 9775"/>
                <a:gd name="connsiteX1" fmla="*/ 5188 w 9775"/>
                <a:gd name="connsiteY1" fmla="*/ 9836 h 9775"/>
                <a:gd name="connsiteX2" fmla="*/ 300 w 9775"/>
                <a:gd name="connsiteY2" fmla="*/ 4948 h 9775"/>
                <a:gd name="connsiteX3" fmla="*/ 5188 w 9775"/>
                <a:gd name="connsiteY3" fmla="*/ 60 h 9775"/>
                <a:gd name="connsiteX4" fmla="*/ 1007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48"/>
                  </a:moveTo>
                  <a:cubicBezTo>
                    <a:pt x="10076" y="7647"/>
                    <a:pt x="7887" y="9836"/>
                    <a:pt x="5188" y="9836"/>
                  </a:cubicBezTo>
                  <a:cubicBezTo>
                    <a:pt x="2488" y="9836"/>
                    <a:pt x="300" y="7647"/>
                    <a:pt x="300" y="4948"/>
                  </a:cubicBezTo>
                  <a:cubicBezTo>
                    <a:pt x="300" y="2248"/>
                    <a:pt x="2488" y="60"/>
                    <a:pt x="5188" y="60"/>
                  </a:cubicBezTo>
                  <a:cubicBezTo>
                    <a:pt x="7887" y="60"/>
                    <a:pt x="10076" y="2248"/>
                    <a:pt x="10076" y="494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1C006220-5025-6505-2A14-83199093ACD2}"/>
                </a:ext>
              </a:extLst>
            </p:cNvPr>
            <p:cNvSpPr/>
            <p:nvPr/>
          </p:nvSpPr>
          <p:spPr>
            <a:xfrm>
              <a:off x="10680883" y="1910052"/>
              <a:ext cx="9775" cy="9775"/>
            </a:xfrm>
            <a:custGeom>
              <a:avLst/>
              <a:gdLst>
                <a:gd name="connsiteX0" fmla="*/ 9776 w 9775"/>
                <a:gd name="connsiteY0" fmla="*/ 4958 h 9775"/>
                <a:gd name="connsiteX1" fmla="*/ 4888 w 9775"/>
                <a:gd name="connsiteY1" fmla="*/ 9846 h 9775"/>
                <a:gd name="connsiteX2" fmla="*/ 0 w 9775"/>
                <a:gd name="connsiteY2" fmla="*/ 4958 h 9775"/>
                <a:gd name="connsiteX3" fmla="*/ 4888 w 9775"/>
                <a:gd name="connsiteY3" fmla="*/ 70 h 9775"/>
                <a:gd name="connsiteX4" fmla="*/ 977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58"/>
                  </a:moveTo>
                  <a:cubicBezTo>
                    <a:pt x="9776" y="7657"/>
                    <a:pt x="7587" y="9846"/>
                    <a:pt x="4888" y="9846"/>
                  </a:cubicBezTo>
                  <a:cubicBezTo>
                    <a:pt x="2188" y="9846"/>
                    <a:pt x="0" y="7657"/>
                    <a:pt x="0" y="4958"/>
                  </a:cubicBezTo>
                  <a:cubicBezTo>
                    <a:pt x="0" y="2258"/>
                    <a:pt x="2188" y="70"/>
                    <a:pt x="4888" y="70"/>
                  </a:cubicBezTo>
                  <a:cubicBezTo>
                    <a:pt x="7587" y="70"/>
                    <a:pt x="9776" y="2258"/>
                    <a:pt x="977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D6EDF48-5B21-F210-0E11-8EB7FB1DF4D6}"/>
                </a:ext>
              </a:extLst>
            </p:cNvPr>
            <p:cNvSpPr/>
            <p:nvPr/>
          </p:nvSpPr>
          <p:spPr>
            <a:xfrm>
              <a:off x="10729761" y="1910052"/>
              <a:ext cx="9775" cy="9775"/>
            </a:xfrm>
            <a:custGeom>
              <a:avLst/>
              <a:gdLst>
                <a:gd name="connsiteX0" fmla="*/ 9786 w 9775"/>
                <a:gd name="connsiteY0" fmla="*/ 4958 h 9775"/>
                <a:gd name="connsiteX1" fmla="*/ 4898 w 9775"/>
                <a:gd name="connsiteY1" fmla="*/ 9846 h 9775"/>
                <a:gd name="connsiteX2" fmla="*/ 10 w 9775"/>
                <a:gd name="connsiteY2" fmla="*/ 4958 h 9775"/>
                <a:gd name="connsiteX3" fmla="*/ 4898 w 9775"/>
                <a:gd name="connsiteY3" fmla="*/ 70 h 9775"/>
                <a:gd name="connsiteX4" fmla="*/ 978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58"/>
                  </a:moveTo>
                  <a:cubicBezTo>
                    <a:pt x="9786" y="7657"/>
                    <a:pt x="7597" y="9846"/>
                    <a:pt x="4898" y="9846"/>
                  </a:cubicBezTo>
                  <a:cubicBezTo>
                    <a:pt x="2198" y="9846"/>
                    <a:pt x="10" y="7657"/>
                    <a:pt x="10" y="4958"/>
                  </a:cubicBezTo>
                  <a:cubicBezTo>
                    <a:pt x="10" y="2258"/>
                    <a:pt x="2198" y="70"/>
                    <a:pt x="4898" y="70"/>
                  </a:cubicBezTo>
                  <a:cubicBezTo>
                    <a:pt x="7597" y="70"/>
                    <a:pt x="9786" y="2258"/>
                    <a:pt x="978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C3B91F98-B7A5-5E2C-1FE4-B4CE1A6DE02B}"/>
                </a:ext>
              </a:extLst>
            </p:cNvPr>
            <p:cNvSpPr/>
            <p:nvPr/>
          </p:nvSpPr>
          <p:spPr>
            <a:xfrm>
              <a:off x="10778639" y="1910052"/>
              <a:ext cx="9775" cy="9775"/>
            </a:xfrm>
            <a:custGeom>
              <a:avLst/>
              <a:gdLst>
                <a:gd name="connsiteX0" fmla="*/ 9796 w 9775"/>
                <a:gd name="connsiteY0" fmla="*/ 4958 h 9775"/>
                <a:gd name="connsiteX1" fmla="*/ 4908 w 9775"/>
                <a:gd name="connsiteY1" fmla="*/ 9846 h 9775"/>
                <a:gd name="connsiteX2" fmla="*/ 20 w 9775"/>
                <a:gd name="connsiteY2" fmla="*/ 4958 h 9775"/>
                <a:gd name="connsiteX3" fmla="*/ 4908 w 9775"/>
                <a:gd name="connsiteY3" fmla="*/ 70 h 9775"/>
                <a:gd name="connsiteX4" fmla="*/ 979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58"/>
                  </a:moveTo>
                  <a:cubicBezTo>
                    <a:pt x="9796" y="7657"/>
                    <a:pt x="7607" y="9846"/>
                    <a:pt x="4908" y="9846"/>
                  </a:cubicBezTo>
                  <a:cubicBezTo>
                    <a:pt x="2208" y="9846"/>
                    <a:pt x="20" y="7657"/>
                    <a:pt x="20" y="4958"/>
                  </a:cubicBezTo>
                  <a:cubicBezTo>
                    <a:pt x="20" y="2258"/>
                    <a:pt x="2208" y="70"/>
                    <a:pt x="4908" y="70"/>
                  </a:cubicBezTo>
                  <a:cubicBezTo>
                    <a:pt x="7607" y="70"/>
                    <a:pt x="9796" y="2258"/>
                    <a:pt x="979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64B2ED5-4EAA-1F34-3281-2EB62CC6D497}"/>
                </a:ext>
              </a:extLst>
            </p:cNvPr>
            <p:cNvSpPr/>
            <p:nvPr/>
          </p:nvSpPr>
          <p:spPr>
            <a:xfrm>
              <a:off x="10827518" y="1910052"/>
              <a:ext cx="9775" cy="9775"/>
            </a:xfrm>
            <a:custGeom>
              <a:avLst/>
              <a:gdLst>
                <a:gd name="connsiteX0" fmla="*/ 9806 w 9775"/>
                <a:gd name="connsiteY0" fmla="*/ 4958 h 9775"/>
                <a:gd name="connsiteX1" fmla="*/ 4918 w 9775"/>
                <a:gd name="connsiteY1" fmla="*/ 9846 h 9775"/>
                <a:gd name="connsiteX2" fmla="*/ 30 w 9775"/>
                <a:gd name="connsiteY2" fmla="*/ 4958 h 9775"/>
                <a:gd name="connsiteX3" fmla="*/ 4918 w 9775"/>
                <a:gd name="connsiteY3" fmla="*/ 70 h 9775"/>
                <a:gd name="connsiteX4" fmla="*/ 980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58"/>
                  </a:moveTo>
                  <a:cubicBezTo>
                    <a:pt x="9806" y="7657"/>
                    <a:pt x="7617" y="9846"/>
                    <a:pt x="4918" y="9846"/>
                  </a:cubicBezTo>
                  <a:cubicBezTo>
                    <a:pt x="2218" y="9846"/>
                    <a:pt x="30" y="7657"/>
                    <a:pt x="30" y="4958"/>
                  </a:cubicBezTo>
                  <a:cubicBezTo>
                    <a:pt x="30" y="2258"/>
                    <a:pt x="2218" y="70"/>
                    <a:pt x="4918" y="70"/>
                  </a:cubicBezTo>
                  <a:cubicBezTo>
                    <a:pt x="7617" y="70"/>
                    <a:pt x="9806" y="2258"/>
                    <a:pt x="980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B6C9064-33C8-843E-A0C1-164EF75D537A}"/>
                </a:ext>
              </a:extLst>
            </p:cNvPr>
            <p:cNvSpPr/>
            <p:nvPr/>
          </p:nvSpPr>
          <p:spPr>
            <a:xfrm>
              <a:off x="10876396" y="1910052"/>
              <a:ext cx="9775" cy="9775"/>
            </a:xfrm>
            <a:custGeom>
              <a:avLst/>
              <a:gdLst>
                <a:gd name="connsiteX0" fmla="*/ 9816 w 9775"/>
                <a:gd name="connsiteY0" fmla="*/ 4958 h 9775"/>
                <a:gd name="connsiteX1" fmla="*/ 4928 w 9775"/>
                <a:gd name="connsiteY1" fmla="*/ 9846 h 9775"/>
                <a:gd name="connsiteX2" fmla="*/ 40 w 9775"/>
                <a:gd name="connsiteY2" fmla="*/ 4958 h 9775"/>
                <a:gd name="connsiteX3" fmla="*/ 4928 w 9775"/>
                <a:gd name="connsiteY3" fmla="*/ 70 h 9775"/>
                <a:gd name="connsiteX4" fmla="*/ 981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58"/>
                  </a:moveTo>
                  <a:cubicBezTo>
                    <a:pt x="9816" y="7657"/>
                    <a:pt x="7627" y="9846"/>
                    <a:pt x="4928" y="9846"/>
                  </a:cubicBezTo>
                  <a:cubicBezTo>
                    <a:pt x="2228" y="9846"/>
                    <a:pt x="40" y="7657"/>
                    <a:pt x="40" y="4958"/>
                  </a:cubicBezTo>
                  <a:cubicBezTo>
                    <a:pt x="40" y="2258"/>
                    <a:pt x="2228" y="70"/>
                    <a:pt x="4928" y="70"/>
                  </a:cubicBezTo>
                  <a:cubicBezTo>
                    <a:pt x="7627" y="70"/>
                    <a:pt x="9816" y="2258"/>
                    <a:pt x="981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B443EC65-2E33-D8DE-0B0D-C2F03EED2E01}"/>
                </a:ext>
              </a:extLst>
            </p:cNvPr>
            <p:cNvSpPr/>
            <p:nvPr/>
          </p:nvSpPr>
          <p:spPr>
            <a:xfrm>
              <a:off x="10925274" y="1910052"/>
              <a:ext cx="9775" cy="9775"/>
            </a:xfrm>
            <a:custGeom>
              <a:avLst/>
              <a:gdLst>
                <a:gd name="connsiteX0" fmla="*/ 9826 w 9775"/>
                <a:gd name="connsiteY0" fmla="*/ 4958 h 9775"/>
                <a:gd name="connsiteX1" fmla="*/ 4938 w 9775"/>
                <a:gd name="connsiteY1" fmla="*/ 9846 h 9775"/>
                <a:gd name="connsiteX2" fmla="*/ 50 w 9775"/>
                <a:gd name="connsiteY2" fmla="*/ 4958 h 9775"/>
                <a:gd name="connsiteX3" fmla="*/ 4938 w 9775"/>
                <a:gd name="connsiteY3" fmla="*/ 70 h 9775"/>
                <a:gd name="connsiteX4" fmla="*/ 982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58"/>
                  </a:moveTo>
                  <a:cubicBezTo>
                    <a:pt x="9826" y="7657"/>
                    <a:pt x="7637" y="9846"/>
                    <a:pt x="4938" y="9846"/>
                  </a:cubicBezTo>
                  <a:cubicBezTo>
                    <a:pt x="2238" y="9846"/>
                    <a:pt x="50" y="7657"/>
                    <a:pt x="50" y="4958"/>
                  </a:cubicBezTo>
                  <a:cubicBezTo>
                    <a:pt x="50" y="2258"/>
                    <a:pt x="2238" y="70"/>
                    <a:pt x="4938" y="70"/>
                  </a:cubicBezTo>
                  <a:cubicBezTo>
                    <a:pt x="7637" y="70"/>
                    <a:pt x="9826" y="2258"/>
                    <a:pt x="982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C269539-8801-4B32-A1AD-5932D6BE2638}"/>
                </a:ext>
              </a:extLst>
            </p:cNvPr>
            <p:cNvSpPr/>
            <p:nvPr/>
          </p:nvSpPr>
          <p:spPr>
            <a:xfrm>
              <a:off x="10974153" y="1910052"/>
              <a:ext cx="9775" cy="9775"/>
            </a:xfrm>
            <a:custGeom>
              <a:avLst/>
              <a:gdLst>
                <a:gd name="connsiteX0" fmla="*/ 9836 w 9775"/>
                <a:gd name="connsiteY0" fmla="*/ 4958 h 9775"/>
                <a:gd name="connsiteX1" fmla="*/ 4948 w 9775"/>
                <a:gd name="connsiteY1" fmla="*/ 9846 h 9775"/>
                <a:gd name="connsiteX2" fmla="*/ 60 w 9775"/>
                <a:gd name="connsiteY2" fmla="*/ 4958 h 9775"/>
                <a:gd name="connsiteX3" fmla="*/ 4948 w 9775"/>
                <a:gd name="connsiteY3" fmla="*/ 70 h 9775"/>
                <a:gd name="connsiteX4" fmla="*/ 983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58"/>
                  </a:moveTo>
                  <a:cubicBezTo>
                    <a:pt x="9836" y="7657"/>
                    <a:pt x="7647" y="9846"/>
                    <a:pt x="4948" y="9846"/>
                  </a:cubicBezTo>
                  <a:cubicBezTo>
                    <a:pt x="2248" y="9846"/>
                    <a:pt x="60" y="7657"/>
                    <a:pt x="60" y="4958"/>
                  </a:cubicBezTo>
                  <a:cubicBezTo>
                    <a:pt x="60" y="2258"/>
                    <a:pt x="2248" y="70"/>
                    <a:pt x="4948" y="70"/>
                  </a:cubicBezTo>
                  <a:cubicBezTo>
                    <a:pt x="7647" y="70"/>
                    <a:pt x="9836" y="2258"/>
                    <a:pt x="983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29A30706-2450-0C41-C659-F68F98AF8DCB}"/>
                </a:ext>
              </a:extLst>
            </p:cNvPr>
            <p:cNvSpPr/>
            <p:nvPr/>
          </p:nvSpPr>
          <p:spPr>
            <a:xfrm>
              <a:off x="11023031" y="1910052"/>
              <a:ext cx="9775" cy="9775"/>
            </a:xfrm>
            <a:custGeom>
              <a:avLst/>
              <a:gdLst>
                <a:gd name="connsiteX0" fmla="*/ 9846 w 9775"/>
                <a:gd name="connsiteY0" fmla="*/ 4958 h 9775"/>
                <a:gd name="connsiteX1" fmla="*/ 4958 w 9775"/>
                <a:gd name="connsiteY1" fmla="*/ 9846 h 9775"/>
                <a:gd name="connsiteX2" fmla="*/ 70 w 9775"/>
                <a:gd name="connsiteY2" fmla="*/ 4958 h 9775"/>
                <a:gd name="connsiteX3" fmla="*/ 4958 w 9775"/>
                <a:gd name="connsiteY3" fmla="*/ 70 h 9775"/>
                <a:gd name="connsiteX4" fmla="*/ 984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58"/>
                  </a:moveTo>
                  <a:cubicBezTo>
                    <a:pt x="9846" y="7657"/>
                    <a:pt x="7657" y="9846"/>
                    <a:pt x="4958" y="9846"/>
                  </a:cubicBezTo>
                  <a:cubicBezTo>
                    <a:pt x="2258" y="9846"/>
                    <a:pt x="70" y="7657"/>
                    <a:pt x="70" y="4958"/>
                  </a:cubicBezTo>
                  <a:cubicBezTo>
                    <a:pt x="70" y="2258"/>
                    <a:pt x="2258" y="70"/>
                    <a:pt x="4958" y="70"/>
                  </a:cubicBezTo>
                  <a:cubicBezTo>
                    <a:pt x="7657" y="70"/>
                    <a:pt x="9846" y="2258"/>
                    <a:pt x="984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EF2A1B52-A9FB-B0D3-58B6-A52809A967D8}"/>
                </a:ext>
              </a:extLst>
            </p:cNvPr>
            <p:cNvSpPr/>
            <p:nvPr/>
          </p:nvSpPr>
          <p:spPr>
            <a:xfrm>
              <a:off x="11071909" y="1910052"/>
              <a:ext cx="9775" cy="9775"/>
            </a:xfrm>
            <a:custGeom>
              <a:avLst/>
              <a:gdLst>
                <a:gd name="connsiteX0" fmla="*/ 9856 w 9775"/>
                <a:gd name="connsiteY0" fmla="*/ 4958 h 9775"/>
                <a:gd name="connsiteX1" fmla="*/ 4968 w 9775"/>
                <a:gd name="connsiteY1" fmla="*/ 9846 h 9775"/>
                <a:gd name="connsiteX2" fmla="*/ 80 w 9775"/>
                <a:gd name="connsiteY2" fmla="*/ 4958 h 9775"/>
                <a:gd name="connsiteX3" fmla="*/ 4968 w 9775"/>
                <a:gd name="connsiteY3" fmla="*/ 70 h 9775"/>
                <a:gd name="connsiteX4" fmla="*/ 985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58"/>
                  </a:moveTo>
                  <a:cubicBezTo>
                    <a:pt x="9856" y="7657"/>
                    <a:pt x="7667" y="9846"/>
                    <a:pt x="4968" y="9846"/>
                  </a:cubicBezTo>
                  <a:cubicBezTo>
                    <a:pt x="2268" y="9846"/>
                    <a:pt x="80" y="7657"/>
                    <a:pt x="80" y="4958"/>
                  </a:cubicBezTo>
                  <a:cubicBezTo>
                    <a:pt x="80" y="2258"/>
                    <a:pt x="2268" y="70"/>
                    <a:pt x="4968" y="70"/>
                  </a:cubicBezTo>
                  <a:cubicBezTo>
                    <a:pt x="7667" y="70"/>
                    <a:pt x="9856" y="2258"/>
                    <a:pt x="985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7D7F672-4FEE-40F1-DA92-672E415574B6}"/>
                </a:ext>
              </a:extLst>
            </p:cNvPr>
            <p:cNvSpPr/>
            <p:nvPr/>
          </p:nvSpPr>
          <p:spPr>
            <a:xfrm>
              <a:off x="11120788" y="1910052"/>
              <a:ext cx="9775" cy="9775"/>
            </a:xfrm>
            <a:custGeom>
              <a:avLst/>
              <a:gdLst>
                <a:gd name="connsiteX0" fmla="*/ 9866 w 9775"/>
                <a:gd name="connsiteY0" fmla="*/ 4958 h 9775"/>
                <a:gd name="connsiteX1" fmla="*/ 4978 w 9775"/>
                <a:gd name="connsiteY1" fmla="*/ 9846 h 9775"/>
                <a:gd name="connsiteX2" fmla="*/ 90 w 9775"/>
                <a:gd name="connsiteY2" fmla="*/ 4958 h 9775"/>
                <a:gd name="connsiteX3" fmla="*/ 4978 w 9775"/>
                <a:gd name="connsiteY3" fmla="*/ 70 h 9775"/>
                <a:gd name="connsiteX4" fmla="*/ 986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58"/>
                  </a:moveTo>
                  <a:cubicBezTo>
                    <a:pt x="9866" y="7657"/>
                    <a:pt x="7677" y="9846"/>
                    <a:pt x="4978" y="9846"/>
                  </a:cubicBezTo>
                  <a:cubicBezTo>
                    <a:pt x="2278" y="9846"/>
                    <a:pt x="90" y="7657"/>
                    <a:pt x="90" y="4958"/>
                  </a:cubicBezTo>
                  <a:cubicBezTo>
                    <a:pt x="90" y="2258"/>
                    <a:pt x="2278" y="70"/>
                    <a:pt x="4978" y="70"/>
                  </a:cubicBezTo>
                  <a:cubicBezTo>
                    <a:pt x="7677" y="70"/>
                    <a:pt x="9866" y="2258"/>
                    <a:pt x="986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444423C7-1D1D-6214-8017-C00D87BD14FF}"/>
                </a:ext>
              </a:extLst>
            </p:cNvPr>
            <p:cNvSpPr/>
            <p:nvPr/>
          </p:nvSpPr>
          <p:spPr>
            <a:xfrm>
              <a:off x="11169666" y="1910052"/>
              <a:ext cx="9775" cy="9775"/>
            </a:xfrm>
            <a:custGeom>
              <a:avLst/>
              <a:gdLst>
                <a:gd name="connsiteX0" fmla="*/ 9876 w 9775"/>
                <a:gd name="connsiteY0" fmla="*/ 4958 h 9775"/>
                <a:gd name="connsiteX1" fmla="*/ 4988 w 9775"/>
                <a:gd name="connsiteY1" fmla="*/ 9846 h 9775"/>
                <a:gd name="connsiteX2" fmla="*/ 100 w 9775"/>
                <a:gd name="connsiteY2" fmla="*/ 4958 h 9775"/>
                <a:gd name="connsiteX3" fmla="*/ 4988 w 9775"/>
                <a:gd name="connsiteY3" fmla="*/ 70 h 9775"/>
                <a:gd name="connsiteX4" fmla="*/ 987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58"/>
                  </a:moveTo>
                  <a:cubicBezTo>
                    <a:pt x="9876" y="7657"/>
                    <a:pt x="7687" y="9846"/>
                    <a:pt x="4988" y="9846"/>
                  </a:cubicBezTo>
                  <a:cubicBezTo>
                    <a:pt x="2288" y="9846"/>
                    <a:pt x="100" y="7657"/>
                    <a:pt x="100" y="4958"/>
                  </a:cubicBezTo>
                  <a:cubicBezTo>
                    <a:pt x="100" y="2258"/>
                    <a:pt x="2288" y="70"/>
                    <a:pt x="4988" y="70"/>
                  </a:cubicBezTo>
                  <a:cubicBezTo>
                    <a:pt x="7687" y="70"/>
                    <a:pt x="9876" y="2258"/>
                    <a:pt x="987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04F21119-911B-84C7-EDAE-E1DAD6224F32}"/>
                </a:ext>
              </a:extLst>
            </p:cNvPr>
            <p:cNvSpPr/>
            <p:nvPr/>
          </p:nvSpPr>
          <p:spPr>
            <a:xfrm>
              <a:off x="11218544" y="1910052"/>
              <a:ext cx="9775" cy="9775"/>
            </a:xfrm>
            <a:custGeom>
              <a:avLst/>
              <a:gdLst>
                <a:gd name="connsiteX0" fmla="*/ 9886 w 9775"/>
                <a:gd name="connsiteY0" fmla="*/ 4958 h 9775"/>
                <a:gd name="connsiteX1" fmla="*/ 4998 w 9775"/>
                <a:gd name="connsiteY1" fmla="*/ 9846 h 9775"/>
                <a:gd name="connsiteX2" fmla="*/ 110 w 9775"/>
                <a:gd name="connsiteY2" fmla="*/ 4958 h 9775"/>
                <a:gd name="connsiteX3" fmla="*/ 4998 w 9775"/>
                <a:gd name="connsiteY3" fmla="*/ 70 h 9775"/>
                <a:gd name="connsiteX4" fmla="*/ 988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58"/>
                  </a:moveTo>
                  <a:cubicBezTo>
                    <a:pt x="9886" y="7657"/>
                    <a:pt x="7697" y="9846"/>
                    <a:pt x="4998" y="9846"/>
                  </a:cubicBezTo>
                  <a:cubicBezTo>
                    <a:pt x="2298" y="9846"/>
                    <a:pt x="110" y="7657"/>
                    <a:pt x="110" y="4958"/>
                  </a:cubicBezTo>
                  <a:cubicBezTo>
                    <a:pt x="110" y="2258"/>
                    <a:pt x="2298" y="70"/>
                    <a:pt x="4998" y="70"/>
                  </a:cubicBezTo>
                  <a:cubicBezTo>
                    <a:pt x="7697" y="70"/>
                    <a:pt x="9886" y="2258"/>
                    <a:pt x="988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46A76588-FC87-2FE4-F80B-CA1A694D2E10}"/>
                </a:ext>
              </a:extLst>
            </p:cNvPr>
            <p:cNvSpPr/>
            <p:nvPr/>
          </p:nvSpPr>
          <p:spPr>
            <a:xfrm>
              <a:off x="11267423" y="1910052"/>
              <a:ext cx="9775" cy="9775"/>
            </a:xfrm>
            <a:custGeom>
              <a:avLst/>
              <a:gdLst>
                <a:gd name="connsiteX0" fmla="*/ 9896 w 9775"/>
                <a:gd name="connsiteY0" fmla="*/ 4958 h 9775"/>
                <a:gd name="connsiteX1" fmla="*/ 5008 w 9775"/>
                <a:gd name="connsiteY1" fmla="*/ 9846 h 9775"/>
                <a:gd name="connsiteX2" fmla="*/ 120 w 9775"/>
                <a:gd name="connsiteY2" fmla="*/ 4958 h 9775"/>
                <a:gd name="connsiteX3" fmla="*/ 5008 w 9775"/>
                <a:gd name="connsiteY3" fmla="*/ 70 h 9775"/>
                <a:gd name="connsiteX4" fmla="*/ 989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58"/>
                  </a:moveTo>
                  <a:cubicBezTo>
                    <a:pt x="9896" y="7657"/>
                    <a:pt x="7707" y="9846"/>
                    <a:pt x="5008" y="9846"/>
                  </a:cubicBezTo>
                  <a:cubicBezTo>
                    <a:pt x="2308" y="9846"/>
                    <a:pt x="120" y="7657"/>
                    <a:pt x="120" y="4958"/>
                  </a:cubicBezTo>
                  <a:cubicBezTo>
                    <a:pt x="120" y="2258"/>
                    <a:pt x="2308" y="70"/>
                    <a:pt x="5008" y="70"/>
                  </a:cubicBezTo>
                  <a:cubicBezTo>
                    <a:pt x="7707" y="70"/>
                    <a:pt x="9896" y="2258"/>
                    <a:pt x="989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157A0A2-DB78-25F1-BB94-23DB88062AA5}"/>
                </a:ext>
              </a:extLst>
            </p:cNvPr>
            <p:cNvSpPr/>
            <p:nvPr/>
          </p:nvSpPr>
          <p:spPr>
            <a:xfrm>
              <a:off x="11316301" y="1910052"/>
              <a:ext cx="9775" cy="9775"/>
            </a:xfrm>
            <a:custGeom>
              <a:avLst/>
              <a:gdLst>
                <a:gd name="connsiteX0" fmla="*/ 9906 w 9775"/>
                <a:gd name="connsiteY0" fmla="*/ 4958 h 9775"/>
                <a:gd name="connsiteX1" fmla="*/ 5018 w 9775"/>
                <a:gd name="connsiteY1" fmla="*/ 9846 h 9775"/>
                <a:gd name="connsiteX2" fmla="*/ 130 w 9775"/>
                <a:gd name="connsiteY2" fmla="*/ 4958 h 9775"/>
                <a:gd name="connsiteX3" fmla="*/ 5018 w 9775"/>
                <a:gd name="connsiteY3" fmla="*/ 70 h 9775"/>
                <a:gd name="connsiteX4" fmla="*/ 990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58"/>
                  </a:moveTo>
                  <a:cubicBezTo>
                    <a:pt x="9906" y="7657"/>
                    <a:pt x="7717" y="9846"/>
                    <a:pt x="5018" y="9846"/>
                  </a:cubicBezTo>
                  <a:cubicBezTo>
                    <a:pt x="2318" y="9846"/>
                    <a:pt x="130" y="7657"/>
                    <a:pt x="130" y="4958"/>
                  </a:cubicBezTo>
                  <a:cubicBezTo>
                    <a:pt x="130" y="2258"/>
                    <a:pt x="2318" y="70"/>
                    <a:pt x="5018" y="70"/>
                  </a:cubicBezTo>
                  <a:cubicBezTo>
                    <a:pt x="7717" y="70"/>
                    <a:pt x="9906" y="2258"/>
                    <a:pt x="990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5F4562E-930E-1C51-AF07-9429717A0F1D}"/>
                </a:ext>
              </a:extLst>
            </p:cNvPr>
            <p:cNvSpPr/>
            <p:nvPr/>
          </p:nvSpPr>
          <p:spPr>
            <a:xfrm>
              <a:off x="11365179" y="1910052"/>
              <a:ext cx="9775" cy="9775"/>
            </a:xfrm>
            <a:custGeom>
              <a:avLst/>
              <a:gdLst>
                <a:gd name="connsiteX0" fmla="*/ 9916 w 9775"/>
                <a:gd name="connsiteY0" fmla="*/ 4958 h 9775"/>
                <a:gd name="connsiteX1" fmla="*/ 5028 w 9775"/>
                <a:gd name="connsiteY1" fmla="*/ 9846 h 9775"/>
                <a:gd name="connsiteX2" fmla="*/ 140 w 9775"/>
                <a:gd name="connsiteY2" fmla="*/ 4958 h 9775"/>
                <a:gd name="connsiteX3" fmla="*/ 5028 w 9775"/>
                <a:gd name="connsiteY3" fmla="*/ 70 h 9775"/>
                <a:gd name="connsiteX4" fmla="*/ 991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58"/>
                  </a:moveTo>
                  <a:cubicBezTo>
                    <a:pt x="9916" y="7657"/>
                    <a:pt x="7727" y="9846"/>
                    <a:pt x="5028" y="9846"/>
                  </a:cubicBezTo>
                  <a:cubicBezTo>
                    <a:pt x="2328" y="9846"/>
                    <a:pt x="140" y="7657"/>
                    <a:pt x="140" y="4958"/>
                  </a:cubicBezTo>
                  <a:cubicBezTo>
                    <a:pt x="140" y="2258"/>
                    <a:pt x="2328" y="70"/>
                    <a:pt x="5028" y="70"/>
                  </a:cubicBezTo>
                  <a:cubicBezTo>
                    <a:pt x="7727" y="70"/>
                    <a:pt x="9916" y="2258"/>
                    <a:pt x="991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0FEBA2F-CB7F-4BB9-DAAA-6A4A334283CA}"/>
                </a:ext>
              </a:extLst>
            </p:cNvPr>
            <p:cNvSpPr/>
            <p:nvPr/>
          </p:nvSpPr>
          <p:spPr>
            <a:xfrm>
              <a:off x="11414058" y="1910052"/>
              <a:ext cx="9775" cy="9775"/>
            </a:xfrm>
            <a:custGeom>
              <a:avLst/>
              <a:gdLst>
                <a:gd name="connsiteX0" fmla="*/ 9926 w 9775"/>
                <a:gd name="connsiteY0" fmla="*/ 4958 h 9775"/>
                <a:gd name="connsiteX1" fmla="*/ 5038 w 9775"/>
                <a:gd name="connsiteY1" fmla="*/ 9846 h 9775"/>
                <a:gd name="connsiteX2" fmla="*/ 150 w 9775"/>
                <a:gd name="connsiteY2" fmla="*/ 4958 h 9775"/>
                <a:gd name="connsiteX3" fmla="*/ 5038 w 9775"/>
                <a:gd name="connsiteY3" fmla="*/ 70 h 9775"/>
                <a:gd name="connsiteX4" fmla="*/ 992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58"/>
                  </a:moveTo>
                  <a:cubicBezTo>
                    <a:pt x="9926" y="7657"/>
                    <a:pt x="7737" y="9846"/>
                    <a:pt x="5038" y="9846"/>
                  </a:cubicBezTo>
                  <a:cubicBezTo>
                    <a:pt x="2338" y="9846"/>
                    <a:pt x="150" y="7657"/>
                    <a:pt x="150" y="4958"/>
                  </a:cubicBezTo>
                  <a:cubicBezTo>
                    <a:pt x="150" y="2258"/>
                    <a:pt x="2338" y="70"/>
                    <a:pt x="5038" y="70"/>
                  </a:cubicBezTo>
                  <a:cubicBezTo>
                    <a:pt x="7737" y="70"/>
                    <a:pt x="9926" y="2258"/>
                    <a:pt x="992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CA8137F8-61E2-F2FA-974B-36389CB44AF7}"/>
                </a:ext>
              </a:extLst>
            </p:cNvPr>
            <p:cNvSpPr/>
            <p:nvPr/>
          </p:nvSpPr>
          <p:spPr>
            <a:xfrm>
              <a:off x="11462936" y="1910052"/>
              <a:ext cx="9775" cy="9775"/>
            </a:xfrm>
            <a:custGeom>
              <a:avLst/>
              <a:gdLst>
                <a:gd name="connsiteX0" fmla="*/ 9936 w 9775"/>
                <a:gd name="connsiteY0" fmla="*/ 4958 h 9775"/>
                <a:gd name="connsiteX1" fmla="*/ 5048 w 9775"/>
                <a:gd name="connsiteY1" fmla="*/ 9846 h 9775"/>
                <a:gd name="connsiteX2" fmla="*/ 160 w 9775"/>
                <a:gd name="connsiteY2" fmla="*/ 4958 h 9775"/>
                <a:gd name="connsiteX3" fmla="*/ 5048 w 9775"/>
                <a:gd name="connsiteY3" fmla="*/ 70 h 9775"/>
                <a:gd name="connsiteX4" fmla="*/ 993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58"/>
                  </a:moveTo>
                  <a:cubicBezTo>
                    <a:pt x="9936" y="7657"/>
                    <a:pt x="7747" y="9846"/>
                    <a:pt x="5048" y="9846"/>
                  </a:cubicBezTo>
                  <a:cubicBezTo>
                    <a:pt x="2348" y="9846"/>
                    <a:pt x="160" y="7657"/>
                    <a:pt x="160" y="4958"/>
                  </a:cubicBezTo>
                  <a:cubicBezTo>
                    <a:pt x="160" y="2258"/>
                    <a:pt x="2348" y="70"/>
                    <a:pt x="5048" y="70"/>
                  </a:cubicBezTo>
                  <a:cubicBezTo>
                    <a:pt x="7747" y="70"/>
                    <a:pt x="9936" y="2258"/>
                    <a:pt x="993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0C84130-B222-9781-9C7D-17DA7ED83571}"/>
                </a:ext>
              </a:extLst>
            </p:cNvPr>
            <p:cNvSpPr/>
            <p:nvPr/>
          </p:nvSpPr>
          <p:spPr>
            <a:xfrm>
              <a:off x="11511814" y="1910052"/>
              <a:ext cx="9775" cy="9775"/>
            </a:xfrm>
            <a:custGeom>
              <a:avLst/>
              <a:gdLst>
                <a:gd name="connsiteX0" fmla="*/ 9946 w 9775"/>
                <a:gd name="connsiteY0" fmla="*/ 4958 h 9775"/>
                <a:gd name="connsiteX1" fmla="*/ 5058 w 9775"/>
                <a:gd name="connsiteY1" fmla="*/ 9846 h 9775"/>
                <a:gd name="connsiteX2" fmla="*/ 170 w 9775"/>
                <a:gd name="connsiteY2" fmla="*/ 4958 h 9775"/>
                <a:gd name="connsiteX3" fmla="*/ 5058 w 9775"/>
                <a:gd name="connsiteY3" fmla="*/ 70 h 9775"/>
                <a:gd name="connsiteX4" fmla="*/ 994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58"/>
                  </a:moveTo>
                  <a:cubicBezTo>
                    <a:pt x="9946" y="7657"/>
                    <a:pt x="7757" y="9846"/>
                    <a:pt x="5058" y="9846"/>
                  </a:cubicBezTo>
                  <a:cubicBezTo>
                    <a:pt x="2358" y="9846"/>
                    <a:pt x="170" y="7657"/>
                    <a:pt x="170" y="4958"/>
                  </a:cubicBezTo>
                  <a:cubicBezTo>
                    <a:pt x="170" y="2258"/>
                    <a:pt x="2358" y="70"/>
                    <a:pt x="5058" y="70"/>
                  </a:cubicBezTo>
                  <a:cubicBezTo>
                    <a:pt x="7757" y="70"/>
                    <a:pt x="9946" y="2258"/>
                    <a:pt x="994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A6D6814-79AD-E2A0-CDF7-E1B05404BCFA}"/>
                </a:ext>
              </a:extLst>
            </p:cNvPr>
            <p:cNvSpPr/>
            <p:nvPr/>
          </p:nvSpPr>
          <p:spPr>
            <a:xfrm>
              <a:off x="11560693" y="1910052"/>
              <a:ext cx="9775" cy="9775"/>
            </a:xfrm>
            <a:custGeom>
              <a:avLst/>
              <a:gdLst>
                <a:gd name="connsiteX0" fmla="*/ 9956 w 9775"/>
                <a:gd name="connsiteY0" fmla="*/ 4958 h 9775"/>
                <a:gd name="connsiteX1" fmla="*/ 5068 w 9775"/>
                <a:gd name="connsiteY1" fmla="*/ 9846 h 9775"/>
                <a:gd name="connsiteX2" fmla="*/ 180 w 9775"/>
                <a:gd name="connsiteY2" fmla="*/ 4958 h 9775"/>
                <a:gd name="connsiteX3" fmla="*/ 5068 w 9775"/>
                <a:gd name="connsiteY3" fmla="*/ 70 h 9775"/>
                <a:gd name="connsiteX4" fmla="*/ 995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58"/>
                  </a:moveTo>
                  <a:cubicBezTo>
                    <a:pt x="9956" y="7657"/>
                    <a:pt x="7767" y="9846"/>
                    <a:pt x="5068" y="9846"/>
                  </a:cubicBezTo>
                  <a:cubicBezTo>
                    <a:pt x="2368" y="9846"/>
                    <a:pt x="180" y="7657"/>
                    <a:pt x="180" y="4958"/>
                  </a:cubicBezTo>
                  <a:cubicBezTo>
                    <a:pt x="180" y="2258"/>
                    <a:pt x="2368" y="70"/>
                    <a:pt x="5068" y="70"/>
                  </a:cubicBezTo>
                  <a:cubicBezTo>
                    <a:pt x="7767" y="70"/>
                    <a:pt x="9956" y="2258"/>
                    <a:pt x="995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B26C3D32-DBE3-6BFD-CD84-A7C621E5CAD9}"/>
                </a:ext>
              </a:extLst>
            </p:cNvPr>
            <p:cNvSpPr/>
            <p:nvPr/>
          </p:nvSpPr>
          <p:spPr>
            <a:xfrm>
              <a:off x="11609571" y="1910052"/>
              <a:ext cx="9775" cy="9775"/>
            </a:xfrm>
            <a:custGeom>
              <a:avLst/>
              <a:gdLst>
                <a:gd name="connsiteX0" fmla="*/ 9966 w 9775"/>
                <a:gd name="connsiteY0" fmla="*/ 4958 h 9775"/>
                <a:gd name="connsiteX1" fmla="*/ 5078 w 9775"/>
                <a:gd name="connsiteY1" fmla="*/ 9846 h 9775"/>
                <a:gd name="connsiteX2" fmla="*/ 190 w 9775"/>
                <a:gd name="connsiteY2" fmla="*/ 4958 h 9775"/>
                <a:gd name="connsiteX3" fmla="*/ 5078 w 9775"/>
                <a:gd name="connsiteY3" fmla="*/ 70 h 9775"/>
                <a:gd name="connsiteX4" fmla="*/ 996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58"/>
                  </a:moveTo>
                  <a:cubicBezTo>
                    <a:pt x="9966" y="7657"/>
                    <a:pt x="7777" y="9846"/>
                    <a:pt x="5078" y="9846"/>
                  </a:cubicBezTo>
                  <a:cubicBezTo>
                    <a:pt x="2378" y="9846"/>
                    <a:pt x="190" y="7657"/>
                    <a:pt x="190" y="4958"/>
                  </a:cubicBezTo>
                  <a:cubicBezTo>
                    <a:pt x="190" y="2258"/>
                    <a:pt x="2378" y="70"/>
                    <a:pt x="5078" y="70"/>
                  </a:cubicBezTo>
                  <a:cubicBezTo>
                    <a:pt x="7777" y="70"/>
                    <a:pt x="9966" y="2258"/>
                    <a:pt x="996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BC200290-BAAC-4195-5D4C-B03AA55989B9}"/>
                </a:ext>
              </a:extLst>
            </p:cNvPr>
            <p:cNvSpPr/>
            <p:nvPr/>
          </p:nvSpPr>
          <p:spPr>
            <a:xfrm>
              <a:off x="11658449" y="1910052"/>
              <a:ext cx="9775" cy="9775"/>
            </a:xfrm>
            <a:custGeom>
              <a:avLst/>
              <a:gdLst>
                <a:gd name="connsiteX0" fmla="*/ 9976 w 9775"/>
                <a:gd name="connsiteY0" fmla="*/ 4958 h 9775"/>
                <a:gd name="connsiteX1" fmla="*/ 5088 w 9775"/>
                <a:gd name="connsiteY1" fmla="*/ 9846 h 9775"/>
                <a:gd name="connsiteX2" fmla="*/ 200 w 9775"/>
                <a:gd name="connsiteY2" fmla="*/ 4958 h 9775"/>
                <a:gd name="connsiteX3" fmla="*/ 5088 w 9775"/>
                <a:gd name="connsiteY3" fmla="*/ 70 h 9775"/>
                <a:gd name="connsiteX4" fmla="*/ 997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58"/>
                  </a:moveTo>
                  <a:cubicBezTo>
                    <a:pt x="9976" y="7657"/>
                    <a:pt x="7787" y="9846"/>
                    <a:pt x="5088" y="9846"/>
                  </a:cubicBezTo>
                  <a:cubicBezTo>
                    <a:pt x="2388" y="9846"/>
                    <a:pt x="200" y="7657"/>
                    <a:pt x="200" y="4958"/>
                  </a:cubicBezTo>
                  <a:cubicBezTo>
                    <a:pt x="200" y="2258"/>
                    <a:pt x="2388" y="70"/>
                    <a:pt x="5088" y="70"/>
                  </a:cubicBezTo>
                  <a:cubicBezTo>
                    <a:pt x="7787" y="70"/>
                    <a:pt x="9976" y="2258"/>
                    <a:pt x="997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49D187BD-92E3-C426-DC94-5508D61F79B4}"/>
                </a:ext>
              </a:extLst>
            </p:cNvPr>
            <p:cNvSpPr/>
            <p:nvPr/>
          </p:nvSpPr>
          <p:spPr>
            <a:xfrm>
              <a:off x="11707328" y="1910052"/>
              <a:ext cx="9775" cy="9775"/>
            </a:xfrm>
            <a:custGeom>
              <a:avLst/>
              <a:gdLst>
                <a:gd name="connsiteX0" fmla="*/ 9986 w 9775"/>
                <a:gd name="connsiteY0" fmla="*/ 4958 h 9775"/>
                <a:gd name="connsiteX1" fmla="*/ 5098 w 9775"/>
                <a:gd name="connsiteY1" fmla="*/ 9846 h 9775"/>
                <a:gd name="connsiteX2" fmla="*/ 210 w 9775"/>
                <a:gd name="connsiteY2" fmla="*/ 4958 h 9775"/>
                <a:gd name="connsiteX3" fmla="*/ 5098 w 9775"/>
                <a:gd name="connsiteY3" fmla="*/ 70 h 9775"/>
                <a:gd name="connsiteX4" fmla="*/ 998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58"/>
                  </a:moveTo>
                  <a:cubicBezTo>
                    <a:pt x="9986" y="7657"/>
                    <a:pt x="7797" y="9846"/>
                    <a:pt x="5098" y="9846"/>
                  </a:cubicBezTo>
                  <a:cubicBezTo>
                    <a:pt x="2398" y="9846"/>
                    <a:pt x="210" y="7657"/>
                    <a:pt x="210" y="4958"/>
                  </a:cubicBezTo>
                  <a:cubicBezTo>
                    <a:pt x="210" y="2258"/>
                    <a:pt x="2398" y="70"/>
                    <a:pt x="5098" y="70"/>
                  </a:cubicBezTo>
                  <a:cubicBezTo>
                    <a:pt x="7797" y="70"/>
                    <a:pt x="9986" y="2258"/>
                    <a:pt x="998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16C4B80C-9A2D-0109-0EDA-21526618F85D}"/>
                </a:ext>
              </a:extLst>
            </p:cNvPr>
            <p:cNvSpPr/>
            <p:nvPr/>
          </p:nvSpPr>
          <p:spPr>
            <a:xfrm>
              <a:off x="11756206" y="1910052"/>
              <a:ext cx="9775" cy="9775"/>
            </a:xfrm>
            <a:custGeom>
              <a:avLst/>
              <a:gdLst>
                <a:gd name="connsiteX0" fmla="*/ 9996 w 9775"/>
                <a:gd name="connsiteY0" fmla="*/ 4958 h 9775"/>
                <a:gd name="connsiteX1" fmla="*/ 5108 w 9775"/>
                <a:gd name="connsiteY1" fmla="*/ 9846 h 9775"/>
                <a:gd name="connsiteX2" fmla="*/ 220 w 9775"/>
                <a:gd name="connsiteY2" fmla="*/ 4958 h 9775"/>
                <a:gd name="connsiteX3" fmla="*/ 5108 w 9775"/>
                <a:gd name="connsiteY3" fmla="*/ 70 h 9775"/>
                <a:gd name="connsiteX4" fmla="*/ 999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58"/>
                  </a:moveTo>
                  <a:cubicBezTo>
                    <a:pt x="9996" y="7657"/>
                    <a:pt x="7807" y="9846"/>
                    <a:pt x="5108" y="9846"/>
                  </a:cubicBezTo>
                  <a:cubicBezTo>
                    <a:pt x="2408" y="9846"/>
                    <a:pt x="220" y="7657"/>
                    <a:pt x="220" y="4958"/>
                  </a:cubicBezTo>
                  <a:cubicBezTo>
                    <a:pt x="220" y="2258"/>
                    <a:pt x="2408" y="70"/>
                    <a:pt x="5108" y="70"/>
                  </a:cubicBezTo>
                  <a:cubicBezTo>
                    <a:pt x="7807" y="70"/>
                    <a:pt x="9996" y="2258"/>
                    <a:pt x="999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F4187D3-A2A0-1F4D-2190-539435AA5ED6}"/>
                </a:ext>
              </a:extLst>
            </p:cNvPr>
            <p:cNvSpPr/>
            <p:nvPr/>
          </p:nvSpPr>
          <p:spPr>
            <a:xfrm>
              <a:off x="11805084" y="1910052"/>
              <a:ext cx="9775" cy="9775"/>
            </a:xfrm>
            <a:custGeom>
              <a:avLst/>
              <a:gdLst>
                <a:gd name="connsiteX0" fmla="*/ 10006 w 9775"/>
                <a:gd name="connsiteY0" fmla="*/ 4958 h 9775"/>
                <a:gd name="connsiteX1" fmla="*/ 5118 w 9775"/>
                <a:gd name="connsiteY1" fmla="*/ 9846 h 9775"/>
                <a:gd name="connsiteX2" fmla="*/ 230 w 9775"/>
                <a:gd name="connsiteY2" fmla="*/ 4958 h 9775"/>
                <a:gd name="connsiteX3" fmla="*/ 5118 w 9775"/>
                <a:gd name="connsiteY3" fmla="*/ 70 h 9775"/>
                <a:gd name="connsiteX4" fmla="*/ 1000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58"/>
                  </a:moveTo>
                  <a:cubicBezTo>
                    <a:pt x="10006" y="7657"/>
                    <a:pt x="7817" y="9846"/>
                    <a:pt x="5118" y="9846"/>
                  </a:cubicBezTo>
                  <a:cubicBezTo>
                    <a:pt x="2418" y="9846"/>
                    <a:pt x="230" y="7657"/>
                    <a:pt x="230" y="4958"/>
                  </a:cubicBezTo>
                  <a:cubicBezTo>
                    <a:pt x="230" y="2258"/>
                    <a:pt x="2418" y="70"/>
                    <a:pt x="5118" y="70"/>
                  </a:cubicBezTo>
                  <a:cubicBezTo>
                    <a:pt x="7817" y="70"/>
                    <a:pt x="10006" y="2258"/>
                    <a:pt x="1000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C94DA65E-50CF-42E1-7C90-675B397A6E81}"/>
                </a:ext>
              </a:extLst>
            </p:cNvPr>
            <p:cNvSpPr/>
            <p:nvPr/>
          </p:nvSpPr>
          <p:spPr>
            <a:xfrm>
              <a:off x="11853963" y="1910052"/>
              <a:ext cx="9775" cy="9775"/>
            </a:xfrm>
            <a:custGeom>
              <a:avLst/>
              <a:gdLst>
                <a:gd name="connsiteX0" fmla="*/ 10016 w 9775"/>
                <a:gd name="connsiteY0" fmla="*/ 4958 h 9775"/>
                <a:gd name="connsiteX1" fmla="*/ 5128 w 9775"/>
                <a:gd name="connsiteY1" fmla="*/ 9846 h 9775"/>
                <a:gd name="connsiteX2" fmla="*/ 240 w 9775"/>
                <a:gd name="connsiteY2" fmla="*/ 4958 h 9775"/>
                <a:gd name="connsiteX3" fmla="*/ 5128 w 9775"/>
                <a:gd name="connsiteY3" fmla="*/ 70 h 9775"/>
                <a:gd name="connsiteX4" fmla="*/ 1001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58"/>
                  </a:moveTo>
                  <a:cubicBezTo>
                    <a:pt x="10016" y="7657"/>
                    <a:pt x="7827" y="9846"/>
                    <a:pt x="5128" y="9846"/>
                  </a:cubicBezTo>
                  <a:cubicBezTo>
                    <a:pt x="2428" y="9846"/>
                    <a:pt x="240" y="7657"/>
                    <a:pt x="240" y="4958"/>
                  </a:cubicBezTo>
                  <a:cubicBezTo>
                    <a:pt x="240" y="2258"/>
                    <a:pt x="2428" y="70"/>
                    <a:pt x="5128" y="70"/>
                  </a:cubicBezTo>
                  <a:cubicBezTo>
                    <a:pt x="7827" y="70"/>
                    <a:pt x="10016" y="2258"/>
                    <a:pt x="1001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56BB0B89-048E-A869-43D8-840FA0D02D62}"/>
                </a:ext>
              </a:extLst>
            </p:cNvPr>
            <p:cNvSpPr/>
            <p:nvPr/>
          </p:nvSpPr>
          <p:spPr>
            <a:xfrm>
              <a:off x="11902841" y="1910052"/>
              <a:ext cx="9775" cy="9775"/>
            </a:xfrm>
            <a:custGeom>
              <a:avLst/>
              <a:gdLst>
                <a:gd name="connsiteX0" fmla="*/ 10026 w 9775"/>
                <a:gd name="connsiteY0" fmla="*/ 4958 h 9775"/>
                <a:gd name="connsiteX1" fmla="*/ 5138 w 9775"/>
                <a:gd name="connsiteY1" fmla="*/ 9846 h 9775"/>
                <a:gd name="connsiteX2" fmla="*/ 250 w 9775"/>
                <a:gd name="connsiteY2" fmla="*/ 4958 h 9775"/>
                <a:gd name="connsiteX3" fmla="*/ 5138 w 9775"/>
                <a:gd name="connsiteY3" fmla="*/ 70 h 9775"/>
                <a:gd name="connsiteX4" fmla="*/ 1002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58"/>
                  </a:moveTo>
                  <a:cubicBezTo>
                    <a:pt x="10026" y="7657"/>
                    <a:pt x="7837" y="9846"/>
                    <a:pt x="5138" y="9846"/>
                  </a:cubicBezTo>
                  <a:cubicBezTo>
                    <a:pt x="2438" y="9846"/>
                    <a:pt x="250" y="7657"/>
                    <a:pt x="250" y="4958"/>
                  </a:cubicBezTo>
                  <a:cubicBezTo>
                    <a:pt x="250" y="2258"/>
                    <a:pt x="2438" y="70"/>
                    <a:pt x="5138" y="70"/>
                  </a:cubicBezTo>
                  <a:cubicBezTo>
                    <a:pt x="7837" y="70"/>
                    <a:pt x="10026" y="2258"/>
                    <a:pt x="1002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555C5B-4ED1-9C36-A8BB-5F373CCD016B}"/>
                </a:ext>
              </a:extLst>
            </p:cNvPr>
            <p:cNvSpPr/>
            <p:nvPr/>
          </p:nvSpPr>
          <p:spPr>
            <a:xfrm>
              <a:off x="11951719" y="1910052"/>
              <a:ext cx="9775" cy="9775"/>
            </a:xfrm>
            <a:custGeom>
              <a:avLst/>
              <a:gdLst>
                <a:gd name="connsiteX0" fmla="*/ 10036 w 9775"/>
                <a:gd name="connsiteY0" fmla="*/ 4958 h 9775"/>
                <a:gd name="connsiteX1" fmla="*/ 5148 w 9775"/>
                <a:gd name="connsiteY1" fmla="*/ 9846 h 9775"/>
                <a:gd name="connsiteX2" fmla="*/ 260 w 9775"/>
                <a:gd name="connsiteY2" fmla="*/ 4958 h 9775"/>
                <a:gd name="connsiteX3" fmla="*/ 5148 w 9775"/>
                <a:gd name="connsiteY3" fmla="*/ 70 h 9775"/>
                <a:gd name="connsiteX4" fmla="*/ 1003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58"/>
                  </a:moveTo>
                  <a:cubicBezTo>
                    <a:pt x="10036" y="7657"/>
                    <a:pt x="7847" y="9846"/>
                    <a:pt x="5148" y="9846"/>
                  </a:cubicBezTo>
                  <a:cubicBezTo>
                    <a:pt x="2448" y="9846"/>
                    <a:pt x="260" y="7657"/>
                    <a:pt x="260" y="4958"/>
                  </a:cubicBezTo>
                  <a:cubicBezTo>
                    <a:pt x="260" y="2258"/>
                    <a:pt x="2448" y="70"/>
                    <a:pt x="5148" y="70"/>
                  </a:cubicBezTo>
                  <a:cubicBezTo>
                    <a:pt x="7847" y="70"/>
                    <a:pt x="10036" y="2258"/>
                    <a:pt x="1003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67A7DEA-0063-2E7B-ECFA-7D3D1D61A100}"/>
                </a:ext>
              </a:extLst>
            </p:cNvPr>
            <p:cNvSpPr/>
            <p:nvPr/>
          </p:nvSpPr>
          <p:spPr>
            <a:xfrm>
              <a:off x="12000598" y="1910052"/>
              <a:ext cx="9775" cy="9775"/>
            </a:xfrm>
            <a:custGeom>
              <a:avLst/>
              <a:gdLst>
                <a:gd name="connsiteX0" fmla="*/ 10046 w 9775"/>
                <a:gd name="connsiteY0" fmla="*/ 4958 h 9775"/>
                <a:gd name="connsiteX1" fmla="*/ 5158 w 9775"/>
                <a:gd name="connsiteY1" fmla="*/ 9846 h 9775"/>
                <a:gd name="connsiteX2" fmla="*/ 270 w 9775"/>
                <a:gd name="connsiteY2" fmla="*/ 4958 h 9775"/>
                <a:gd name="connsiteX3" fmla="*/ 5158 w 9775"/>
                <a:gd name="connsiteY3" fmla="*/ 70 h 9775"/>
                <a:gd name="connsiteX4" fmla="*/ 1004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58"/>
                  </a:moveTo>
                  <a:cubicBezTo>
                    <a:pt x="10046" y="7657"/>
                    <a:pt x="7857" y="9846"/>
                    <a:pt x="5158" y="9846"/>
                  </a:cubicBezTo>
                  <a:cubicBezTo>
                    <a:pt x="2458" y="9846"/>
                    <a:pt x="270" y="7657"/>
                    <a:pt x="270" y="4958"/>
                  </a:cubicBezTo>
                  <a:cubicBezTo>
                    <a:pt x="270" y="2258"/>
                    <a:pt x="2458" y="70"/>
                    <a:pt x="5158" y="70"/>
                  </a:cubicBezTo>
                  <a:cubicBezTo>
                    <a:pt x="7857" y="70"/>
                    <a:pt x="10046" y="2258"/>
                    <a:pt x="1004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2C82981-4793-ED4E-7CF8-50580E8188CE}"/>
                </a:ext>
              </a:extLst>
            </p:cNvPr>
            <p:cNvSpPr/>
            <p:nvPr/>
          </p:nvSpPr>
          <p:spPr>
            <a:xfrm>
              <a:off x="12049476" y="1910052"/>
              <a:ext cx="9775" cy="9775"/>
            </a:xfrm>
            <a:custGeom>
              <a:avLst/>
              <a:gdLst>
                <a:gd name="connsiteX0" fmla="*/ 10056 w 9775"/>
                <a:gd name="connsiteY0" fmla="*/ 4958 h 9775"/>
                <a:gd name="connsiteX1" fmla="*/ 5168 w 9775"/>
                <a:gd name="connsiteY1" fmla="*/ 9846 h 9775"/>
                <a:gd name="connsiteX2" fmla="*/ 280 w 9775"/>
                <a:gd name="connsiteY2" fmla="*/ 4958 h 9775"/>
                <a:gd name="connsiteX3" fmla="*/ 5168 w 9775"/>
                <a:gd name="connsiteY3" fmla="*/ 70 h 9775"/>
                <a:gd name="connsiteX4" fmla="*/ 1005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58"/>
                  </a:moveTo>
                  <a:cubicBezTo>
                    <a:pt x="10056" y="7657"/>
                    <a:pt x="7867" y="9846"/>
                    <a:pt x="5168" y="9846"/>
                  </a:cubicBezTo>
                  <a:cubicBezTo>
                    <a:pt x="2468" y="9846"/>
                    <a:pt x="280" y="7657"/>
                    <a:pt x="280" y="4958"/>
                  </a:cubicBezTo>
                  <a:cubicBezTo>
                    <a:pt x="280" y="2258"/>
                    <a:pt x="2468" y="70"/>
                    <a:pt x="5168" y="70"/>
                  </a:cubicBezTo>
                  <a:cubicBezTo>
                    <a:pt x="7867" y="70"/>
                    <a:pt x="10056" y="2258"/>
                    <a:pt x="1005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3E12EC-76FD-59B1-83CE-A1F09D3E17D9}"/>
                </a:ext>
              </a:extLst>
            </p:cNvPr>
            <p:cNvSpPr/>
            <p:nvPr/>
          </p:nvSpPr>
          <p:spPr>
            <a:xfrm>
              <a:off x="12098354" y="1910052"/>
              <a:ext cx="9775" cy="9775"/>
            </a:xfrm>
            <a:custGeom>
              <a:avLst/>
              <a:gdLst>
                <a:gd name="connsiteX0" fmla="*/ 10066 w 9775"/>
                <a:gd name="connsiteY0" fmla="*/ 4958 h 9775"/>
                <a:gd name="connsiteX1" fmla="*/ 5178 w 9775"/>
                <a:gd name="connsiteY1" fmla="*/ 9846 h 9775"/>
                <a:gd name="connsiteX2" fmla="*/ 290 w 9775"/>
                <a:gd name="connsiteY2" fmla="*/ 4958 h 9775"/>
                <a:gd name="connsiteX3" fmla="*/ 5178 w 9775"/>
                <a:gd name="connsiteY3" fmla="*/ 70 h 9775"/>
                <a:gd name="connsiteX4" fmla="*/ 1006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58"/>
                  </a:moveTo>
                  <a:cubicBezTo>
                    <a:pt x="10066" y="7657"/>
                    <a:pt x="7877" y="9846"/>
                    <a:pt x="5178" y="9846"/>
                  </a:cubicBezTo>
                  <a:cubicBezTo>
                    <a:pt x="2478" y="9846"/>
                    <a:pt x="290" y="7657"/>
                    <a:pt x="290" y="4958"/>
                  </a:cubicBezTo>
                  <a:cubicBezTo>
                    <a:pt x="290" y="2258"/>
                    <a:pt x="2478" y="70"/>
                    <a:pt x="5178" y="70"/>
                  </a:cubicBezTo>
                  <a:cubicBezTo>
                    <a:pt x="7877" y="70"/>
                    <a:pt x="10066" y="2258"/>
                    <a:pt x="1006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10B98742-CD86-FB44-1346-E1FC1EED3965}"/>
                </a:ext>
              </a:extLst>
            </p:cNvPr>
            <p:cNvSpPr/>
            <p:nvPr/>
          </p:nvSpPr>
          <p:spPr>
            <a:xfrm>
              <a:off x="12147233" y="1910052"/>
              <a:ext cx="9775" cy="9775"/>
            </a:xfrm>
            <a:custGeom>
              <a:avLst/>
              <a:gdLst>
                <a:gd name="connsiteX0" fmla="*/ 10076 w 9775"/>
                <a:gd name="connsiteY0" fmla="*/ 4958 h 9775"/>
                <a:gd name="connsiteX1" fmla="*/ 5188 w 9775"/>
                <a:gd name="connsiteY1" fmla="*/ 9846 h 9775"/>
                <a:gd name="connsiteX2" fmla="*/ 300 w 9775"/>
                <a:gd name="connsiteY2" fmla="*/ 4958 h 9775"/>
                <a:gd name="connsiteX3" fmla="*/ 5188 w 9775"/>
                <a:gd name="connsiteY3" fmla="*/ 70 h 9775"/>
                <a:gd name="connsiteX4" fmla="*/ 1007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58"/>
                  </a:moveTo>
                  <a:cubicBezTo>
                    <a:pt x="10076" y="7657"/>
                    <a:pt x="7887" y="9846"/>
                    <a:pt x="5188" y="9846"/>
                  </a:cubicBezTo>
                  <a:cubicBezTo>
                    <a:pt x="2488" y="9846"/>
                    <a:pt x="300" y="7657"/>
                    <a:pt x="300" y="4958"/>
                  </a:cubicBezTo>
                  <a:cubicBezTo>
                    <a:pt x="300" y="2258"/>
                    <a:pt x="2488" y="70"/>
                    <a:pt x="5188" y="70"/>
                  </a:cubicBezTo>
                  <a:cubicBezTo>
                    <a:pt x="7887" y="70"/>
                    <a:pt x="10076" y="2258"/>
                    <a:pt x="10076" y="495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3D0695D-6B96-E398-3DF3-FE7DFD185C85}"/>
                </a:ext>
              </a:extLst>
            </p:cNvPr>
            <p:cNvSpPr/>
            <p:nvPr/>
          </p:nvSpPr>
          <p:spPr>
            <a:xfrm>
              <a:off x="10680883" y="1958930"/>
              <a:ext cx="9775" cy="9775"/>
            </a:xfrm>
            <a:custGeom>
              <a:avLst/>
              <a:gdLst>
                <a:gd name="connsiteX0" fmla="*/ 9776 w 9775"/>
                <a:gd name="connsiteY0" fmla="*/ 4968 h 9775"/>
                <a:gd name="connsiteX1" fmla="*/ 4888 w 9775"/>
                <a:gd name="connsiteY1" fmla="*/ 9856 h 9775"/>
                <a:gd name="connsiteX2" fmla="*/ 0 w 9775"/>
                <a:gd name="connsiteY2" fmla="*/ 4968 h 9775"/>
                <a:gd name="connsiteX3" fmla="*/ 4888 w 9775"/>
                <a:gd name="connsiteY3" fmla="*/ 80 h 9775"/>
                <a:gd name="connsiteX4" fmla="*/ 977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68"/>
                  </a:moveTo>
                  <a:cubicBezTo>
                    <a:pt x="9776" y="7667"/>
                    <a:pt x="7587" y="9856"/>
                    <a:pt x="4888" y="9856"/>
                  </a:cubicBezTo>
                  <a:cubicBezTo>
                    <a:pt x="2188" y="9856"/>
                    <a:pt x="0" y="7667"/>
                    <a:pt x="0" y="4968"/>
                  </a:cubicBezTo>
                  <a:cubicBezTo>
                    <a:pt x="0" y="2268"/>
                    <a:pt x="2188" y="80"/>
                    <a:pt x="4888" y="80"/>
                  </a:cubicBezTo>
                  <a:cubicBezTo>
                    <a:pt x="7587" y="80"/>
                    <a:pt x="9776" y="2268"/>
                    <a:pt x="977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1645956-B432-E486-63EC-42F25B1CB914}"/>
                </a:ext>
              </a:extLst>
            </p:cNvPr>
            <p:cNvSpPr/>
            <p:nvPr/>
          </p:nvSpPr>
          <p:spPr>
            <a:xfrm>
              <a:off x="10729761" y="1958930"/>
              <a:ext cx="9775" cy="9775"/>
            </a:xfrm>
            <a:custGeom>
              <a:avLst/>
              <a:gdLst>
                <a:gd name="connsiteX0" fmla="*/ 9786 w 9775"/>
                <a:gd name="connsiteY0" fmla="*/ 4968 h 9775"/>
                <a:gd name="connsiteX1" fmla="*/ 4898 w 9775"/>
                <a:gd name="connsiteY1" fmla="*/ 9856 h 9775"/>
                <a:gd name="connsiteX2" fmla="*/ 10 w 9775"/>
                <a:gd name="connsiteY2" fmla="*/ 4968 h 9775"/>
                <a:gd name="connsiteX3" fmla="*/ 4898 w 9775"/>
                <a:gd name="connsiteY3" fmla="*/ 80 h 9775"/>
                <a:gd name="connsiteX4" fmla="*/ 978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68"/>
                  </a:moveTo>
                  <a:cubicBezTo>
                    <a:pt x="9786" y="7667"/>
                    <a:pt x="7597" y="9856"/>
                    <a:pt x="4898" y="9856"/>
                  </a:cubicBezTo>
                  <a:cubicBezTo>
                    <a:pt x="2198" y="9856"/>
                    <a:pt x="10" y="7667"/>
                    <a:pt x="10" y="4968"/>
                  </a:cubicBezTo>
                  <a:cubicBezTo>
                    <a:pt x="10" y="2268"/>
                    <a:pt x="2198" y="80"/>
                    <a:pt x="4898" y="80"/>
                  </a:cubicBezTo>
                  <a:cubicBezTo>
                    <a:pt x="7597" y="80"/>
                    <a:pt x="9786" y="2268"/>
                    <a:pt x="978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0366D6A-B29B-1FC6-F4CD-677E833559C8}"/>
                </a:ext>
              </a:extLst>
            </p:cNvPr>
            <p:cNvSpPr/>
            <p:nvPr/>
          </p:nvSpPr>
          <p:spPr>
            <a:xfrm>
              <a:off x="10778639" y="1958930"/>
              <a:ext cx="9775" cy="9775"/>
            </a:xfrm>
            <a:custGeom>
              <a:avLst/>
              <a:gdLst>
                <a:gd name="connsiteX0" fmla="*/ 9796 w 9775"/>
                <a:gd name="connsiteY0" fmla="*/ 4968 h 9775"/>
                <a:gd name="connsiteX1" fmla="*/ 4908 w 9775"/>
                <a:gd name="connsiteY1" fmla="*/ 9856 h 9775"/>
                <a:gd name="connsiteX2" fmla="*/ 20 w 9775"/>
                <a:gd name="connsiteY2" fmla="*/ 4968 h 9775"/>
                <a:gd name="connsiteX3" fmla="*/ 4908 w 9775"/>
                <a:gd name="connsiteY3" fmla="*/ 80 h 9775"/>
                <a:gd name="connsiteX4" fmla="*/ 979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68"/>
                  </a:moveTo>
                  <a:cubicBezTo>
                    <a:pt x="9796" y="7667"/>
                    <a:pt x="7607" y="9856"/>
                    <a:pt x="4908" y="9856"/>
                  </a:cubicBezTo>
                  <a:cubicBezTo>
                    <a:pt x="2208" y="9856"/>
                    <a:pt x="20" y="7667"/>
                    <a:pt x="20" y="4968"/>
                  </a:cubicBezTo>
                  <a:cubicBezTo>
                    <a:pt x="20" y="2268"/>
                    <a:pt x="2208" y="80"/>
                    <a:pt x="4908" y="80"/>
                  </a:cubicBezTo>
                  <a:cubicBezTo>
                    <a:pt x="7607" y="80"/>
                    <a:pt x="9796" y="2268"/>
                    <a:pt x="979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8C136D8-5767-E603-048B-98845C776780}"/>
                </a:ext>
              </a:extLst>
            </p:cNvPr>
            <p:cNvSpPr/>
            <p:nvPr/>
          </p:nvSpPr>
          <p:spPr>
            <a:xfrm>
              <a:off x="10827518" y="1958930"/>
              <a:ext cx="9775" cy="9775"/>
            </a:xfrm>
            <a:custGeom>
              <a:avLst/>
              <a:gdLst>
                <a:gd name="connsiteX0" fmla="*/ 9806 w 9775"/>
                <a:gd name="connsiteY0" fmla="*/ 4968 h 9775"/>
                <a:gd name="connsiteX1" fmla="*/ 4918 w 9775"/>
                <a:gd name="connsiteY1" fmla="*/ 9856 h 9775"/>
                <a:gd name="connsiteX2" fmla="*/ 30 w 9775"/>
                <a:gd name="connsiteY2" fmla="*/ 4968 h 9775"/>
                <a:gd name="connsiteX3" fmla="*/ 4918 w 9775"/>
                <a:gd name="connsiteY3" fmla="*/ 80 h 9775"/>
                <a:gd name="connsiteX4" fmla="*/ 980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68"/>
                  </a:moveTo>
                  <a:cubicBezTo>
                    <a:pt x="9806" y="7667"/>
                    <a:pt x="7617" y="9856"/>
                    <a:pt x="4918" y="9856"/>
                  </a:cubicBezTo>
                  <a:cubicBezTo>
                    <a:pt x="2218" y="9856"/>
                    <a:pt x="30" y="7667"/>
                    <a:pt x="30" y="4968"/>
                  </a:cubicBezTo>
                  <a:cubicBezTo>
                    <a:pt x="30" y="2268"/>
                    <a:pt x="2218" y="80"/>
                    <a:pt x="4918" y="80"/>
                  </a:cubicBezTo>
                  <a:cubicBezTo>
                    <a:pt x="7617" y="80"/>
                    <a:pt x="9806" y="2268"/>
                    <a:pt x="980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D84A40E-B6B7-DBBD-AC69-7DC2A08FA1C5}"/>
                </a:ext>
              </a:extLst>
            </p:cNvPr>
            <p:cNvSpPr/>
            <p:nvPr/>
          </p:nvSpPr>
          <p:spPr>
            <a:xfrm>
              <a:off x="10876396" y="1958930"/>
              <a:ext cx="9775" cy="9775"/>
            </a:xfrm>
            <a:custGeom>
              <a:avLst/>
              <a:gdLst>
                <a:gd name="connsiteX0" fmla="*/ 9816 w 9775"/>
                <a:gd name="connsiteY0" fmla="*/ 4968 h 9775"/>
                <a:gd name="connsiteX1" fmla="*/ 4928 w 9775"/>
                <a:gd name="connsiteY1" fmla="*/ 9856 h 9775"/>
                <a:gd name="connsiteX2" fmla="*/ 40 w 9775"/>
                <a:gd name="connsiteY2" fmla="*/ 4968 h 9775"/>
                <a:gd name="connsiteX3" fmla="*/ 4928 w 9775"/>
                <a:gd name="connsiteY3" fmla="*/ 80 h 9775"/>
                <a:gd name="connsiteX4" fmla="*/ 981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68"/>
                  </a:moveTo>
                  <a:cubicBezTo>
                    <a:pt x="9816" y="7667"/>
                    <a:pt x="7627" y="9856"/>
                    <a:pt x="4928" y="9856"/>
                  </a:cubicBezTo>
                  <a:cubicBezTo>
                    <a:pt x="2228" y="9856"/>
                    <a:pt x="40" y="7667"/>
                    <a:pt x="40" y="4968"/>
                  </a:cubicBezTo>
                  <a:cubicBezTo>
                    <a:pt x="40" y="2268"/>
                    <a:pt x="2228" y="80"/>
                    <a:pt x="4928" y="80"/>
                  </a:cubicBezTo>
                  <a:cubicBezTo>
                    <a:pt x="7627" y="80"/>
                    <a:pt x="9816" y="2268"/>
                    <a:pt x="981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EF06BC0E-FAAB-BB44-D557-152AB1FD3B62}"/>
                </a:ext>
              </a:extLst>
            </p:cNvPr>
            <p:cNvSpPr/>
            <p:nvPr/>
          </p:nvSpPr>
          <p:spPr>
            <a:xfrm>
              <a:off x="10925274" y="1958930"/>
              <a:ext cx="9775" cy="9775"/>
            </a:xfrm>
            <a:custGeom>
              <a:avLst/>
              <a:gdLst>
                <a:gd name="connsiteX0" fmla="*/ 9826 w 9775"/>
                <a:gd name="connsiteY0" fmla="*/ 4968 h 9775"/>
                <a:gd name="connsiteX1" fmla="*/ 4938 w 9775"/>
                <a:gd name="connsiteY1" fmla="*/ 9856 h 9775"/>
                <a:gd name="connsiteX2" fmla="*/ 50 w 9775"/>
                <a:gd name="connsiteY2" fmla="*/ 4968 h 9775"/>
                <a:gd name="connsiteX3" fmla="*/ 4938 w 9775"/>
                <a:gd name="connsiteY3" fmla="*/ 80 h 9775"/>
                <a:gd name="connsiteX4" fmla="*/ 982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68"/>
                  </a:moveTo>
                  <a:cubicBezTo>
                    <a:pt x="9826" y="7667"/>
                    <a:pt x="7637" y="9856"/>
                    <a:pt x="4938" y="9856"/>
                  </a:cubicBezTo>
                  <a:cubicBezTo>
                    <a:pt x="2238" y="9856"/>
                    <a:pt x="50" y="7667"/>
                    <a:pt x="50" y="4968"/>
                  </a:cubicBezTo>
                  <a:cubicBezTo>
                    <a:pt x="50" y="2268"/>
                    <a:pt x="2238" y="80"/>
                    <a:pt x="4938" y="80"/>
                  </a:cubicBezTo>
                  <a:cubicBezTo>
                    <a:pt x="7637" y="80"/>
                    <a:pt x="9826" y="2268"/>
                    <a:pt x="982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64593BD-78E8-5F50-12A3-AAE980B89B98}"/>
                </a:ext>
              </a:extLst>
            </p:cNvPr>
            <p:cNvSpPr/>
            <p:nvPr/>
          </p:nvSpPr>
          <p:spPr>
            <a:xfrm>
              <a:off x="10974153" y="1958930"/>
              <a:ext cx="9775" cy="9775"/>
            </a:xfrm>
            <a:custGeom>
              <a:avLst/>
              <a:gdLst>
                <a:gd name="connsiteX0" fmla="*/ 9836 w 9775"/>
                <a:gd name="connsiteY0" fmla="*/ 4968 h 9775"/>
                <a:gd name="connsiteX1" fmla="*/ 4948 w 9775"/>
                <a:gd name="connsiteY1" fmla="*/ 9856 h 9775"/>
                <a:gd name="connsiteX2" fmla="*/ 60 w 9775"/>
                <a:gd name="connsiteY2" fmla="*/ 4968 h 9775"/>
                <a:gd name="connsiteX3" fmla="*/ 4948 w 9775"/>
                <a:gd name="connsiteY3" fmla="*/ 80 h 9775"/>
                <a:gd name="connsiteX4" fmla="*/ 983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68"/>
                  </a:moveTo>
                  <a:cubicBezTo>
                    <a:pt x="9836" y="7667"/>
                    <a:pt x="7647" y="9856"/>
                    <a:pt x="4948" y="9856"/>
                  </a:cubicBezTo>
                  <a:cubicBezTo>
                    <a:pt x="2248" y="9856"/>
                    <a:pt x="60" y="7667"/>
                    <a:pt x="60" y="4968"/>
                  </a:cubicBezTo>
                  <a:cubicBezTo>
                    <a:pt x="60" y="2268"/>
                    <a:pt x="2248" y="80"/>
                    <a:pt x="4948" y="80"/>
                  </a:cubicBezTo>
                  <a:cubicBezTo>
                    <a:pt x="7647" y="80"/>
                    <a:pt x="9836" y="2268"/>
                    <a:pt x="983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06328D19-7CDF-DCFB-A973-F5E820D3A8F9}"/>
                </a:ext>
              </a:extLst>
            </p:cNvPr>
            <p:cNvSpPr/>
            <p:nvPr/>
          </p:nvSpPr>
          <p:spPr>
            <a:xfrm>
              <a:off x="11023031" y="1958930"/>
              <a:ext cx="9775" cy="9775"/>
            </a:xfrm>
            <a:custGeom>
              <a:avLst/>
              <a:gdLst>
                <a:gd name="connsiteX0" fmla="*/ 9846 w 9775"/>
                <a:gd name="connsiteY0" fmla="*/ 4968 h 9775"/>
                <a:gd name="connsiteX1" fmla="*/ 4958 w 9775"/>
                <a:gd name="connsiteY1" fmla="*/ 9856 h 9775"/>
                <a:gd name="connsiteX2" fmla="*/ 70 w 9775"/>
                <a:gd name="connsiteY2" fmla="*/ 4968 h 9775"/>
                <a:gd name="connsiteX3" fmla="*/ 4958 w 9775"/>
                <a:gd name="connsiteY3" fmla="*/ 80 h 9775"/>
                <a:gd name="connsiteX4" fmla="*/ 984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68"/>
                  </a:moveTo>
                  <a:cubicBezTo>
                    <a:pt x="9846" y="7667"/>
                    <a:pt x="7657" y="9856"/>
                    <a:pt x="4958" y="9856"/>
                  </a:cubicBezTo>
                  <a:cubicBezTo>
                    <a:pt x="2258" y="9856"/>
                    <a:pt x="70" y="7667"/>
                    <a:pt x="70" y="4968"/>
                  </a:cubicBezTo>
                  <a:cubicBezTo>
                    <a:pt x="70" y="2268"/>
                    <a:pt x="2258" y="80"/>
                    <a:pt x="4958" y="80"/>
                  </a:cubicBezTo>
                  <a:cubicBezTo>
                    <a:pt x="7657" y="80"/>
                    <a:pt x="9846" y="2268"/>
                    <a:pt x="984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C3B78FB-0D62-2D53-7C41-8B5F2EC3865C}"/>
                </a:ext>
              </a:extLst>
            </p:cNvPr>
            <p:cNvSpPr/>
            <p:nvPr/>
          </p:nvSpPr>
          <p:spPr>
            <a:xfrm>
              <a:off x="11071909" y="1958930"/>
              <a:ext cx="9775" cy="9775"/>
            </a:xfrm>
            <a:custGeom>
              <a:avLst/>
              <a:gdLst>
                <a:gd name="connsiteX0" fmla="*/ 9856 w 9775"/>
                <a:gd name="connsiteY0" fmla="*/ 4968 h 9775"/>
                <a:gd name="connsiteX1" fmla="*/ 4968 w 9775"/>
                <a:gd name="connsiteY1" fmla="*/ 9856 h 9775"/>
                <a:gd name="connsiteX2" fmla="*/ 80 w 9775"/>
                <a:gd name="connsiteY2" fmla="*/ 4968 h 9775"/>
                <a:gd name="connsiteX3" fmla="*/ 4968 w 9775"/>
                <a:gd name="connsiteY3" fmla="*/ 80 h 9775"/>
                <a:gd name="connsiteX4" fmla="*/ 985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68"/>
                  </a:moveTo>
                  <a:cubicBezTo>
                    <a:pt x="9856" y="7667"/>
                    <a:pt x="7667" y="9856"/>
                    <a:pt x="4968" y="9856"/>
                  </a:cubicBezTo>
                  <a:cubicBezTo>
                    <a:pt x="2268" y="9856"/>
                    <a:pt x="80" y="7667"/>
                    <a:pt x="80" y="4968"/>
                  </a:cubicBezTo>
                  <a:cubicBezTo>
                    <a:pt x="80" y="2268"/>
                    <a:pt x="2268" y="80"/>
                    <a:pt x="4968" y="80"/>
                  </a:cubicBezTo>
                  <a:cubicBezTo>
                    <a:pt x="7667" y="80"/>
                    <a:pt x="9856" y="2268"/>
                    <a:pt x="985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E4B2D28-34D8-5E7B-3505-8A41673A0B61}"/>
                </a:ext>
              </a:extLst>
            </p:cNvPr>
            <p:cNvSpPr/>
            <p:nvPr/>
          </p:nvSpPr>
          <p:spPr>
            <a:xfrm>
              <a:off x="11120788" y="1958930"/>
              <a:ext cx="9775" cy="9775"/>
            </a:xfrm>
            <a:custGeom>
              <a:avLst/>
              <a:gdLst>
                <a:gd name="connsiteX0" fmla="*/ 9866 w 9775"/>
                <a:gd name="connsiteY0" fmla="*/ 4968 h 9775"/>
                <a:gd name="connsiteX1" fmla="*/ 4978 w 9775"/>
                <a:gd name="connsiteY1" fmla="*/ 9856 h 9775"/>
                <a:gd name="connsiteX2" fmla="*/ 90 w 9775"/>
                <a:gd name="connsiteY2" fmla="*/ 4968 h 9775"/>
                <a:gd name="connsiteX3" fmla="*/ 4978 w 9775"/>
                <a:gd name="connsiteY3" fmla="*/ 80 h 9775"/>
                <a:gd name="connsiteX4" fmla="*/ 986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68"/>
                  </a:moveTo>
                  <a:cubicBezTo>
                    <a:pt x="9866" y="7667"/>
                    <a:pt x="7677" y="9856"/>
                    <a:pt x="4978" y="9856"/>
                  </a:cubicBezTo>
                  <a:cubicBezTo>
                    <a:pt x="2278" y="9856"/>
                    <a:pt x="90" y="7667"/>
                    <a:pt x="90" y="4968"/>
                  </a:cubicBezTo>
                  <a:cubicBezTo>
                    <a:pt x="90" y="2268"/>
                    <a:pt x="2278" y="80"/>
                    <a:pt x="4978" y="80"/>
                  </a:cubicBezTo>
                  <a:cubicBezTo>
                    <a:pt x="7677" y="80"/>
                    <a:pt x="9866" y="2268"/>
                    <a:pt x="986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C1AB3C8-5CCA-E9E3-55D8-069D988A5889}"/>
                </a:ext>
              </a:extLst>
            </p:cNvPr>
            <p:cNvSpPr/>
            <p:nvPr/>
          </p:nvSpPr>
          <p:spPr>
            <a:xfrm>
              <a:off x="11169666" y="1958930"/>
              <a:ext cx="9775" cy="9775"/>
            </a:xfrm>
            <a:custGeom>
              <a:avLst/>
              <a:gdLst>
                <a:gd name="connsiteX0" fmla="*/ 9876 w 9775"/>
                <a:gd name="connsiteY0" fmla="*/ 4968 h 9775"/>
                <a:gd name="connsiteX1" fmla="*/ 4988 w 9775"/>
                <a:gd name="connsiteY1" fmla="*/ 9856 h 9775"/>
                <a:gd name="connsiteX2" fmla="*/ 100 w 9775"/>
                <a:gd name="connsiteY2" fmla="*/ 4968 h 9775"/>
                <a:gd name="connsiteX3" fmla="*/ 4988 w 9775"/>
                <a:gd name="connsiteY3" fmla="*/ 80 h 9775"/>
                <a:gd name="connsiteX4" fmla="*/ 987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68"/>
                  </a:moveTo>
                  <a:cubicBezTo>
                    <a:pt x="9876" y="7667"/>
                    <a:pt x="7687" y="9856"/>
                    <a:pt x="4988" y="9856"/>
                  </a:cubicBezTo>
                  <a:cubicBezTo>
                    <a:pt x="2288" y="9856"/>
                    <a:pt x="100" y="7667"/>
                    <a:pt x="100" y="4968"/>
                  </a:cubicBezTo>
                  <a:cubicBezTo>
                    <a:pt x="100" y="2268"/>
                    <a:pt x="2288" y="80"/>
                    <a:pt x="4988" y="80"/>
                  </a:cubicBezTo>
                  <a:cubicBezTo>
                    <a:pt x="7687" y="80"/>
                    <a:pt x="9876" y="2268"/>
                    <a:pt x="987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C14D8D2-263E-3FE4-3D57-01D25BCCFEF7}"/>
                </a:ext>
              </a:extLst>
            </p:cNvPr>
            <p:cNvSpPr/>
            <p:nvPr/>
          </p:nvSpPr>
          <p:spPr>
            <a:xfrm>
              <a:off x="11218544" y="1958930"/>
              <a:ext cx="9775" cy="9775"/>
            </a:xfrm>
            <a:custGeom>
              <a:avLst/>
              <a:gdLst>
                <a:gd name="connsiteX0" fmla="*/ 9886 w 9775"/>
                <a:gd name="connsiteY0" fmla="*/ 4968 h 9775"/>
                <a:gd name="connsiteX1" fmla="*/ 4998 w 9775"/>
                <a:gd name="connsiteY1" fmla="*/ 9856 h 9775"/>
                <a:gd name="connsiteX2" fmla="*/ 110 w 9775"/>
                <a:gd name="connsiteY2" fmla="*/ 4968 h 9775"/>
                <a:gd name="connsiteX3" fmla="*/ 4998 w 9775"/>
                <a:gd name="connsiteY3" fmla="*/ 80 h 9775"/>
                <a:gd name="connsiteX4" fmla="*/ 988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68"/>
                  </a:moveTo>
                  <a:cubicBezTo>
                    <a:pt x="9886" y="7667"/>
                    <a:pt x="7697" y="9856"/>
                    <a:pt x="4998" y="9856"/>
                  </a:cubicBezTo>
                  <a:cubicBezTo>
                    <a:pt x="2298" y="9856"/>
                    <a:pt x="110" y="7667"/>
                    <a:pt x="110" y="4968"/>
                  </a:cubicBezTo>
                  <a:cubicBezTo>
                    <a:pt x="110" y="2268"/>
                    <a:pt x="2298" y="80"/>
                    <a:pt x="4998" y="80"/>
                  </a:cubicBezTo>
                  <a:cubicBezTo>
                    <a:pt x="7697" y="80"/>
                    <a:pt x="9886" y="2268"/>
                    <a:pt x="988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06098A4-7777-AE23-1849-72263501F263}"/>
                </a:ext>
              </a:extLst>
            </p:cNvPr>
            <p:cNvSpPr/>
            <p:nvPr/>
          </p:nvSpPr>
          <p:spPr>
            <a:xfrm>
              <a:off x="11267423" y="1958930"/>
              <a:ext cx="9775" cy="9775"/>
            </a:xfrm>
            <a:custGeom>
              <a:avLst/>
              <a:gdLst>
                <a:gd name="connsiteX0" fmla="*/ 9896 w 9775"/>
                <a:gd name="connsiteY0" fmla="*/ 4968 h 9775"/>
                <a:gd name="connsiteX1" fmla="*/ 5008 w 9775"/>
                <a:gd name="connsiteY1" fmla="*/ 9856 h 9775"/>
                <a:gd name="connsiteX2" fmla="*/ 120 w 9775"/>
                <a:gd name="connsiteY2" fmla="*/ 4968 h 9775"/>
                <a:gd name="connsiteX3" fmla="*/ 5008 w 9775"/>
                <a:gd name="connsiteY3" fmla="*/ 80 h 9775"/>
                <a:gd name="connsiteX4" fmla="*/ 989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68"/>
                  </a:moveTo>
                  <a:cubicBezTo>
                    <a:pt x="9896" y="7667"/>
                    <a:pt x="7707" y="9856"/>
                    <a:pt x="5008" y="9856"/>
                  </a:cubicBezTo>
                  <a:cubicBezTo>
                    <a:pt x="2308" y="9856"/>
                    <a:pt x="120" y="7667"/>
                    <a:pt x="120" y="4968"/>
                  </a:cubicBezTo>
                  <a:cubicBezTo>
                    <a:pt x="120" y="2268"/>
                    <a:pt x="2308" y="80"/>
                    <a:pt x="5008" y="80"/>
                  </a:cubicBezTo>
                  <a:cubicBezTo>
                    <a:pt x="7707" y="80"/>
                    <a:pt x="9896" y="2268"/>
                    <a:pt x="989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82087A85-7204-CBCF-68C4-24DE39D13D98}"/>
                </a:ext>
              </a:extLst>
            </p:cNvPr>
            <p:cNvSpPr/>
            <p:nvPr/>
          </p:nvSpPr>
          <p:spPr>
            <a:xfrm>
              <a:off x="11316301" y="1958930"/>
              <a:ext cx="9775" cy="9775"/>
            </a:xfrm>
            <a:custGeom>
              <a:avLst/>
              <a:gdLst>
                <a:gd name="connsiteX0" fmla="*/ 9906 w 9775"/>
                <a:gd name="connsiteY0" fmla="*/ 4968 h 9775"/>
                <a:gd name="connsiteX1" fmla="*/ 5018 w 9775"/>
                <a:gd name="connsiteY1" fmla="*/ 9856 h 9775"/>
                <a:gd name="connsiteX2" fmla="*/ 130 w 9775"/>
                <a:gd name="connsiteY2" fmla="*/ 4968 h 9775"/>
                <a:gd name="connsiteX3" fmla="*/ 5018 w 9775"/>
                <a:gd name="connsiteY3" fmla="*/ 80 h 9775"/>
                <a:gd name="connsiteX4" fmla="*/ 990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68"/>
                  </a:moveTo>
                  <a:cubicBezTo>
                    <a:pt x="9906" y="7667"/>
                    <a:pt x="7717" y="9856"/>
                    <a:pt x="5018" y="9856"/>
                  </a:cubicBezTo>
                  <a:cubicBezTo>
                    <a:pt x="2318" y="9856"/>
                    <a:pt x="130" y="7667"/>
                    <a:pt x="130" y="4968"/>
                  </a:cubicBezTo>
                  <a:cubicBezTo>
                    <a:pt x="130" y="2268"/>
                    <a:pt x="2318" y="80"/>
                    <a:pt x="5018" y="80"/>
                  </a:cubicBezTo>
                  <a:cubicBezTo>
                    <a:pt x="7717" y="80"/>
                    <a:pt x="9906" y="2268"/>
                    <a:pt x="990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59B5630C-359C-4760-9975-F0073BC1550C}"/>
                </a:ext>
              </a:extLst>
            </p:cNvPr>
            <p:cNvSpPr/>
            <p:nvPr/>
          </p:nvSpPr>
          <p:spPr>
            <a:xfrm>
              <a:off x="11365179" y="1958930"/>
              <a:ext cx="9775" cy="9775"/>
            </a:xfrm>
            <a:custGeom>
              <a:avLst/>
              <a:gdLst>
                <a:gd name="connsiteX0" fmla="*/ 9916 w 9775"/>
                <a:gd name="connsiteY0" fmla="*/ 4968 h 9775"/>
                <a:gd name="connsiteX1" fmla="*/ 5028 w 9775"/>
                <a:gd name="connsiteY1" fmla="*/ 9856 h 9775"/>
                <a:gd name="connsiteX2" fmla="*/ 140 w 9775"/>
                <a:gd name="connsiteY2" fmla="*/ 4968 h 9775"/>
                <a:gd name="connsiteX3" fmla="*/ 5028 w 9775"/>
                <a:gd name="connsiteY3" fmla="*/ 80 h 9775"/>
                <a:gd name="connsiteX4" fmla="*/ 991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68"/>
                  </a:moveTo>
                  <a:cubicBezTo>
                    <a:pt x="9916" y="7667"/>
                    <a:pt x="7727" y="9856"/>
                    <a:pt x="5028" y="9856"/>
                  </a:cubicBezTo>
                  <a:cubicBezTo>
                    <a:pt x="2328" y="9856"/>
                    <a:pt x="140" y="7667"/>
                    <a:pt x="140" y="4968"/>
                  </a:cubicBezTo>
                  <a:cubicBezTo>
                    <a:pt x="140" y="2268"/>
                    <a:pt x="2328" y="80"/>
                    <a:pt x="5028" y="80"/>
                  </a:cubicBezTo>
                  <a:cubicBezTo>
                    <a:pt x="7727" y="80"/>
                    <a:pt x="9916" y="2268"/>
                    <a:pt x="991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2610F59-86C0-B303-7630-F0FC77E7051E}"/>
                </a:ext>
              </a:extLst>
            </p:cNvPr>
            <p:cNvSpPr/>
            <p:nvPr/>
          </p:nvSpPr>
          <p:spPr>
            <a:xfrm>
              <a:off x="11414058" y="1958930"/>
              <a:ext cx="9775" cy="9775"/>
            </a:xfrm>
            <a:custGeom>
              <a:avLst/>
              <a:gdLst>
                <a:gd name="connsiteX0" fmla="*/ 9926 w 9775"/>
                <a:gd name="connsiteY0" fmla="*/ 4968 h 9775"/>
                <a:gd name="connsiteX1" fmla="*/ 5038 w 9775"/>
                <a:gd name="connsiteY1" fmla="*/ 9856 h 9775"/>
                <a:gd name="connsiteX2" fmla="*/ 150 w 9775"/>
                <a:gd name="connsiteY2" fmla="*/ 4968 h 9775"/>
                <a:gd name="connsiteX3" fmla="*/ 5038 w 9775"/>
                <a:gd name="connsiteY3" fmla="*/ 80 h 9775"/>
                <a:gd name="connsiteX4" fmla="*/ 992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68"/>
                  </a:moveTo>
                  <a:cubicBezTo>
                    <a:pt x="9926" y="7667"/>
                    <a:pt x="7737" y="9856"/>
                    <a:pt x="5038" y="9856"/>
                  </a:cubicBezTo>
                  <a:cubicBezTo>
                    <a:pt x="2338" y="9856"/>
                    <a:pt x="150" y="7667"/>
                    <a:pt x="150" y="4968"/>
                  </a:cubicBezTo>
                  <a:cubicBezTo>
                    <a:pt x="150" y="2268"/>
                    <a:pt x="2338" y="80"/>
                    <a:pt x="5038" y="80"/>
                  </a:cubicBezTo>
                  <a:cubicBezTo>
                    <a:pt x="7737" y="80"/>
                    <a:pt x="9926" y="2268"/>
                    <a:pt x="992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15F26D08-78BD-F013-F890-1C7B41D4B4A4}"/>
                </a:ext>
              </a:extLst>
            </p:cNvPr>
            <p:cNvSpPr/>
            <p:nvPr/>
          </p:nvSpPr>
          <p:spPr>
            <a:xfrm>
              <a:off x="11462936" y="1958930"/>
              <a:ext cx="9775" cy="9775"/>
            </a:xfrm>
            <a:custGeom>
              <a:avLst/>
              <a:gdLst>
                <a:gd name="connsiteX0" fmla="*/ 9936 w 9775"/>
                <a:gd name="connsiteY0" fmla="*/ 4968 h 9775"/>
                <a:gd name="connsiteX1" fmla="*/ 5048 w 9775"/>
                <a:gd name="connsiteY1" fmla="*/ 9856 h 9775"/>
                <a:gd name="connsiteX2" fmla="*/ 160 w 9775"/>
                <a:gd name="connsiteY2" fmla="*/ 4968 h 9775"/>
                <a:gd name="connsiteX3" fmla="*/ 5048 w 9775"/>
                <a:gd name="connsiteY3" fmla="*/ 80 h 9775"/>
                <a:gd name="connsiteX4" fmla="*/ 993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68"/>
                  </a:moveTo>
                  <a:cubicBezTo>
                    <a:pt x="9936" y="7667"/>
                    <a:pt x="7747" y="9856"/>
                    <a:pt x="5048" y="9856"/>
                  </a:cubicBezTo>
                  <a:cubicBezTo>
                    <a:pt x="2348" y="9856"/>
                    <a:pt x="160" y="7667"/>
                    <a:pt x="160" y="4968"/>
                  </a:cubicBezTo>
                  <a:cubicBezTo>
                    <a:pt x="160" y="2268"/>
                    <a:pt x="2348" y="80"/>
                    <a:pt x="5048" y="80"/>
                  </a:cubicBezTo>
                  <a:cubicBezTo>
                    <a:pt x="7747" y="80"/>
                    <a:pt x="9936" y="2268"/>
                    <a:pt x="993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6EA23693-CF6A-ED2B-7D44-6B34D264E23A}"/>
                </a:ext>
              </a:extLst>
            </p:cNvPr>
            <p:cNvSpPr/>
            <p:nvPr/>
          </p:nvSpPr>
          <p:spPr>
            <a:xfrm>
              <a:off x="11511814" y="1958930"/>
              <a:ext cx="9775" cy="9775"/>
            </a:xfrm>
            <a:custGeom>
              <a:avLst/>
              <a:gdLst>
                <a:gd name="connsiteX0" fmla="*/ 9946 w 9775"/>
                <a:gd name="connsiteY0" fmla="*/ 4968 h 9775"/>
                <a:gd name="connsiteX1" fmla="*/ 5058 w 9775"/>
                <a:gd name="connsiteY1" fmla="*/ 9856 h 9775"/>
                <a:gd name="connsiteX2" fmla="*/ 170 w 9775"/>
                <a:gd name="connsiteY2" fmla="*/ 4968 h 9775"/>
                <a:gd name="connsiteX3" fmla="*/ 5058 w 9775"/>
                <a:gd name="connsiteY3" fmla="*/ 80 h 9775"/>
                <a:gd name="connsiteX4" fmla="*/ 994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68"/>
                  </a:moveTo>
                  <a:cubicBezTo>
                    <a:pt x="9946" y="7667"/>
                    <a:pt x="7757" y="9856"/>
                    <a:pt x="5058" y="9856"/>
                  </a:cubicBezTo>
                  <a:cubicBezTo>
                    <a:pt x="2358" y="9856"/>
                    <a:pt x="170" y="7667"/>
                    <a:pt x="170" y="4968"/>
                  </a:cubicBezTo>
                  <a:cubicBezTo>
                    <a:pt x="170" y="2268"/>
                    <a:pt x="2358" y="80"/>
                    <a:pt x="5058" y="80"/>
                  </a:cubicBezTo>
                  <a:cubicBezTo>
                    <a:pt x="7757" y="80"/>
                    <a:pt x="9946" y="2268"/>
                    <a:pt x="994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85C545D2-ED9E-D2C8-BF78-665ED7A7CFF5}"/>
                </a:ext>
              </a:extLst>
            </p:cNvPr>
            <p:cNvSpPr/>
            <p:nvPr/>
          </p:nvSpPr>
          <p:spPr>
            <a:xfrm>
              <a:off x="11560693" y="1958930"/>
              <a:ext cx="9775" cy="9775"/>
            </a:xfrm>
            <a:custGeom>
              <a:avLst/>
              <a:gdLst>
                <a:gd name="connsiteX0" fmla="*/ 9956 w 9775"/>
                <a:gd name="connsiteY0" fmla="*/ 4968 h 9775"/>
                <a:gd name="connsiteX1" fmla="*/ 5068 w 9775"/>
                <a:gd name="connsiteY1" fmla="*/ 9856 h 9775"/>
                <a:gd name="connsiteX2" fmla="*/ 180 w 9775"/>
                <a:gd name="connsiteY2" fmla="*/ 4968 h 9775"/>
                <a:gd name="connsiteX3" fmla="*/ 5068 w 9775"/>
                <a:gd name="connsiteY3" fmla="*/ 80 h 9775"/>
                <a:gd name="connsiteX4" fmla="*/ 995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68"/>
                  </a:moveTo>
                  <a:cubicBezTo>
                    <a:pt x="9956" y="7667"/>
                    <a:pt x="7767" y="9856"/>
                    <a:pt x="5068" y="9856"/>
                  </a:cubicBezTo>
                  <a:cubicBezTo>
                    <a:pt x="2368" y="9856"/>
                    <a:pt x="180" y="7667"/>
                    <a:pt x="180" y="4968"/>
                  </a:cubicBezTo>
                  <a:cubicBezTo>
                    <a:pt x="180" y="2268"/>
                    <a:pt x="2368" y="80"/>
                    <a:pt x="5068" y="80"/>
                  </a:cubicBezTo>
                  <a:cubicBezTo>
                    <a:pt x="7767" y="80"/>
                    <a:pt x="9956" y="2268"/>
                    <a:pt x="995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EC1A859E-464A-7043-27C2-8FAC9A90482B}"/>
                </a:ext>
              </a:extLst>
            </p:cNvPr>
            <p:cNvSpPr/>
            <p:nvPr/>
          </p:nvSpPr>
          <p:spPr>
            <a:xfrm>
              <a:off x="11609571" y="1958930"/>
              <a:ext cx="9775" cy="9775"/>
            </a:xfrm>
            <a:custGeom>
              <a:avLst/>
              <a:gdLst>
                <a:gd name="connsiteX0" fmla="*/ 9966 w 9775"/>
                <a:gd name="connsiteY0" fmla="*/ 4968 h 9775"/>
                <a:gd name="connsiteX1" fmla="*/ 5078 w 9775"/>
                <a:gd name="connsiteY1" fmla="*/ 9856 h 9775"/>
                <a:gd name="connsiteX2" fmla="*/ 190 w 9775"/>
                <a:gd name="connsiteY2" fmla="*/ 4968 h 9775"/>
                <a:gd name="connsiteX3" fmla="*/ 5078 w 9775"/>
                <a:gd name="connsiteY3" fmla="*/ 80 h 9775"/>
                <a:gd name="connsiteX4" fmla="*/ 996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68"/>
                  </a:moveTo>
                  <a:cubicBezTo>
                    <a:pt x="9966" y="7667"/>
                    <a:pt x="7777" y="9856"/>
                    <a:pt x="5078" y="9856"/>
                  </a:cubicBezTo>
                  <a:cubicBezTo>
                    <a:pt x="2378" y="9856"/>
                    <a:pt x="190" y="7667"/>
                    <a:pt x="190" y="4968"/>
                  </a:cubicBezTo>
                  <a:cubicBezTo>
                    <a:pt x="190" y="2268"/>
                    <a:pt x="2378" y="80"/>
                    <a:pt x="5078" y="80"/>
                  </a:cubicBezTo>
                  <a:cubicBezTo>
                    <a:pt x="7777" y="80"/>
                    <a:pt x="9966" y="2268"/>
                    <a:pt x="996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6953B65-302D-4469-916E-89918162C710}"/>
                </a:ext>
              </a:extLst>
            </p:cNvPr>
            <p:cNvSpPr/>
            <p:nvPr/>
          </p:nvSpPr>
          <p:spPr>
            <a:xfrm>
              <a:off x="11658449" y="1958930"/>
              <a:ext cx="9775" cy="9775"/>
            </a:xfrm>
            <a:custGeom>
              <a:avLst/>
              <a:gdLst>
                <a:gd name="connsiteX0" fmla="*/ 9976 w 9775"/>
                <a:gd name="connsiteY0" fmla="*/ 4968 h 9775"/>
                <a:gd name="connsiteX1" fmla="*/ 5088 w 9775"/>
                <a:gd name="connsiteY1" fmla="*/ 9856 h 9775"/>
                <a:gd name="connsiteX2" fmla="*/ 200 w 9775"/>
                <a:gd name="connsiteY2" fmla="*/ 4968 h 9775"/>
                <a:gd name="connsiteX3" fmla="*/ 5088 w 9775"/>
                <a:gd name="connsiteY3" fmla="*/ 80 h 9775"/>
                <a:gd name="connsiteX4" fmla="*/ 997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68"/>
                  </a:moveTo>
                  <a:cubicBezTo>
                    <a:pt x="9976" y="7667"/>
                    <a:pt x="7787" y="9856"/>
                    <a:pt x="5088" y="9856"/>
                  </a:cubicBezTo>
                  <a:cubicBezTo>
                    <a:pt x="2388" y="9856"/>
                    <a:pt x="200" y="7667"/>
                    <a:pt x="200" y="4968"/>
                  </a:cubicBezTo>
                  <a:cubicBezTo>
                    <a:pt x="200" y="2268"/>
                    <a:pt x="2388" y="80"/>
                    <a:pt x="5088" y="80"/>
                  </a:cubicBezTo>
                  <a:cubicBezTo>
                    <a:pt x="7787" y="80"/>
                    <a:pt x="9976" y="2268"/>
                    <a:pt x="997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5520B7B0-DC1C-F0DA-8C77-2059010B8A8D}"/>
                </a:ext>
              </a:extLst>
            </p:cNvPr>
            <p:cNvSpPr/>
            <p:nvPr/>
          </p:nvSpPr>
          <p:spPr>
            <a:xfrm>
              <a:off x="11707328" y="1958930"/>
              <a:ext cx="9775" cy="9775"/>
            </a:xfrm>
            <a:custGeom>
              <a:avLst/>
              <a:gdLst>
                <a:gd name="connsiteX0" fmla="*/ 9986 w 9775"/>
                <a:gd name="connsiteY0" fmla="*/ 4968 h 9775"/>
                <a:gd name="connsiteX1" fmla="*/ 5098 w 9775"/>
                <a:gd name="connsiteY1" fmla="*/ 9856 h 9775"/>
                <a:gd name="connsiteX2" fmla="*/ 210 w 9775"/>
                <a:gd name="connsiteY2" fmla="*/ 4968 h 9775"/>
                <a:gd name="connsiteX3" fmla="*/ 5098 w 9775"/>
                <a:gd name="connsiteY3" fmla="*/ 80 h 9775"/>
                <a:gd name="connsiteX4" fmla="*/ 998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68"/>
                  </a:moveTo>
                  <a:cubicBezTo>
                    <a:pt x="9986" y="7667"/>
                    <a:pt x="7797" y="9856"/>
                    <a:pt x="5098" y="9856"/>
                  </a:cubicBezTo>
                  <a:cubicBezTo>
                    <a:pt x="2398" y="9856"/>
                    <a:pt x="210" y="7667"/>
                    <a:pt x="210" y="4968"/>
                  </a:cubicBezTo>
                  <a:cubicBezTo>
                    <a:pt x="210" y="2268"/>
                    <a:pt x="2398" y="80"/>
                    <a:pt x="5098" y="80"/>
                  </a:cubicBezTo>
                  <a:cubicBezTo>
                    <a:pt x="7797" y="80"/>
                    <a:pt x="9986" y="2268"/>
                    <a:pt x="998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F9AE470-B7DF-23F5-63FB-4B596DF4A8B6}"/>
                </a:ext>
              </a:extLst>
            </p:cNvPr>
            <p:cNvSpPr/>
            <p:nvPr/>
          </p:nvSpPr>
          <p:spPr>
            <a:xfrm>
              <a:off x="11756206" y="1958930"/>
              <a:ext cx="9775" cy="9775"/>
            </a:xfrm>
            <a:custGeom>
              <a:avLst/>
              <a:gdLst>
                <a:gd name="connsiteX0" fmla="*/ 9996 w 9775"/>
                <a:gd name="connsiteY0" fmla="*/ 4968 h 9775"/>
                <a:gd name="connsiteX1" fmla="*/ 5108 w 9775"/>
                <a:gd name="connsiteY1" fmla="*/ 9856 h 9775"/>
                <a:gd name="connsiteX2" fmla="*/ 220 w 9775"/>
                <a:gd name="connsiteY2" fmla="*/ 4968 h 9775"/>
                <a:gd name="connsiteX3" fmla="*/ 5108 w 9775"/>
                <a:gd name="connsiteY3" fmla="*/ 80 h 9775"/>
                <a:gd name="connsiteX4" fmla="*/ 999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68"/>
                  </a:moveTo>
                  <a:cubicBezTo>
                    <a:pt x="9996" y="7667"/>
                    <a:pt x="7807" y="9856"/>
                    <a:pt x="5108" y="9856"/>
                  </a:cubicBezTo>
                  <a:cubicBezTo>
                    <a:pt x="2408" y="9856"/>
                    <a:pt x="220" y="7667"/>
                    <a:pt x="220" y="4968"/>
                  </a:cubicBezTo>
                  <a:cubicBezTo>
                    <a:pt x="220" y="2268"/>
                    <a:pt x="2408" y="80"/>
                    <a:pt x="5108" y="80"/>
                  </a:cubicBezTo>
                  <a:cubicBezTo>
                    <a:pt x="7807" y="80"/>
                    <a:pt x="9996" y="2268"/>
                    <a:pt x="999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DB3B0E-5821-A4EA-0D1C-02142CAC7E51}"/>
                </a:ext>
              </a:extLst>
            </p:cNvPr>
            <p:cNvSpPr/>
            <p:nvPr/>
          </p:nvSpPr>
          <p:spPr>
            <a:xfrm>
              <a:off x="11805084" y="1958930"/>
              <a:ext cx="9775" cy="9775"/>
            </a:xfrm>
            <a:custGeom>
              <a:avLst/>
              <a:gdLst>
                <a:gd name="connsiteX0" fmla="*/ 10006 w 9775"/>
                <a:gd name="connsiteY0" fmla="*/ 4968 h 9775"/>
                <a:gd name="connsiteX1" fmla="*/ 5118 w 9775"/>
                <a:gd name="connsiteY1" fmla="*/ 9856 h 9775"/>
                <a:gd name="connsiteX2" fmla="*/ 230 w 9775"/>
                <a:gd name="connsiteY2" fmla="*/ 4968 h 9775"/>
                <a:gd name="connsiteX3" fmla="*/ 5118 w 9775"/>
                <a:gd name="connsiteY3" fmla="*/ 80 h 9775"/>
                <a:gd name="connsiteX4" fmla="*/ 1000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68"/>
                  </a:moveTo>
                  <a:cubicBezTo>
                    <a:pt x="10006" y="7667"/>
                    <a:pt x="7817" y="9856"/>
                    <a:pt x="5118" y="9856"/>
                  </a:cubicBezTo>
                  <a:cubicBezTo>
                    <a:pt x="2418" y="9856"/>
                    <a:pt x="230" y="7667"/>
                    <a:pt x="230" y="4968"/>
                  </a:cubicBezTo>
                  <a:cubicBezTo>
                    <a:pt x="230" y="2268"/>
                    <a:pt x="2418" y="80"/>
                    <a:pt x="5118" y="80"/>
                  </a:cubicBezTo>
                  <a:cubicBezTo>
                    <a:pt x="7817" y="80"/>
                    <a:pt x="10006" y="2268"/>
                    <a:pt x="1000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7F8FE054-9424-9554-E11D-9439363BDBDF}"/>
                </a:ext>
              </a:extLst>
            </p:cNvPr>
            <p:cNvSpPr/>
            <p:nvPr/>
          </p:nvSpPr>
          <p:spPr>
            <a:xfrm>
              <a:off x="11853963" y="1958930"/>
              <a:ext cx="9775" cy="9775"/>
            </a:xfrm>
            <a:custGeom>
              <a:avLst/>
              <a:gdLst>
                <a:gd name="connsiteX0" fmla="*/ 10016 w 9775"/>
                <a:gd name="connsiteY0" fmla="*/ 4968 h 9775"/>
                <a:gd name="connsiteX1" fmla="*/ 5128 w 9775"/>
                <a:gd name="connsiteY1" fmla="*/ 9856 h 9775"/>
                <a:gd name="connsiteX2" fmla="*/ 240 w 9775"/>
                <a:gd name="connsiteY2" fmla="*/ 4968 h 9775"/>
                <a:gd name="connsiteX3" fmla="*/ 5128 w 9775"/>
                <a:gd name="connsiteY3" fmla="*/ 80 h 9775"/>
                <a:gd name="connsiteX4" fmla="*/ 1001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68"/>
                  </a:moveTo>
                  <a:cubicBezTo>
                    <a:pt x="10016" y="7667"/>
                    <a:pt x="7827" y="9856"/>
                    <a:pt x="5128" y="9856"/>
                  </a:cubicBezTo>
                  <a:cubicBezTo>
                    <a:pt x="2428" y="9856"/>
                    <a:pt x="240" y="7667"/>
                    <a:pt x="240" y="4968"/>
                  </a:cubicBezTo>
                  <a:cubicBezTo>
                    <a:pt x="240" y="2268"/>
                    <a:pt x="2428" y="80"/>
                    <a:pt x="5128" y="80"/>
                  </a:cubicBezTo>
                  <a:cubicBezTo>
                    <a:pt x="7827" y="80"/>
                    <a:pt x="10016" y="2268"/>
                    <a:pt x="1001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BE33C46-E7C4-3116-56E8-C13386D31A88}"/>
                </a:ext>
              </a:extLst>
            </p:cNvPr>
            <p:cNvSpPr/>
            <p:nvPr/>
          </p:nvSpPr>
          <p:spPr>
            <a:xfrm>
              <a:off x="11902841" y="1958930"/>
              <a:ext cx="9775" cy="9775"/>
            </a:xfrm>
            <a:custGeom>
              <a:avLst/>
              <a:gdLst>
                <a:gd name="connsiteX0" fmla="*/ 10026 w 9775"/>
                <a:gd name="connsiteY0" fmla="*/ 4968 h 9775"/>
                <a:gd name="connsiteX1" fmla="*/ 5138 w 9775"/>
                <a:gd name="connsiteY1" fmla="*/ 9856 h 9775"/>
                <a:gd name="connsiteX2" fmla="*/ 250 w 9775"/>
                <a:gd name="connsiteY2" fmla="*/ 4968 h 9775"/>
                <a:gd name="connsiteX3" fmla="*/ 5138 w 9775"/>
                <a:gd name="connsiteY3" fmla="*/ 80 h 9775"/>
                <a:gd name="connsiteX4" fmla="*/ 1002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68"/>
                  </a:moveTo>
                  <a:cubicBezTo>
                    <a:pt x="10026" y="7667"/>
                    <a:pt x="7837" y="9856"/>
                    <a:pt x="5138" y="9856"/>
                  </a:cubicBezTo>
                  <a:cubicBezTo>
                    <a:pt x="2438" y="9856"/>
                    <a:pt x="250" y="7667"/>
                    <a:pt x="250" y="4968"/>
                  </a:cubicBezTo>
                  <a:cubicBezTo>
                    <a:pt x="250" y="2268"/>
                    <a:pt x="2438" y="80"/>
                    <a:pt x="5138" y="80"/>
                  </a:cubicBezTo>
                  <a:cubicBezTo>
                    <a:pt x="7837" y="80"/>
                    <a:pt x="10026" y="2268"/>
                    <a:pt x="1002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87B452-C6A2-7FBA-057E-6B345D17F104}"/>
                </a:ext>
              </a:extLst>
            </p:cNvPr>
            <p:cNvSpPr/>
            <p:nvPr/>
          </p:nvSpPr>
          <p:spPr>
            <a:xfrm>
              <a:off x="11951719" y="1958930"/>
              <a:ext cx="9775" cy="9775"/>
            </a:xfrm>
            <a:custGeom>
              <a:avLst/>
              <a:gdLst>
                <a:gd name="connsiteX0" fmla="*/ 10036 w 9775"/>
                <a:gd name="connsiteY0" fmla="*/ 4968 h 9775"/>
                <a:gd name="connsiteX1" fmla="*/ 5148 w 9775"/>
                <a:gd name="connsiteY1" fmla="*/ 9856 h 9775"/>
                <a:gd name="connsiteX2" fmla="*/ 260 w 9775"/>
                <a:gd name="connsiteY2" fmla="*/ 4968 h 9775"/>
                <a:gd name="connsiteX3" fmla="*/ 5148 w 9775"/>
                <a:gd name="connsiteY3" fmla="*/ 80 h 9775"/>
                <a:gd name="connsiteX4" fmla="*/ 1003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68"/>
                  </a:moveTo>
                  <a:cubicBezTo>
                    <a:pt x="10036" y="7667"/>
                    <a:pt x="7847" y="9856"/>
                    <a:pt x="5148" y="9856"/>
                  </a:cubicBezTo>
                  <a:cubicBezTo>
                    <a:pt x="2448" y="9856"/>
                    <a:pt x="260" y="7667"/>
                    <a:pt x="260" y="4968"/>
                  </a:cubicBezTo>
                  <a:cubicBezTo>
                    <a:pt x="260" y="2268"/>
                    <a:pt x="2448" y="80"/>
                    <a:pt x="5148" y="80"/>
                  </a:cubicBezTo>
                  <a:cubicBezTo>
                    <a:pt x="7847" y="80"/>
                    <a:pt x="10036" y="2268"/>
                    <a:pt x="1003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810D2B49-0BB7-C239-03B8-6FAF9D68208F}"/>
                </a:ext>
              </a:extLst>
            </p:cNvPr>
            <p:cNvSpPr/>
            <p:nvPr/>
          </p:nvSpPr>
          <p:spPr>
            <a:xfrm>
              <a:off x="12000598" y="1958930"/>
              <a:ext cx="9775" cy="9775"/>
            </a:xfrm>
            <a:custGeom>
              <a:avLst/>
              <a:gdLst>
                <a:gd name="connsiteX0" fmla="*/ 10046 w 9775"/>
                <a:gd name="connsiteY0" fmla="*/ 4968 h 9775"/>
                <a:gd name="connsiteX1" fmla="*/ 5158 w 9775"/>
                <a:gd name="connsiteY1" fmla="*/ 9856 h 9775"/>
                <a:gd name="connsiteX2" fmla="*/ 270 w 9775"/>
                <a:gd name="connsiteY2" fmla="*/ 4968 h 9775"/>
                <a:gd name="connsiteX3" fmla="*/ 5158 w 9775"/>
                <a:gd name="connsiteY3" fmla="*/ 80 h 9775"/>
                <a:gd name="connsiteX4" fmla="*/ 1004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68"/>
                  </a:moveTo>
                  <a:cubicBezTo>
                    <a:pt x="10046" y="7667"/>
                    <a:pt x="7857" y="9856"/>
                    <a:pt x="5158" y="9856"/>
                  </a:cubicBezTo>
                  <a:cubicBezTo>
                    <a:pt x="2458" y="9856"/>
                    <a:pt x="270" y="7667"/>
                    <a:pt x="270" y="4968"/>
                  </a:cubicBezTo>
                  <a:cubicBezTo>
                    <a:pt x="270" y="2268"/>
                    <a:pt x="2458" y="80"/>
                    <a:pt x="5158" y="80"/>
                  </a:cubicBezTo>
                  <a:cubicBezTo>
                    <a:pt x="7857" y="80"/>
                    <a:pt x="10046" y="2268"/>
                    <a:pt x="1004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582D9B52-1C78-2425-28E3-44869C1712F3}"/>
                </a:ext>
              </a:extLst>
            </p:cNvPr>
            <p:cNvSpPr/>
            <p:nvPr/>
          </p:nvSpPr>
          <p:spPr>
            <a:xfrm>
              <a:off x="12049476" y="1958930"/>
              <a:ext cx="9775" cy="9775"/>
            </a:xfrm>
            <a:custGeom>
              <a:avLst/>
              <a:gdLst>
                <a:gd name="connsiteX0" fmla="*/ 10056 w 9775"/>
                <a:gd name="connsiteY0" fmla="*/ 4968 h 9775"/>
                <a:gd name="connsiteX1" fmla="*/ 5168 w 9775"/>
                <a:gd name="connsiteY1" fmla="*/ 9856 h 9775"/>
                <a:gd name="connsiteX2" fmla="*/ 280 w 9775"/>
                <a:gd name="connsiteY2" fmla="*/ 4968 h 9775"/>
                <a:gd name="connsiteX3" fmla="*/ 5168 w 9775"/>
                <a:gd name="connsiteY3" fmla="*/ 80 h 9775"/>
                <a:gd name="connsiteX4" fmla="*/ 1005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68"/>
                  </a:moveTo>
                  <a:cubicBezTo>
                    <a:pt x="10056" y="7667"/>
                    <a:pt x="7867" y="9856"/>
                    <a:pt x="5168" y="9856"/>
                  </a:cubicBezTo>
                  <a:cubicBezTo>
                    <a:pt x="2468" y="9856"/>
                    <a:pt x="280" y="7667"/>
                    <a:pt x="280" y="4968"/>
                  </a:cubicBezTo>
                  <a:cubicBezTo>
                    <a:pt x="280" y="2268"/>
                    <a:pt x="2468" y="80"/>
                    <a:pt x="5168" y="80"/>
                  </a:cubicBezTo>
                  <a:cubicBezTo>
                    <a:pt x="7867" y="80"/>
                    <a:pt x="10056" y="2268"/>
                    <a:pt x="1005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E814FBFF-6B09-9910-B926-9A7E106E54E4}"/>
                </a:ext>
              </a:extLst>
            </p:cNvPr>
            <p:cNvSpPr/>
            <p:nvPr/>
          </p:nvSpPr>
          <p:spPr>
            <a:xfrm>
              <a:off x="12098354" y="1958930"/>
              <a:ext cx="9775" cy="9775"/>
            </a:xfrm>
            <a:custGeom>
              <a:avLst/>
              <a:gdLst>
                <a:gd name="connsiteX0" fmla="*/ 10066 w 9775"/>
                <a:gd name="connsiteY0" fmla="*/ 4968 h 9775"/>
                <a:gd name="connsiteX1" fmla="*/ 5178 w 9775"/>
                <a:gd name="connsiteY1" fmla="*/ 9856 h 9775"/>
                <a:gd name="connsiteX2" fmla="*/ 290 w 9775"/>
                <a:gd name="connsiteY2" fmla="*/ 4968 h 9775"/>
                <a:gd name="connsiteX3" fmla="*/ 5178 w 9775"/>
                <a:gd name="connsiteY3" fmla="*/ 80 h 9775"/>
                <a:gd name="connsiteX4" fmla="*/ 1006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68"/>
                  </a:moveTo>
                  <a:cubicBezTo>
                    <a:pt x="10066" y="7667"/>
                    <a:pt x="7877" y="9856"/>
                    <a:pt x="5178" y="9856"/>
                  </a:cubicBezTo>
                  <a:cubicBezTo>
                    <a:pt x="2478" y="9856"/>
                    <a:pt x="290" y="7667"/>
                    <a:pt x="290" y="4968"/>
                  </a:cubicBezTo>
                  <a:cubicBezTo>
                    <a:pt x="290" y="2268"/>
                    <a:pt x="2478" y="80"/>
                    <a:pt x="5178" y="80"/>
                  </a:cubicBezTo>
                  <a:cubicBezTo>
                    <a:pt x="7877" y="80"/>
                    <a:pt x="10066" y="2268"/>
                    <a:pt x="1006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2A73B43-453A-1EFF-1A61-B4995C6B0FFD}"/>
                </a:ext>
              </a:extLst>
            </p:cNvPr>
            <p:cNvSpPr/>
            <p:nvPr/>
          </p:nvSpPr>
          <p:spPr>
            <a:xfrm>
              <a:off x="12147233" y="1958930"/>
              <a:ext cx="9775" cy="9775"/>
            </a:xfrm>
            <a:custGeom>
              <a:avLst/>
              <a:gdLst>
                <a:gd name="connsiteX0" fmla="*/ 10076 w 9775"/>
                <a:gd name="connsiteY0" fmla="*/ 4968 h 9775"/>
                <a:gd name="connsiteX1" fmla="*/ 5188 w 9775"/>
                <a:gd name="connsiteY1" fmla="*/ 9856 h 9775"/>
                <a:gd name="connsiteX2" fmla="*/ 300 w 9775"/>
                <a:gd name="connsiteY2" fmla="*/ 4968 h 9775"/>
                <a:gd name="connsiteX3" fmla="*/ 5188 w 9775"/>
                <a:gd name="connsiteY3" fmla="*/ 80 h 9775"/>
                <a:gd name="connsiteX4" fmla="*/ 1007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68"/>
                  </a:moveTo>
                  <a:cubicBezTo>
                    <a:pt x="10076" y="7667"/>
                    <a:pt x="7887" y="9856"/>
                    <a:pt x="5188" y="9856"/>
                  </a:cubicBezTo>
                  <a:cubicBezTo>
                    <a:pt x="2488" y="9856"/>
                    <a:pt x="300" y="7667"/>
                    <a:pt x="300" y="4968"/>
                  </a:cubicBezTo>
                  <a:cubicBezTo>
                    <a:pt x="300" y="2268"/>
                    <a:pt x="2488" y="80"/>
                    <a:pt x="5188" y="80"/>
                  </a:cubicBezTo>
                  <a:cubicBezTo>
                    <a:pt x="7887" y="80"/>
                    <a:pt x="10076" y="2268"/>
                    <a:pt x="10076" y="496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A78929D-B579-8764-7D87-A01AD5100028}"/>
                </a:ext>
              </a:extLst>
            </p:cNvPr>
            <p:cNvSpPr/>
            <p:nvPr/>
          </p:nvSpPr>
          <p:spPr>
            <a:xfrm>
              <a:off x="10680883" y="2007808"/>
              <a:ext cx="9775" cy="9775"/>
            </a:xfrm>
            <a:custGeom>
              <a:avLst/>
              <a:gdLst>
                <a:gd name="connsiteX0" fmla="*/ 9776 w 9775"/>
                <a:gd name="connsiteY0" fmla="*/ 4978 h 9775"/>
                <a:gd name="connsiteX1" fmla="*/ 4888 w 9775"/>
                <a:gd name="connsiteY1" fmla="*/ 9866 h 9775"/>
                <a:gd name="connsiteX2" fmla="*/ 0 w 9775"/>
                <a:gd name="connsiteY2" fmla="*/ 4978 h 9775"/>
                <a:gd name="connsiteX3" fmla="*/ 4888 w 9775"/>
                <a:gd name="connsiteY3" fmla="*/ 90 h 9775"/>
                <a:gd name="connsiteX4" fmla="*/ 977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78"/>
                  </a:moveTo>
                  <a:cubicBezTo>
                    <a:pt x="9776" y="7677"/>
                    <a:pt x="7587" y="9866"/>
                    <a:pt x="4888" y="9866"/>
                  </a:cubicBezTo>
                  <a:cubicBezTo>
                    <a:pt x="2188" y="9866"/>
                    <a:pt x="0" y="7677"/>
                    <a:pt x="0" y="4978"/>
                  </a:cubicBezTo>
                  <a:cubicBezTo>
                    <a:pt x="0" y="2278"/>
                    <a:pt x="2188" y="90"/>
                    <a:pt x="4888" y="90"/>
                  </a:cubicBezTo>
                  <a:cubicBezTo>
                    <a:pt x="7587" y="90"/>
                    <a:pt x="9776" y="2278"/>
                    <a:pt x="977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2D04A9C-CEF0-B20A-9A1D-142C7F7A4306}"/>
                </a:ext>
              </a:extLst>
            </p:cNvPr>
            <p:cNvSpPr/>
            <p:nvPr/>
          </p:nvSpPr>
          <p:spPr>
            <a:xfrm>
              <a:off x="10729761" y="2007808"/>
              <a:ext cx="9775" cy="9775"/>
            </a:xfrm>
            <a:custGeom>
              <a:avLst/>
              <a:gdLst>
                <a:gd name="connsiteX0" fmla="*/ 9786 w 9775"/>
                <a:gd name="connsiteY0" fmla="*/ 4978 h 9775"/>
                <a:gd name="connsiteX1" fmla="*/ 4898 w 9775"/>
                <a:gd name="connsiteY1" fmla="*/ 9866 h 9775"/>
                <a:gd name="connsiteX2" fmla="*/ 10 w 9775"/>
                <a:gd name="connsiteY2" fmla="*/ 4978 h 9775"/>
                <a:gd name="connsiteX3" fmla="*/ 4898 w 9775"/>
                <a:gd name="connsiteY3" fmla="*/ 90 h 9775"/>
                <a:gd name="connsiteX4" fmla="*/ 978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78"/>
                  </a:moveTo>
                  <a:cubicBezTo>
                    <a:pt x="9786" y="7677"/>
                    <a:pt x="7597" y="9866"/>
                    <a:pt x="4898" y="9866"/>
                  </a:cubicBezTo>
                  <a:cubicBezTo>
                    <a:pt x="2198" y="9866"/>
                    <a:pt x="10" y="7677"/>
                    <a:pt x="10" y="4978"/>
                  </a:cubicBezTo>
                  <a:cubicBezTo>
                    <a:pt x="10" y="2278"/>
                    <a:pt x="2198" y="90"/>
                    <a:pt x="4898" y="90"/>
                  </a:cubicBezTo>
                  <a:cubicBezTo>
                    <a:pt x="7597" y="90"/>
                    <a:pt x="9786" y="2278"/>
                    <a:pt x="978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74D7DE1F-EB0E-3B9E-6645-19A5CE3285AF}"/>
                </a:ext>
              </a:extLst>
            </p:cNvPr>
            <p:cNvSpPr/>
            <p:nvPr/>
          </p:nvSpPr>
          <p:spPr>
            <a:xfrm>
              <a:off x="10778639" y="2007808"/>
              <a:ext cx="9775" cy="9775"/>
            </a:xfrm>
            <a:custGeom>
              <a:avLst/>
              <a:gdLst>
                <a:gd name="connsiteX0" fmla="*/ 9796 w 9775"/>
                <a:gd name="connsiteY0" fmla="*/ 4978 h 9775"/>
                <a:gd name="connsiteX1" fmla="*/ 4908 w 9775"/>
                <a:gd name="connsiteY1" fmla="*/ 9866 h 9775"/>
                <a:gd name="connsiteX2" fmla="*/ 20 w 9775"/>
                <a:gd name="connsiteY2" fmla="*/ 4978 h 9775"/>
                <a:gd name="connsiteX3" fmla="*/ 4908 w 9775"/>
                <a:gd name="connsiteY3" fmla="*/ 90 h 9775"/>
                <a:gd name="connsiteX4" fmla="*/ 979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78"/>
                  </a:moveTo>
                  <a:cubicBezTo>
                    <a:pt x="9796" y="7677"/>
                    <a:pt x="7607" y="9866"/>
                    <a:pt x="4908" y="9866"/>
                  </a:cubicBezTo>
                  <a:cubicBezTo>
                    <a:pt x="2208" y="9866"/>
                    <a:pt x="20" y="7677"/>
                    <a:pt x="20" y="4978"/>
                  </a:cubicBezTo>
                  <a:cubicBezTo>
                    <a:pt x="20" y="2278"/>
                    <a:pt x="2208" y="90"/>
                    <a:pt x="4908" y="90"/>
                  </a:cubicBezTo>
                  <a:cubicBezTo>
                    <a:pt x="7607" y="90"/>
                    <a:pt x="9796" y="2278"/>
                    <a:pt x="979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4C85315-77BC-B530-973C-E05CC7D318B5}"/>
                </a:ext>
              </a:extLst>
            </p:cNvPr>
            <p:cNvSpPr/>
            <p:nvPr/>
          </p:nvSpPr>
          <p:spPr>
            <a:xfrm>
              <a:off x="10827518" y="2007808"/>
              <a:ext cx="9775" cy="9775"/>
            </a:xfrm>
            <a:custGeom>
              <a:avLst/>
              <a:gdLst>
                <a:gd name="connsiteX0" fmla="*/ 9806 w 9775"/>
                <a:gd name="connsiteY0" fmla="*/ 4978 h 9775"/>
                <a:gd name="connsiteX1" fmla="*/ 4918 w 9775"/>
                <a:gd name="connsiteY1" fmla="*/ 9866 h 9775"/>
                <a:gd name="connsiteX2" fmla="*/ 30 w 9775"/>
                <a:gd name="connsiteY2" fmla="*/ 4978 h 9775"/>
                <a:gd name="connsiteX3" fmla="*/ 4918 w 9775"/>
                <a:gd name="connsiteY3" fmla="*/ 90 h 9775"/>
                <a:gd name="connsiteX4" fmla="*/ 980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78"/>
                  </a:moveTo>
                  <a:cubicBezTo>
                    <a:pt x="9806" y="7677"/>
                    <a:pt x="7617" y="9866"/>
                    <a:pt x="4918" y="9866"/>
                  </a:cubicBezTo>
                  <a:cubicBezTo>
                    <a:pt x="2218" y="9866"/>
                    <a:pt x="30" y="7677"/>
                    <a:pt x="30" y="4978"/>
                  </a:cubicBezTo>
                  <a:cubicBezTo>
                    <a:pt x="30" y="2278"/>
                    <a:pt x="2218" y="90"/>
                    <a:pt x="4918" y="90"/>
                  </a:cubicBezTo>
                  <a:cubicBezTo>
                    <a:pt x="7617" y="90"/>
                    <a:pt x="9806" y="2278"/>
                    <a:pt x="980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C77FE3C9-1533-8CA3-BCD9-1D4617918F32}"/>
                </a:ext>
              </a:extLst>
            </p:cNvPr>
            <p:cNvSpPr/>
            <p:nvPr/>
          </p:nvSpPr>
          <p:spPr>
            <a:xfrm>
              <a:off x="10876396" y="2007808"/>
              <a:ext cx="9775" cy="9775"/>
            </a:xfrm>
            <a:custGeom>
              <a:avLst/>
              <a:gdLst>
                <a:gd name="connsiteX0" fmla="*/ 9816 w 9775"/>
                <a:gd name="connsiteY0" fmla="*/ 4978 h 9775"/>
                <a:gd name="connsiteX1" fmla="*/ 4928 w 9775"/>
                <a:gd name="connsiteY1" fmla="*/ 9866 h 9775"/>
                <a:gd name="connsiteX2" fmla="*/ 40 w 9775"/>
                <a:gd name="connsiteY2" fmla="*/ 4978 h 9775"/>
                <a:gd name="connsiteX3" fmla="*/ 4928 w 9775"/>
                <a:gd name="connsiteY3" fmla="*/ 90 h 9775"/>
                <a:gd name="connsiteX4" fmla="*/ 981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78"/>
                  </a:moveTo>
                  <a:cubicBezTo>
                    <a:pt x="9816" y="7677"/>
                    <a:pt x="7627" y="9866"/>
                    <a:pt x="4928" y="9866"/>
                  </a:cubicBezTo>
                  <a:cubicBezTo>
                    <a:pt x="2228" y="9866"/>
                    <a:pt x="40" y="7677"/>
                    <a:pt x="40" y="4978"/>
                  </a:cubicBezTo>
                  <a:cubicBezTo>
                    <a:pt x="40" y="2278"/>
                    <a:pt x="2228" y="90"/>
                    <a:pt x="4928" y="90"/>
                  </a:cubicBezTo>
                  <a:cubicBezTo>
                    <a:pt x="7627" y="90"/>
                    <a:pt x="9816" y="2278"/>
                    <a:pt x="981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F94E654D-D5D8-CE7B-D53F-08CBDD1FBE9A}"/>
                </a:ext>
              </a:extLst>
            </p:cNvPr>
            <p:cNvSpPr/>
            <p:nvPr/>
          </p:nvSpPr>
          <p:spPr>
            <a:xfrm>
              <a:off x="10925274" y="2007808"/>
              <a:ext cx="9775" cy="9775"/>
            </a:xfrm>
            <a:custGeom>
              <a:avLst/>
              <a:gdLst>
                <a:gd name="connsiteX0" fmla="*/ 9826 w 9775"/>
                <a:gd name="connsiteY0" fmla="*/ 4978 h 9775"/>
                <a:gd name="connsiteX1" fmla="*/ 4938 w 9775"/>
                <a:gd name="connsiteY1" fmla="*/ 9866 h 9775"/>
                <a:gd name="connsiteX2" fmla="*/ 50 w 9775"/>
                <a:gd name="connsiteY2" fmla="*/ 4978 h 9775"/>
                <a:gd name="connsiteX3" fmla="*/ 4938 w 9775"/>
                <a:gd name="connsiteY3" fmla="*/ 90 h 9775"/>
                <a:gd name="connsiteX4" fmla="*/ 982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78"/>
                  </a:moveTo>
                  <a:cubicBezTo>
                    <a:pt x="9826" y="7677"/>
                    <a:pt x="7637" y="9866"/>
                    <a:pt x="4938" y="9866"/>
                  </a:cubicBezTo>
                  <a:cubicBezTo>
                    <a:pt x="2238" y="9866"/>
                    <a:pt x="50" y="7677"/>
                    <a:pt x="50" y="4978"/>
                  </a:cubicBezTo>
                  <a:cubicBezTo>
                    <a:pt x="50" y="2278"/>
                    <a:pt x="2238" y="90"/>
                    <a:pt x="4938" y="90"/>
                  </a:cubicBezTo>
                  <a:cubicBezTo>
                    <a:pt x="7637" y="90"/>
                    <a:pt x="9826" y="2278"/>
                    <a:pt x="982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423F640C-C8C4-1EF1-D95D-A1E3DB8C5D99}"/>
                </a:ext>
              </a:extLst>
            </p:cNvPr>
            <p:cNvSpPr/>
            <p:nvPr/>
          </p:nvSpPr>
          <p:spPr>
            <a:xfrm>
              <a:off x="10974153" y="2007808"/>
              <a:ext cx="9775" cy="9775"/>
            </a:xfrm>
            <a:custGeom>
              <a:avLst/>
              <a:gdLst>
                <a:gd name="connsiteX0" fmla="*/ 9836 w 9775"/>
                <a:gd name="connsiteY0" fmla="*/ 4978 h 9775"/>
                <a:gd name="connsiteX1" fmla="*/ 4948 w 9775"/>
                <a:gd name="connsiteY1" fmla="*/ 9866 h 9775"/>
                <a:gd name="connsiteX2" fmla="*/ 60 w 9775"/>
                <a:gd name="connsiteY2" fmla="*/ 4978 h 9775"/>
                <a:gd name="connsiteX3" fmla="*/ 4948 w 9775"/>
                <a:gd name="connsiteY3" fmla="*/ 90 h 9775"/>
                <a:gd name="connsiteX4" fmla="*/ 983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78"/>
                  </a:moveTo>
                  <a:cubicBezTo>
                    <a:pt x="9836" y="7677"/>
                    <a:pt x="7647" y="9866"/>
                    <a:pt x="4948" y="9866"/>
                  </a:cubicBezTo>
                  <a:cubicBezTo>
                    <a:pt x="2248" y="9866"/>
                    <a:pt x="60" y="7677"/>
                    <a:pt x="60" y="4978"/>
                  </a:cubicBezTo>
                  <a:cubicBezTo>
                    <a:pt x="60" y="2278"/>
                    <a:pt x="2248" y="90"/>
                    <a:pt x="4948" y="90"/>
                  </a:cubicBezTo>
                  <a:cubicBezTo>
                    <a:pt x="7647" y="90"/>
                    <a:pt x="9836" y="2278"/>
                    <a:pt x="983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1F0E865-7B50-8561-B55F-537EBF4051ED}"/>
                </a:ext>
              </a:extLst>
            </p:cNvPr>
            <p:cNvSpPr/>
            <p:nvPr/>
          </p:nvSpPr>
          <p:spPr>
            <a:xfrm>
              <a:off x="11023031" y="2007808"/>
              <a:ext cx="9775" cy="9775"/>
            </a:xfrm>
            <a:custGeom>
              <a:avLst/>
              <a:gdLst>
                <a:gd name="connsiteX0" fmla="*/ 9846 w 9775"/>
                <a:gd name="connsiteY0" fmla="*/ 4978 h 9775"/>
                <a:gd name="connsiteX1" fmla="*/ 4958 w 9775"/>
                <a:gd name="connsiteY1" fmla="*/ 9866 h 9775"/>
                <a:gd name="connsiteX2" fmla="*/ 70 w 9775"/>
                <a:gd name="connsiteY2" fmla="*/ 4978 h 9775"/>
                <a:gd name="connsiteX3" fmla="*/ 4958 w 9775"/>
                <a:gd name="connsiteY3" fmla="*/ 90 h 9775"/>
                <a:gd name="connsiteX4" fmla="*/ 984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78"/>
                  </a:moveTo>
                  <a:cubicBezTo>
                    <a:pt x="9846" y="7677"/>
                    <a:pt x="7657" y="9866"/>
                    <a:pt x="4958" y="9866"/>
                  </a:cubicBezTo>
                  <a:cubicBezTo>
                    <a:pt x="2258" y="9866"/>
                    <a:pt x="70" y="7677"/>
                    <a:pt x="70" y="4978"/>
                  </a:cubicBezTo>
                  <a:cubicBezTo>
                    <a:pt x="70" y="2278"/>
                    <a:pt x="2258" y="90"/>
                    <a:pt x="4958" y="90"/>
                  </a:cubicBezTo>
                  <a:cubicBezTo>
                    <a:pt x="7657" y="90"/>
                    <a:pt x="9846" y="2278"/>
                    <a:pt x="984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7623B264-F507-2A52-7AF7-94F30E0473C1}"/>
                </a:ext>
              </a:extLst>
            </p:cNvPr>
            <p:cNvSpPr/>
            <p:nvPr/>
          </p:nvSpPr>
          <p:spPr>
            <a:xfrm>
              <a:off x="11071909" y="2007808"/>
              <a:ext cx="9775" cy="9775"/>
            </a:xfrm>
            <a:custGeom>
              <a:avLst/>
              <a:gdLst>
                <a:gd name="connsiteX0" fmla="*/ 9856 w 9775"/>
                <a:gd name="connsiteY0" fmla="*/ 4978 h 9775"/>
                <a:gd name="connsiteX1" fmla="*/ 4968 w 9775"/>
                <a:gd name="connsiteY1" fmla="*/ 9866 h 9775"/>
                <a:gd name="connsiteX2" fmla="*/ 80 w 9775"/>
                <a:gd name="connsiteY2" fmla="*/ 4978 h 9775"/>
                <a:gd name="connsiteX3" fmla="*/ 4968 w 9775"/>
                <a:gd name="connsiteY3" fmla="*/ 90 h 9775"/>
                <a:gd name="connsiteX4" fmla="*/ 985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78"/>
                  </a:moveTo>
                  <a:cubicBezTo>
                    <a:pt x="9856" y="7677"/>
                    <a:pt x="7667" y="9866"/>
                    <a:pt x="4968" y="9866"/>
                  </a:cubicBezTo>
                  <a:cubicBezTo>
                    <a:pt x="2268" y="9866"/>
                    <a:pt x="80" y="7677"/>
                    <a:pt x="80" y="4978"/>
                  </a:cubicBezTo>
                  <a:cubicBezTo>
                    <a:pt x="80" y="2278"/>
                    <a:pt x="2268" y="90"/>
                    <a:pt x="4968" y="90"/>
                  </a:cubicBezTo>
                  <a:cubicBezTo>
                    <a:pt x="7667" y="90"/>
                    <a:pt x="9856" y="2278"/>
                    <a:pt x="985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49F778CA-8099-F1C2-A5A5-6B8E3636B40E}"/>
                </a:ext>
              </a:extLst>
            </p:cNvPr>
            <p:cNvSpPr/>
            <p:nvPr/>
          </p:nvSpPr>
          <p:spPr>
            <a:xfrm>
              <a:off x="11120788" y="2007808"/>
              <a:ext cx="9775" cy="9775"/>
            </a:xfrm>
            <a:custGeom>
              <a:avLst/>
              <a:gdLst>
                <a:gd name="connsiteX0" fmla="*/ 9866 w 9775"/>
                <a:gd name="connsiteY0" fmla="*/ 4978 h 9775"/>
                <a:gd name="connsiteX1" fmla="*/ 4978 w 9775"/>
                <a:gd name="connsiteY1" fmla="*/ 9866 h 9775"/>
                <a:gd name="connsiteX2" fmla="*/ 90 w 9775"/>
                <a:gd name="connsiteY2" fmla="*/ 4978 h 9775"/>
                <a:gd name="connsiteX3" fmla="*/ 4978 w 9775"/>
                <a:gd name="connsiteY3" fmla="*/ 90 h 9775"/>
                <a:gd name="connsiteX4" fmla="*/ 986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78"/>
                  </a:moveTo>
                  <a:cubicBezTo>
                    <a:pt x="9866" y="7677"/>
                    <a:pt x="7677" y="9866"/>
                    <a:pt x="4978" y="9866"/>
                  </a:cubicBezTo>
                  <a:cubicBezTo>
                    <a:pt x="2278" y="9866"/>
                    <a:pt x="90" y="7677"/>
                    <a:pt x="90" y="4978"/>
                  </a:cubicBezTo>
                  <a:cubicBezTo>
                    <a:pt x="90" y="2278"/>
                    <a:pt x="2278" y="90"/>
                    <a:pt x="4978" y="90"/>
                  </a:cubicBezTo>
                  <a:cubicBezTo>
                    <a:pt x="7677" y="90"/>
                    <a:pt x="9866" y="2278"/>
                    <a:pt x="986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67944E-E823-4621-5327-CD01285AC366}"/>
                </a:ext>
              </a:extLst>
            </p:cNvPr>
            <p:cNvSpPr/>
            <p:nvPr/>
          </p:nvSpPr>
          <p:spPr>
            <a:xfrm>
              <a:off x="11169666" y="2007808"/>
              <a:ext cx="9775" cy="9775"/>
            </a:xfrm>
            <a:custGeom>
              <a:avLst/>
              <a:gdLst>
                <a:gd name="connsiteX0" fmla="*/ 9876 w 9775"/>
                <a:gd name="connsiteY0" fmla="*/ 4978 h 9775"/>
                <a:gd name="connsiteX1" fmla="*/ 4988 w 9775"/>
                <a:gd name="connsiteY1" fmla="*/ 9866 h 9775"/>
                <a:gd name="connsiteX2" fmla="*/ 100 w 9775"/>
                <a:gd name="connsiteY2" fmla="*/ 4978 h 9775"/>
                <a:gd name="connsiteX3" fmla="*/ 4988 w 9775"/>
                <a:gd name="connsiteY3" fmla="*/ 90 h 9775"/>
                <a:gd name="connsiteX4" fmla="*/ 987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78"/>
                  </a:moveTo>
                  <a:cubicBezTo>
                    <a:pt x="9876" y="7677"/>
                    <a:pt x="7687" y="9866"/>
                    <a:pt x="4988" y="9866"/>
                  </a:cubicBezTo>
                  <a:cubicBezTo>
                    <a:pt x="2288" y="9866"/>
                    <a:pt x="100" y="7677"/>
                    <a:pt x="100" y="4978"/>
                  </a:cubicBezTo>
                  <a:cubicBezTo>
                    <a:pt x="100" y="2278"/>
                    <a:pt x="2288" y="90"/>
                    <a:pt x="4988" y="90"/>
                  </a:cubicBezTo>
                  <a:cubicBezTo>
                    <a:pt x="7687" y="90"/>
                    <a:pt x="9876" y="2278"/>
                    <a:pt x="987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E0231CFF-3A2E-F840-BAEF-B49473077C0B}"/>
                </a:ext>
              </a:extLst>
            </p:cNvPr>
            <p:cNvSpPr/>
            <p:nvPr/>
          </p:nvSpPr>
          <p:spPr>
            <a:xfrm>
              <a:off x="11218544" y="2007808"/>
              <a:ext cx="9775" cy="9775"/>
            </a:xfrm>
            <a:custGeom>
              <a:avLst/>
              <a:gdLst>
                <a:gd name="connsiteX0" fmla="*/ 9886 w 9775"/>
                <a:gd name="connsiteY0" fmla="*/ 4978 h 9775"/>
                <a:gd name="connsiteX1" fmla="*/ 4998 w 9775"/>
                <a:gd name="connsiteY1" fmla="*/ 9866 h 9775"/>
                <a:gd name="connsiteX2" fmla="*/ 110 w 9775"/>
                <a:gd name="connsiteY2" fmla="*/ 4978 h 9775"/>
                <a:gd name="connsiteX3" fmla="*/ 4998 w 9775"/>
                <a:gd name="connsiteY3" fmla="*/ 90 h 9775"/>
                <a:gd name="connsiteX4" fmla="*/ 988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78"/>
                  </a:moveTo>
                  <a:cubicBezTo>
                    <a:pt x="9886" y="7677"/>
                    <a:pt x="7697" y="9866"/>
                    <a:pt x="4998" y="9866"/>
                  </a:cubicBezTo>
                  <a:cubicBezTo>
                    <a:pt x="2298" y="9866"/>
                    <a:pt x="110" y="7677"/>
                    <a:pt x="110" y="4978"/>
                  </a:cubicBezTo>
                  <a:cubicBezTo>
                    <a:pt x="110" y="2278"/>
                    <a:pt x="2298" y="90"/>
                    <a:pt x="4998" y="90"/>
                  </a:cubicBezTo>
                  <a:cubicBezTo>
                    <a:pt x="7697" y="90"/>
                    <a:pt x="9886" y="2278"/>
                    <a:pt x="988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BE479229-9250-2E9F-1847-E967A267A6EA}"/>
                </a:ext>
              </a:extLst>
            </p:cNvPr>
            <p:cNvSpPr/>
            <p:nvPr/>
          </p:nvSpPr>
          <p:spPr>
            <a:xfrm>
              <a:off x="11267423" y="2007808"/>
              <a:ext cx="9775" cy="9775"/>
            </a:xfrm>
            <a:custGeom>
              <a:avLst/>
              <a:gdLst>
                <a:gd name="connsiteX0" fmla="*/ 9896 w 9775"/>
                <a:gd name="connsiteY0" fmla="*/ 4978 h 9775"/>
                <a:gd name="connsiteX1" fmla="*/ 5008 w 9775"/>
                <a:gd name="connsiteY1" fmla="*/ 9866 h 9775"/>
                <a:gd name="connsiteX2" fmla="*/ 120 w 9775"/>
                <a:gd name="connsiteY2" fmla="*/ 4978 h 9775"/>
                <a:gd name="connsiteX3" fmla="*/ 5008 w 9775"/>
                <a:gd name="connsiteY3" fmla="*/ 90 h 9775"/>
                <a:gd name="connsiteX4" fmla="*/ 989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78"/>
                  </a:moveTo>
                  <a:cubicBezTo>
                    <a:pt x="9896" y="7677"/>
                    <a:pt x="7707" y="9866"/>
                    <a:pt x="5008" y="9866"/>
                  </a:cubicBezTo>
                  <a:cubicBezTo>
                    <a:pt x="2308" y="9866"/>
                    <a:pt x="120" y="7677"/>
                    <a:pt x="120" y="4978"/>
                  </a:cubicBezTo>
                  <a:cubicBezTo>
                    <a:pt x="120" y="2278"/>
                    <a:pt x="2308" y="90"/>
                    <a:pt x="5008" y="90"/>
                  </a:cubicBezTo>
                  <a:cubicBezTo>
                    <a:pt x="7707" y="90"/>
                    <a:pt x="9896" y="2278"/>
                    <a:pt x="989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1352BBD-CF4F-97EC-DC77-1FD1F5B694BE}"/>
                </a:ext>
              </a:extLst>
            </p:cNvPr>
            <p:cNvSpPr/>
            <p:nvPr/>
          </p:nvSpPr>
          <p:spPr>
            <a:xfrm>
              <a:off x="11316301" y="2007808"/>
              <a:ext cx="9775" cy="9775"/>
            </a:xfrm>
            <a:custGeom>
              <a:avLst/>
              <a:gdLst>
                <a:gd name="connsiteX0" fmla="*/ 9906 w 9775"/>
                <a:gd name="connsiteY0" fmla="*/ 4978 h 9775"/>
                <a:gd name="connsiteX1" fmla="*/ 5018 w 9775"/>
                <a:gd name="connsiteY1" fmla="*/ 9866 h 9775"/>
                <a:gd name="connsiteX2" fmla="*/ 130 w 9775"/>
                <a:gd name="connsiteY2" fmla="*/ 4978 h 9775"/>
                <a:gd name="connsiteX3" fmla="*/ 5018 w 9775"/>
                <a:gd name="connsiteY3" fmla="*/ 90 h 9775"/>
                <a:gd name="connsiteX4" fmla="*/ 990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78"/>
                  </a:moveTo>
                  <a:cubicBezTo>
                    <a:pt x="9906" y="7677"/>
                    <a:pt x="7717" y="9866"/>
                    <a:pt x="5018" y="9866"/>
                  </a:cubicBezTo>
                  <a:cubicBezTo>
                    <a:pt x="2318" y="9866"/>
                    <a:pt x="130" y="7677"/>
                    <a:pt x="130" y="4978"/>
                  </a:cubicBezTo>
                  <a:cubicBezTo>
                    <a:pt x="130" y="2278"/>
                    <a:pt x="2318" y="90"/>
                    <a:pt x="5018" y="90"/>
                  </a:cubicBezTo>
                  <a:cubicBezTo>
                    <a:pt x="7717" y="90"/>
                    <a:pt x="9906" y="2278"/>
                    <a:pt x="990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F39F0FA2-8877-1019-7A6A-D97EA91470D9}"/>
                </a:ext>
              </a:extLst>
            </p:cNvPr>
            <p:cNvSpPr/>
            <p:nvPr/>
          </p:nvSpPr>
          <p:spPr>
            <a:xfrm>
              <a:off x="11365179" y="2007808"/>
              <a:ext cx="9775" cy="9775"/>
            </a:xfrm>
            <a:custGeom>
              <a:avLst/>
              <a:gdLst>
                <a:gd name="connsiteX0" fmla="*/ 9916 w 9775"/>
                <a:gd name="connsiteY0" fmla="*/ 4978 h 9775"/>
                <a:gd name="connsiteX1" fmla="*/ 5028 w 9775"/>
                <a:gd name="connsiteY1" fmla="*/ 9866 h 9775"/>
                <a:gd name="connsiteX2" fmla="*/ 140 w 9775"/>
                <a:gd name="connsiteY2" fmla="*/ 4978 h 9775"/>
                <a:gd name="connsiteX3" fmla="*/ 5028 w 9775"/>
                <a:gd name="connsiteY3" fmla="*/ 90 h 9775"/>
                <a:gd name="connsiteX4" fmla="*/ 991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78"/>
                  </a:moveTo>
                  <a:cubicBezTo>
                    <a:pt x="9916" y="7677"/>
                    <a:pt x="7727" y="9866"/>
                    <a:pt x="5028" y="9866"/>
                  </a:cubicBezTo>
                  <a:cubicBezTo>
                    <a:pt x="2328" y="9866"/>
                    <a:pt x="140" y="7677"/>
                    <a:pt x="140" y="4978"/>
                  </a:cubicBezTo>
                  <a:cubicBezTo>
                    <a:pt x="140" y="2278"/>
                    <a:pt x="2328" y="90"/>
                    <a:pt x="5028" y="90"/>
                  </a:cubicBezTo>
                  <a:cubicBezTo>
                    <a:pt x="7727" y="90"/>
                    <a:pt x="9916" y="2278"/>
                    <a:pt x="991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1ABA9A8-C1F5-5B81-8BD0-48B2651F9503}"/>
                </a:ext>
              </a:extLst>
            </p:cNvPr>
            <p:cNvSpPr/>
            <p:nvPr/>
          </p:nvSpPr>
          <p:spPr>
            <a:xfrm>
              <a:off x="11414058" y="2007808"/>
              <a:ext cx="9775" cy="9775"/>
            </a:xfrm>
            <a:custGeom>
              <a:avLst/>
              <a:gdLst>
                <a:gd name="connsiteX0" fmla="*/ 9926 w 9775"/>
                <a:gd name="connsiteY0" fmla="*/ 4978 h 9775"/>
                <a:gd name="connsiteX1" fmla="*/ 5038 w 9775"/>
                <a:gd name="connsiteY1" fmla="*/ 9866 h 9775"/>
                <a:gd name="connsiteX2" fmla="*/ 150 w 9775"/>
                <a:gd name="connsiteY2" fmla="*/ 4978 h 9775"/>
                <a:gd name="connsiteX3" fmla="*/ 5038 w 9775"/>
                <a:gd name="connsiteY3" fmla="*/ 90 h 9775"/>
                <a:gd name="connsiteX4" fmla="*/ 992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78"/>
                  </a:moveTo>
                  <a:cubicBezTo>
                    <a:pt x="9926" y="7677"/>
                    <a:pt x="7737" y="9866"/>
                    <a:pt x="5038" y="9866"/>
                  </a:cubicBezTo>
                  <a:cubicBezTo>
                    <a:pt x="2338" y="9866"/>
                    <a:pt x="150" y="7677"/>
                    <a:pt x="150" y="4978"/>
                  </a:cubicBezTo>
                  <a:cubicBezTo>
                    <a:pt x="150" y="2278"/>
                    <a:pt x="2338" y="90"/>
                    <a:pt x="5038" y="90"/>
                  </a:cubicBezTo>
                  <a:cubicBezTo>
                    <a:pt x="7737" y="90"/>
                    <a:pt x="9926" y="2278"/>
                    <a:pt x="992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9CCB7D70-BD7B-2EC0-562A-B30DE9CB5315}"/>
                </a:ext>
              </a:extLst>
            </p:cNvPr>
            <p:cNvSpPr/>
            <p:nvPr/>
          </p:nvSpPr>
          <p:spPr>
            <a:xfrm>
              <a:off x="11462936" y="2007808"/>
              <a:ext cx="9775" cy="9775"/>
            </a:xfrm>
            <a:custGeom>
              <a:avLst/>
              <a:gdLst>
                <a:gd name="connsiteX0" fmla="*/ 9936 w 9775"/>
                <a:gd name="connsiteY0" fmla="*/ 4978 h 9775"/>
                <a:gd name="connsiteX1" fmla="*/ 5048 w 9775"/>
                <a:gd name="connsiteY1" fmla="*/ 9866 h 9775"/>
                <a:gd name="connsiteX2" fmla="*/ 160 w 9775"/>
                <a:gd name="connsiteY2" fmla="*/ 4978 h 9775"/>
                <a:gd name="connsiteX3" fmla="*/ 5048 w 9775"/>
                <a:gd name="connsiteY3" fmla="*/ 90 h 9775"/>
                <a:gd name="connsiteX4" fmla="*/ 993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78"/>
                  </a:moveTo>
                  <a:cubicBezTo>
                    <a:pt x="9936" y="7677"/>
                    <a:pt x="7747" y="9866"/>
                    <a:pt x="5048" y="9866"/>
                  </a:cubicBezTo>
                  <a:cubicBezTo>
                    <a:pt x="2348" y="9866"/>
                    <a:pt x="160" y="7677"/>
                    <a:pt x="160" y="4978"/>
                  </a:cubicBezTo>
                  <a:cubicBezTo>
                    <a:pt x="160" y="2278"/>
                    <a:pt x="2348" y="90"/>
                    <a:pt x="5048" y="90"/>
                  </a:cubicBezTo>
                  <a:cubicBezTo>
                    <a:pt x="7747" y="90"/>
                    <a:pt x="9936" y="2278"/>
                    <a:pt x="993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499BF1EA-E657-D5EB-97FB-B8C2377E7023}"/>
                </a:ext>
              </a:extLst>
            </p:cNvPr>
            <p:cNvSpPr/>
            <p:nvPr/>
          </p:nvSpPr>
          <p:spPr>
            <a:xfrm>
              <a:off x="11511814" y="2007808"/>
              <a:ext cx="9775" cy="9775"/>
            </a:xfrm>
            <a:custGeom>
              <a:avLst/>
              <a:gdLst>
                <a:gd name="connsiteX0" fmla="*/ 9946 w 9775"/>
                <a:gd name="connsiteY0" fmla="*/ 4978 h 9775"/>
                <a:gd name="connsiteX1" fmla="*/ 5058 w 9775"/>
                <a:gd name="connsiteY1" fmla="*/ 9866 h 9775"/>
                <a:gd name="connsiteX2" fmla="*/ 170 w 9775"/>
                <a:gd name="connsiteY2" fmla="*/ 4978 h 9775"/>
                <a:gd name="connsiteX3" fmla="*/ 5058 w 9775"/>
                <a:gd name="connsiteY3" fmla="*/ 90 h 9775"/>
                <a:gd name="connsiteX4" fmla="*/ 994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78"/>
                  </a:moveTo>
                  <a:cubicBezTo>
                    <a:pt x="9946" y="7677"/>
                    <a:pt x="7757" y="9866"/>
                    <a:pt x="5058" y="9866"/>
                  </a:cubicBezTo>
                  <a:cubicBezTo>
                    <a:pt x="2358" y="9866"/>
                    <a:pt x="170" y="7677"/>
                    <a:pt x="170" y="4978"/>
                  </a:cubicBezTo>
                  <a:cubicBezTo>
                    <a:pt x="170" y="2278"/>
                    <a:pt x="2358" y="90"/>
                    <a:pt x="5058" y="90"/>
                  </a:cubicBezTo>
                  <a:cubicBezTo>
                    <a:pt x="7757" y="90"/>
                    <a:pt x="9946" y="2278"/>
                    <a:pt x="994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842FEE00-F2E0-C17F-B549-ACFE7F37697B}"/>
                </a:ext>
              </a:extLst>
            </p:cNvPr>
            <p:cNvSpPr/>
            <p:nvPr/>
          </p:nvSpPr>
          <p:spPr>
            <a:xfrm>
              <a:off x="11560693" y="2007808"/>
              <a:ext cx="9775" cy="9775"/>
            </a:xfrm>
            <a:custGeom>
              <a:avLst/>
              <a:gdLst>
                <a:gd name="connsiteX0" fmla="*/ 9956 w 9775"/>
                <a:gd name="connsiteY0" fmla="*/ 4978 h 9775"/>
                <a:gd name="connsiteX1" fmla="*/ 5068 w 9775"/>
                <a:gd name="connsiteY1" fmla="*/ 9866 h 9775"/>
                <a:gd name="connsiteX2" fmla="*/ 180 w 9775"/>
                <a:gd name="connsiteY2" fmla="*/ 4978 h 9775"/>
                <a:gd name="connsiteX3" fmla="*/ 5068 w 9775"/>
                <a:gd name="connsiteY3" fmla="*/ 90 h 9775"/>
                <a:gd name="connsiteX4" fmla="*/ 995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78"/>
                  </a:moveTo>
                  <a:cubicBezTo>
                    <a:pt x="9956" y="7677"/>
                    <a:pt x="7767" y="9866"/>
                    <a:pt x="5068" y="9866"/>
                  </a:cubicBezTo>
                  <a:cubicBezTo>
                    <a:pt x="2368" y="9866"/>
                    <a:pt x="180" y="7677"/>
                    <a:pt x="180" y="4978"/>
                  </a:cubicBezTo>
                  <a:cubicBezTo>
                    <a:pt x="180" y="2278"/>
                    <a:pt x="2368" y="90"/>
                    <a:pt x="5068" y="90"/>
                  </a:cubicBezTo>
                  <a:cubicBezTo>
                    <a:pt x="7767" y="90"/>
                    <a:pt x="9956" y="2278"/>
                    <a:pt x="995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59311EB-5556-4277-4756-5A85A299A663}"/>
                </a:ext>
              </a:extLst>
            </p:cNvPr>
            <p:cNvSpPr/>
            <p:nvPr/>
          </p:nvSpPr>
          <p:spPr>
            <a:xfrm>
              <a:off x="11609571" y="2007808"/>
              <a:ext cx="9775" cy="9775"/>
            </a:xfrm>
            <a:custGeom>
              <a:avLst/>
              <a:gdLst>
                <a:gd name="connsiteX0" fmla="*/ 9966 w 9775"/>
                <a:gd name="connsiteY0" fmla="*/ 4978 h 9775"/>
                <a:gd name="connsiteX1" fmla="*/ 5078 w 9775"/>
                <a:gd name="connsiteY1" fmla="*/ 9866 h 9775"/>
                <a:gd name="connsiteX2" fmla="*/ 190 w 9775"/>
                <a:gd name="connsiteY2" fmla="*/ 4978 h 9775"/>
                <a:gd name="connsiteX3" fmla="*/ 5078 w 9775"/>
                <a:gd name="connsiteY3" fmla="*/ 90 h 9775"/>
                <a:gd name="connsiteX4" fmla="*/ 996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78"/>
                  </a:moveTo>
                  <a:cubicBezTo>
                    <a:pt x="9966" y="7677"/>
                    <a:pt x="7777" y="9866"/>
                    <a:pt x="5078" y="9866"/>
                  </a:cubicBezTo>
                  <a:cubicBezTo>
                    <a:pt x="2378" y="9866"/>
                    <a:pt x="190" y="7677"/>
                    <a:pt x="190" y="4978"/>
                  </a:cubicBezTo>
                  <a:cubicBezTo>
                    <a:pt x="190" y="2278"/>
                    <a:pt x="2378" y="90"/>
                    <a:pt x="5078" y="90"/>
                  </a:cubicBezTo>
                  <a:cubicBezTo>
                    <a:pt x="7777" y="90"/>
                    <a:pt x="9966" y="2278"/>
                    <a:pt x="996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4B28E46-DE2D-DEB9-5702-3ADFF0C15F94}"/>
                </a:ext>
              </a:extLst>
            </p:cNvPr>
            <p:cNvSpPr/>
            <p:nvPr/>
          </p:nvSpPr>
          <p:spPr>
            <a:xfrm>
              <a:off x="11658449" y="2007808"/>
              <a:ext cx="9775" cy="9775"/>
            </a:xfrm>
            <a:custGeom>
              <a:avLst/>
              <a:gdLst>
                <a:gd name="connsiteX0" fmla="*/ 9976 w 9775"/>
                <a:gd name="connsiteY0" fmla="*/ 4978 h 9775"/>
                <a:gd name="connsiteX1" fmla="*/ 5088 w 9775"/>
                <a:gd name="connsiteY1" fmla="*/ 9866 h 9775"/>
                <a:gd name="connsiteX2" fmla="*/ 200 w 9775"/>
                <a:gd name="connsiteY2" fmla="*/ 4978 h 9775"/>
                <a:gd name="connsiteX3" fmla="*/ 5088 w 9775"/>
                <a:gd name="connsiteY3" fmla="*/ 90 h 9775"/>
                <a:gd name="connsiteX4" fmla="*/ 997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78"/>
                  </a:moveTo>
                  <a:cubicBezTo>
                    <a:pt x="9976" y="7677"/>
                    <a:pt x="7787" y="9866"/>
                    <a:pt x="5088" y="9866"/>
                  </a:cubicBezTo>
                  <a:cubicBezTo>
                    <a:pt x="2388" y="9866"/>
                    <a:pt x="200" y="7677"/>
                    <a:pt x="200" y="4978"/>
                  </a:cubicBezTo>
                  <a:cubicBezTo>
                    <a:pt x="200" y="2278"/>
                    <a:pt x="2388" y="90"/>
                    <a:pt x="5088" y="90"/>
                  </a:cubicBezTo>
                  <a:cubicBezTo>
                    <a:pt x="7787" y="90"/>
                    <a:pt x="9976" y="2278"/>
                    <a:pt x="997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2F499AF-608B-BAA5-406C-8482437E525C}"/>
                </a:ext>
              </a:extLst>
            </p:cNvPr>
            <p:cNvSpPr/>
            <p:nvPr/>
          </p:nvSpPr>
          <p:spPr>
            <a:xfrm>
              <a:off x="11707328" y="2007808"/>
              <a:ext cx="9775" cy="9775"/>
            </a:xfrm>
            <a:custGeom>
              <a:avLst/>
              <a:gdLst>
                <a:gd name="connsiteX0" fmla="*/ 9986 w 9775"/>
                <a:gd name="connsiteY0" fmla="*/ 4978 h 9775"/>
                <a:gd name="connsiteX1" fmla="*/ 5098 w 9775"/>
                <a:gd name="connsiteY1" fmla="*/ 9866 h 9775"/>
                <a:gd name="connsiteX2" fmla="*/ 210 w 9775"/>
                <a:gd name="connsiteY2" fmla="*/ 4978 h 9775"/>
                <a:gd name="connsiteX3" fmla="*/ 5098 w 9775"/>
                <a:gd name="connsiteY3" fmla="*/ 90 h 9775"/>
                <a:gd name="connsiteX4" fmla="*/ 998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78"/>
                  </a:moveTo>
                  <a:cubicBezTo>
                    <a:pt x="9986" y="7677"/>
                    <a:pt x="7797" y="9866"/>
                    <a:pt x="5098" y="9866"/>
                  </a:cubicBezTo>
                  <a:cubicBezTo>
                    <a:pt x="2398" y="9866"/>
                    <a:pt x="210" y="7677"/>
                    <a:pt x="210" y="4978"/>
                  </a:cubicBezTo>
                  <a:cubicBezTo>
                    <a:pt x="210" y="2278"/>
                    <a:pt x="2398" y="90"/>
                    <a:pt x="5098" y="90"/>
                  </a:cubicBezTo>
                  <a:cubicBezTo>
                    <a:pt x="7797" y="90"/>
                    <a:pt x="9986" y="2278"/>
                    <a:pt x="998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56949C71-326F-0A30-0C6A-696A0203B98D}"/>
                </a:ext>
              </a:extLst>
            </p:cNvPr>
            <p:cNvSpPr/>
            <p:nvPr/>
          </p:nvSpPr>
          <p:spPr>
            <a:xfrm>
              <a:off x="11756206" y="2007808"/>
              <a:ext cx="9775" cy="9775"/>
            </a:xfrm>
            <a:custGeom>
              <a:avLst/>
              <a:gdLst>
                <a:gd name="connsiteX0" fmla="*/ 9996 w 9775"/>
                <a:gd name="connsiteY0" fmla="*/ 4978 h 9775"/>
                <a:gd name="connsiteX1" fmla="*/ 5108 w 9775"/>
                <a:gd name="connsiteY1" fmla="*/ 9866 h 9775"/>
                <a:gd name="connsiteX2" fmla="*/ 220 w 9775"/>
                <a:gd name="connsiteY2" fmla="*/ 4978 h 9775"/>
                <a:gd name="connsiteX3" fmla="*/ 5108 w 9775"/>
                <a:gd name="connsiteY3" fmla="*/ 90 h 9775"/>
                <a:gd name="connsiteX4" fmla="*/ 999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78"/>
                  </a:moveTo>
                  <a:cubicBezTo>
                    <a:pt x="9996" y="7677"/>
                    <a:pt x="7807" y="9866"/>
                    <a:pt x="5108" y="9866"/>
                  </a:cubicBezTo>
                  <a:cubicBezTo>
                    <a:pt x="2408" y="9866"/>
                    <a:pt x="220" y="7677"/>
                    <a:pt x="220" y="4978"/>
                  </a:cubicBezTo>
                  <a:cubicBezTo>
                    <a:pt x="220" y="2278"/>
                    <a:pt x="2408" y="90"/>
                    <a:pt x="5108" y="90"/>
                  </a:cubicBezTo>
                  <a:cubicBezTo>
                    <a:pt x="7807" y="90"/>
                    <a:pt x="9996" y="2278"/>
                    <a:pt x="999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16834313-81FA-54D9-C79D-668AA665421F}"/>
                </a:ext>
              </a:extLst>
            </p:cNvPr>
            <p:cNvSpPr/>
            <p:nvPr/>
          </p:nvSpPr>
          <p:spPr>
            <a:xfrm>
              <a:off x="11805084" y="2007808"/>
              <a:ext cx="9775" cy="9775"/>
            </a:xfrm>
            <a:custGeom>
              <a:avLst/>
              <a:gdLst>
                <a:gd name="connsiteX0" fmla="*/ 10006 w 9775"/>
                <a:gd name="connsiteY0" fmla="*/ 4978 h 9775"/>
                <a:gd name="connsiteX1" fmla="*/ 5118 w 9775"/>
                <a:gd name="connsiteY1" fmla="*/ 9866 h 9775"/>
                <a:gd name="connsiteX2" fmla="*/ 230 w 9775"/>
                <a:gd name="connsiteY2" fmla="*/ 4978 h 9775"/>
                <a:gd name="connsiteX3" fmla="*/ 5118 w 9775"/>
                <a:gd name="connsiteY3" fmla="*/ 90 h 9775"/>
                <a:gd name="connsiteX4" fmla="*/ 1000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78"/>
                  </a:moveTo>
                  <a:cubicBezTo>
                    <a:pt x="10006" y="7677"/>
                    <a:pt x="7817" y="9866"/>
                    <a:pt x="5118" y="9866"/>
                  </a:cubicBezTo>
                  <a:cubicBezTo>
                    <a:pt x="2418" y="9866"/>
                    <a:pt x="230" y="7677"/>
                    <a:pt x="230" y="4978"/>
                  </a:cubicBezTo>
                  <a:cubicBezTo>
                    <a:pt x="230" y="2278"/>
                    <a:pt x="2418" y="90"/>
                    <a:pt x="5118" y="90"/>
                  </a:cubicBezTo>
                  <a:cubicBezTo>
                    <a:pt x="7817" y="90"/>
                    <a:pt x="10006" y="2278"/>
                    <a:pt x="1000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7179CA13-BBB1-82CA-08C5-11187FFDB796}"/>
                </a:ext>
              </a:extLst>
            </p:cNvPr>
            <p:cNvSpPr/>
            <p:nvPr/>
          </p:nvSpPr>
          <p:spPr>
            <a:xfrm>
              <a:off x="11853963" y="2007808"/>
              <a:ext cx="9775" cy="9775"/>
            </a:xfrm>
            <a:custGeom>
              <a:avLst/>
              <a:gdLst>
                <a:gd name="connsiteX0" fmla="*/ 10016 w 9775"/>
                <a:gd name="connsiteY0" fmla="*/ 4978 h 9775"/>
                <a:gd name="connsiteX1" fmla="*/ 5128 w 9775"/>
                <a:gd name="connsiteY1" fmla="*/ 9866 h 9775"/>
                <a:gd name="connsiteX2" fmla="*/ 240 w 9775"/>
                <a:gd name="connsiteY2" fmla="*/ 4978 h 9775"/>
                <a:gd name="connsiteX3" fmla="*/ 5128 w 9775"/>
                <a:gd name="connsiteY3" fmla="*/ 90 h 9775"/>
                <a:gd name="connsiteX4" fmla="*/ 1001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78"/>
                  </a:moveTo>
                  <a:cubicBezTo>
                    <a:pt x="10016" y="7677"/>
                    <a:pt x="7827" y="9866"/>
                    <a:pt x="5128" y="9866"/>
                  </a:cubicBezTo>
                  <a:cubicBezTo>
                    <a:pt x="2428" y="9866"/>
                    <a:pt x="240" y="7677"/>
                    <a:pt x="240" y="4978"/>
                  </a:cubicBezTo>
                  <a:cubicBezTo>
                    <a:pt x="240" y="2278"/>
                    <a:pt x="2428" y="90"/>
                    <a:pt x="5128" y="90"/>
                  </a:cubicBezTo>
                  <a:cubicBezTo>
                    <a:pt x="7827" y="90"/>
                    <a:pt x="10016" y="2278"/>
                    <a:pt x="1001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ABF33AE-8C0E-FE3B-72E6-0E57D094B174}"/>
                </a:ext>
              </a:extLst>
            </p:cNvPr>
            <p:cNvSpPr/>
            <p:nvPr/>
          </p:nvSpPr>
          <p:spPr>
            <a:xfrm>
              <a:off x="11902841" y="2007808"/>
              <a:ext cx="9775" cy="9775"/>
            </a:xfrm>
            <a:custGeom>
              <a:avLst/>
              <a:gdLst>
                <a:gd name="connsiteX0" fmla="*/ 10026 w 9775"/>
                <a:gd name="connsiteY0" fmla="*/ 4978 h 9775"/>
                <a:gd name="connsiteX1" fmla="*/ 5138 w 9775"/>
                <a:gd name="connsiteY1" fmla="*/ 9866 h 9775"/>
                <a:gd name="connsiteX2" fmla="*/ 250 w 9775"/>
                <a:gd name="connsiteY2" fmla="*/ 4978 h 9775"/>
                <a:gd name="connsiteX3" fmla="*/ 5138 w 9775"/>
                <a:gd name="connsiteY3" fmla="*/ 90 h 9775"/>
                <a:gd name="connsiteX4" fmla="*/ 1002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78"/>
                  </a:moveTo>
                  <a:cubicBezTo>
                    <a:pt x="10026" y="7677"/>
                    <a:pt x="7837" y="9866"/>
                    <a:pt x="5138" y="9866"/>
                  </a:cubicBezTo>
                  <a:cubicBezTo>
                    <a:pt x="2438" y="9866"/>
                    <a:pt x="250" y="7677"/>
                    <a:pt x="250" y="4978"/>
                  </a:cubicBezTo>
                  <a:cubicBezTo>
                    <a:pt x="250" y="2278"/>
                    <a:pt x="2438" y="90"/>
                    <a:pt x="5138" y="90"/>
                  </a:cubicBezTo>
                  <a:cubicBezTo>
                    <a:pt x="7837" y="90"/>
                    <a:pt x="10026" y="2278"/>
                    <a:pt x="1002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D82ADBDC-9210-CE09-BA9B-DE9072F70FD7}"/>
                </a:ext>
              </a:extLst>
            </p:cNvPr>
            <p:cNvSpPr/>
            <p:nvPr/>
          </p:nvSpPr>
          <p:spPr>
            <a:xfrm>
              <a:off x="11951719" y="2007808"/>
              <a:ext cx="9775" cy="9775"/>
            </a:xfrm>
            <a:custGeom>
              <a:avLst/>
              <a:gdLst>
                <a:gd name="connsiteX0" fmla="*/ 10036 w 9775"/>
                <a:gd name="connsiteY0" fmla="*/ 4978 h 9775"/>
                <a:gd name="connsiteX1" fmla="*/ 5148 w 9775"/>
                <a:gd name="connsiteY1" fmla="*/ 9866 h 9775"/>
                <a:gd name="connsiteX2" fmla="*/ 260 w 9775"/>
                <a:gd name="connsiteY2" fmla="*/ 4978 h 9775"/>
                <a:gd name="connsiteX3" fmla="*/ 5148 w 9775"/>
                <a:gd name="connsiteY3" fmla="*/ 90 h 9775"/>
                <a:gd name="connsiteX4" fmla="*/ 1003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78"/>
                  </a:moveTo>
                  <a:cubicBezTo>
                    <a:pt x="10036" y="7677"/>
                    <a:pt x="7847" y="9866"/>
                    <a:pt x="5148" y="9866"/>
                  </a:cubicBezTo>
                  <a:cubicBezTo>
                    <a:pt x="2448" y="9866"/>
                    <a:pt x="260" y="7677"/>
                    <a:pt x="260" y="4978"/>
                  </a:cubicBezTo>
                  <a:cubicBezTo>
                    <a:pt x="260" y="2278"/>
                    <a:pt x="2448" y="90"/>
                    <a:pt x="5148" y="90"/>
                  </a:cubicBezTo>
                  <a:cubicBezTo>
                    <a:pt x="7847" y="90"/>
                    <a:pt x="10036" y="2278"/>
                    <a:pt x="1003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1364E53-EE07-90E1-4AC5-994DCE2278C6}"/>
                </a:ext>
              </a:extLst>
            </p:cNvPr>
            <p:cNvSpPr/>
            <p:nvPr/>
          </p:nvSpPr>
          <p:spPr>
            <a:xfrm>
              <a:off x="12000598" y="2007808"/>
              <a:ext cx="9775" cy="9775"/>
            </a:xfrm>
            <a:custGeom>
              <a:avLst/>
              <a:gdLst>
                <a:gd name="connsiteX0" fmla="*/ 10046 w 9775"/>
                <a:gd name="connsiteY0" fmla="*/ 4978 h 9775"/>
                <a:gd name="connsiteX1" fmla="*/ 5158 w 9775"/>
                <a:gd name="connsiteY1" fmla="*/ 9866 h 9775"/>
                <a:gd name="connsiteX2" fmla="*/ 270 w 9775"/>
                <a:gd name="connsiteY2" fmla="*/ 4978 h 9775"/>
                <a:gd name="connsiteX3" fmla="*/ 5158 w 9775"/>
                <a:gd name="connsiteY3" fmla="*/ 90 h 9775"/>
                <a:gd name="connsiteX4" fmla="*/ 1004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78"/>
                  </a:moveTo>
                  <a:cubicBezTo>
                    <a:pt x="10046" y="7677"/>
                    <a:pt x="7857" y="9866"/>
                    <a:pt x="5158" y="9866"/>
                  </a:cubicBezTo>
                  <a:cubicBezTo>
                    <a:pt x="2458" y="9866"/>
                    <a:pt x="270" y="7677"/>
                    <a:pt x="270" y="4978"/>
                  </a:cubicBezTo>
                  <a:cubicBezTo>
                    <a:pt x="270" y="2278"/>
                    <a:pt x="2458" y="90"/>
                    <a:pt x="5158" y="90"/>
                  </a:cubicBezTo>
                  <a:cubicBezTo>
                    <a:pt x="7857" y="90"/>
                    <a:pt x="10046" y="2278"/>
                    <a:pt x="1004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97EA44B3-55CF-68BA-0513-B4BD8FCD713E}"/>
                </a:ext>
              </a:extLst>
            </p:cNvPr>
            <p:cNvSpPr/>
            <p:nvPr/>
          </p:nvSpPr>
          <p:spPr>
            <a:xfrm>
              <a:off x="12049476" y="2007808"/>
              <a:ext cx="9775" cy="9775"/>
            </a:xfrm>
            <a:custGeom>
              <a:avLst/>
              <a:gdLst>
                <a:gd name="connsiteX0" fmla="*/ 10056 w 9775"/>
                <a:gd name="connsiteY0" fmla="*/ 4978 h 9775"/>
                <a:gd name="connsiteX1" fmla="*/ 5168 w 9775"/>
                <a:gd name="connsiteY1" fmla="*/ 9866 h 9775"/>
                <a:gd name="connsiteX2" fmla="*/ 280 w 9775"/>
                <a:gd name="connsiteY2" fmla="*/ 4978 h 9775"/>
                <a:gd name="connsiteX3" fmla="*/ 5168 w 9775"/>
                <a:gd name="connsiteY3" fmla="*/ 90 h 9775"/>
                <a:gd name="connsiteX4" fmla="*/ 1005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78"/>
                  </a:moveTo>
                  <a:cubicBezTo>
                    <a:pt x="10056" y="7677"/>
                    <a:pt x="7867" y="9866"/>
                    <a:pt x="5168" y="9866"/>
                  </a:cubicBezTo>
                  <a:cubicBezTo>
                    <a:pt x="2468" y="9866"/>
                    <a:pt x="280" y="7677"/>
                    <a:pt x="280" y="4978"/>
                  </a:cubicBezTo>
                  <a:cubicBezTo>
                    <a:pt x="280" y="2278"/>
                    <a:pt x="2468" y="90"/>
                    <a:pt x="5168" y="90"/>
                  </a:cubicBezTo>
                  <a:cubicBezTo>
                    <a:pt x="7867" y="90"/>
                    <a:pt x="10056" y="2278"/>
                    <a:pt x="1005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BEA0C9FF-F0F9-978C-8D41-32DD8D48AC94}"/>
                </a:ext>
              </a:extLst>
            </p:cNvPr>
            <p:cNvSpPr/>
            <p:nvPr/>
          </p:nvSpPr>
          <p:spPr>
            <a:xfrm>
              <a:off x="12098354" y="2007808"/>
              <a:ext cx="9775" cy="9775"/>
            </a:xfrm>
            <a:custGeom>
              <a:avLst/>
              <a:gdLst>
                <a:gd name="connsiteX0" fmla="*/ 10066 w 9775"/>
                <a:gd name="connsiteY0" fmla="*/ 4978 h 9775"/>
                <a:gd name="connsiteX1" fmla="*/ 5178 w 9775"/>
                <a:gd name="connsiteY1" fmla="*/ 9866 h 9775"/>
                <a:gd name="connsiteX2" fmla="*/ 290 w 9775"/>
                <a:gd name="connsiteY2" fmla="*/ 4978 h 9775"/>
                <a:gd name="connsiteX3" fmla="*/ 5178 w 9775"/>
                <a:gd name="connsiteY3" fmla="*/ 90 h 9775"/>
                <a:gd name="connsiteX4" fmla="*/ 1006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78"/>
                  </a:moveTo>
                  <a:cubicBezTo>
                    <a:pt x="10066" y="7677"/>
                    <a:pt x="7877" y="9866"/>
                    <a:pt x="5178" y="9866"/>
                  </a:cubicBezTo>
                  <a:cubicBezTo>
                    <a:pt x="2478" y="9866"/>
                    <a:pt x="290" y="7677"/>
                    <a:pt x="290" y="4978"/>
                  </a:cubicBezTo>
                  <a:cubicBezTo>
                    <a:pt x="290" y="2278"/>
                    <a:pt x="2478" y="90"/>
                    <a:pt x="5178" y="90"/>
                  </a:cubicBezTo>
                  <a:cubicBezTo>
                    <a:pt x="7877" y="90"/>
                    <a:pt x="10066" y="2278"/>
                    <a:pt x="1006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0913E0AD-4568-F3DF-0273-B55AE7D642D9}"/>
                </a:ext>
              </a:extLst>
            </p:cNvPr>
            <p:cNvSpPr/>
            <p:nvPr/>
          </p:nvSpPr>
          <p:spPr>
            <a:xfrm>
              <a:off x="12147233" y="2007808"/>
              <a:ext cx="9775" cy="9775"/>
            </a:xfrm>
            <a:custGeom>
              <a:avLst/>
              <a:gdLst>
                <a:gd name="connsiteX0" fmla="*/ 10076 w 9775"/>
                <a:gd name="connsiteY0" fmla="*/ 4978 h 9775"/>
                <a:gd name="connsiteX1" fmla="*/ 5188 w 9775"/>
                <a:gd name="connsiteY1" fmla="*/ 9866 h 9775"/>
                <a:gd name="connsiteX2" fmla="*/ 300 w 9775"/>
                <a:gd name="connsiteY2" fmla="*/ 4978 h 9775"/>
                <a:gd name="connsiteX3" fmla="*/ 5188 w 9775"/>
                <a:gd name="connsiteY3" fmla="*/ 90 h 9775"/>
                <a:gd name="connsiteX4" fmla="*/ 1007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78"/>
                  </a:moveTo>
                  <a:cubicBezTo>
                    <a:pt x="10076" y="7677"/>
                    <a:pt x="7887" y="9866"/>
                    <a:pt x="5188" y="9866"/>
                  </a:cubicBezTo>
                  <a:cubicBezTo>
                    <a:pt x="2488" y="9866"/>
                    <a:pt x="300" y="7677"/>
                    <a:pt x="300" y="4978"/>
                  </a:cubicBezTo>
                  <a:cubicBezTo>
                    <a:pt x="300" y="2278"/>
                    <a:pt x="2488" y="90"/>
                    <a:pt x="5188" y="90"/>
                  </a:cubicBezTo>
                  <a:cubicBezTo>
                    <a:pt x="7887" y="90"/>
                    <a:pt x="10076" y="2278"/>
                    <a:pt x="10076" y="497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0ED712-0648-1B91-C0B3-62F9796B5397}"/>
                </a:ext>
              </a:extLst>
            </p:cNvPr>
            <p:cNvSpPr/>
            <p:nvPr/>
          </p:nvSpPr>
          <p:spPr>
            <a:xfrm>
              <a:off x="10680883" y="2056687"/>
              <a:ext cx="9775" cy="9775"/>
            </a:xfrm>
            <a:custGeom>
              <a:avLst/>
              <a:gdLst>
                <a:gd name="connsiteX0" fmla="*/ 9776 w 9775"/>
                <a:gd name="connsiteY0" fmla="*/ 4988 h 9775"/>
                <a:gd name="connsiteX1" fmla="*/ 4888 w 9775"/>
                <a:gd name="connsiteY1" fmla="*/ 9876 h 9775"/>
                <a:gd name="connsiteX2" fmla="*/ 0 w 9775"/>
                <a:gd name="connsiteY2" fmla="*/ 4988 h 9775"/>
                <a:gd name="connsiteX3" fmla="*/ 4888 w 9775"/>
                <a:gd name="connsiteY3" fmla="*/ 100 h 9775"/>
                <a:gd name="connsiteX4" fmla="*/ 977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88"/>
                  </a:moveTo>
                  <a:cubicBezTo>
                    <a:pt x="9776" y="7687"/>
                    <a:pt x="7587" y="9876"/>
                    <a:pt x="4888" y="9876"/>
                  </a:cubicBezTo>
                  <a:cubicBezTo>
                    <a:pt x="2188" y="9876"/>
                    <a:pt x="0" y="7687"/>
                    <a:pt x="0" y="4988"/>
                  </a:cubicBezTo>
                  <a:cubicBezTo>
                    <a:pt x="0" y="2288"/>
                    <a:pt x="2188" y="100"/>
                    <a:pt x="4888" y="100"/>
                  </a:cubicBezTo>
                  <a:cubicBezTo>
                    <a:pt x="7587" y="100"/>
                    <a:pt x="9776" y="2288"/>
                    <a:pt x="977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7E062C9-92D7-9444-7F3E-1AE374D89162}"/>
                </a:ext>
              </a:extLst>
            </p:cNvPr>
            <p:cNvSpPr/>
            <p:nvPr/>
          </p:nvSpPr>
          <p:spPr>
            <a:xfrm>
              <a:off x="10729761" y="2056687"/>
              <a:ext cx="9775" cy="9775"/>
            </a:xfrm>
            <a:custGeom>
              <a:avLst/>
              <a:gdLst>
                <a:gd name="connsiteX0" fmla="*/ 9786 w 9775"/>
                <a:gd name="connsiteY0" fmla="*/ 4988 h 9775"/>
                <a:gd name="connsiteX1" fmla="*/ 4898 w 9775"/>
                <a:gd name="connsiteY1" fmla="*/ 9876 h 9775"/>
                <a:gd name="connsiteX2" fmla="*/ 10 w 9775"/>
                <a:gd name="connsiteY2" fmla="*/ 4988 h 9775"/>
                <a:gd name="connsiteX3" fmla="*/ 4898 w 9775"/>
                <a:gd name="connsiteY3" fmla="*/ 100 h 9775"/>
                <a:gd name="connsiteX4" fmla="*/ 978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88"/>
                  </a:moveTo>
                  <a:cubicBezTo>
                    <a:pt x="9786" y="7687"/>
                    <a:pt x="7597" y="9876"/>
                    <a:pt x="4898" y="9876"/>
                  </a:cubicBezTo>
                  <a:cubicBezTo>
                    <a:pt x="2198" y="9876"/>
                    <a:pt x="10" y="7687"/>
                    <a:pt x="10" y="4988"/>
                  </a:cubicBezTo>
                  <a:cubicBezTo>
                    <a:pt x="10" y="2288"/>
                    <a:pt x="2198" y="100"/>
                    <a:pt x="4898" y="100"/>
                  </a:cubicBezTo>
                  <a:cubicBezTo>
                    <a:pt x="7597" y="100"/>
                    <a:pt x="9786" y="2288"/>
                    <a:pt x="978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9E5C63E8-C66B-F653-54A9-340BFDDE5102}"/>
                </a:ext>
              </a:extLst>
            </p:cNvPr>
            <p:cNvSpPr/>
            <p:nvPr/>
          </p:nvSpPr>
          <p:spPr>
            <a:xfrm>
              <a:off x="10778639" y="2056687"/>
              <a:ext cx="9775" cy="9775"/>
            </a:xfrm>
            <a:custGeom>
              <a:avLst/>
              <a:gdLst>
                <a:gd name="connsiteX0" fmla="*/ 9796 w 9775"/>
                <a:gd name="connsiteY0" fmla="*/ 4988 h 9775"/>
                <a:gd name="connsiteX1" fmla="*/ 4908 w 9775"/>
                <a:gd name="connsiteY1" fmla="*/ 9876 h 9775"/>
                <a:gd name="connsiteX2" fmla="*/ 20 w 9775"/>
                <a:gd name="connsiteY2" fmla="*/ 4988 h 9775"/>
                <a:gd name="connsiteX3" fmla="*/ 4908 w 9775"/>
                <a:gd name="connsiteY3" fmla="*/ 100 h 9775"/>
                <a:gd name="connsiteX4" fmla="*/ 979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88"/>
                  </a:moveTo>
                  <a:cubicBezTo>
                    <a:pt x="9796" y="7687"/>
                    <a:pt x="7607" y="9876"/>
                    <a:pt x="4908" y="9876"/>
                  </a:cubicBezTo>
                  <a:cubicBezTo>
                    <a:pt x="2208" y="9876"/>
                    <a:pt x="20" y="7687"/>
                    <a:pt x="20" y="4988"/>
                  </a:cubicBezTo>
                  <a:cubicBezTo>
                    <a:pt x="20" y="2288"/>
                    <a:pt x="2208" y="100"/>
                    <a:pt x="4908" y="100"/>
                  </a:cubicBezTo>
                  <a:cubicBezTo>
                    <a:pt x="7607" y="100"/>
                    <a:pt x="9796" y="2288"/>
                    <a:pt x="979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949CB44D-9976-98B5-3333-509820EAA102}"/>
                </a:ext>
              </a:extLst>
            </p:cNvPr>
            <p:cNvSpPr/>
            <p:nvPr/>
          </p:nvSpPr>
          <p:spPr>
            <a:xfrm>
              <a:off x="10827518" y="2056687"/>
              <a:ext cx="9775" cy="9775"/>
            </a:xfrm>
            <a:custGeom>
              <a:avLst/>
              <a:gdLst>
                <a:gd name="connsiteX0" fmla="*/ 9806 w 9775"/>
                <a:gd name="connsiteY0" fmla="*/ 4988 h 9775"/>
                <a:gd name="connsiteX1" fmla="*/ 4918 w 9775"/>
                <a:gd name="connsiteY1" fmla="*/ 9876 h 9775"/>
                <a:gd name="connsiteX2" fmla="*/ 30 w 9775"/>
                <a:gd name="connsiteY2" fmla="*/ 4988 h 9775"/>
                <a:gd name="connsiteX3" fmla="*/ 4918 w 9775"/>
                <a:gd name="connsiteY3" fmla="*/ 100 h 9775"/>
                <a:gd name="connsiteX4" fmla="*/ 980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88"/>
                  </a:moveTo>
                  <a:cubicBezTo>
                    <a:pt x="9806" y="7687"/>
                    <a:pt x="7617" y="9876"/>
                    <a:pt x="4918" y="9876"/>
                  </a:cubicBezTo>
                  <a:cubicBezTo>
                    <a:pt x="2218" y="9876"/>
                    <a:pt x="30" y="7687"/>
                    <a:pt x="30" y="4988"/>
                  </a:cubicBezTo>
                  <a:cubicBezTo>
                    <a:pt x="30" y="2288"/>
                    <a:pt x="2218" y="100"/>
                    <a:pt x="4918" y="100"/>
                  </a:cubicBezTo>
                  <a:cubicBezTo>
                    <a:pt x="7617" y="100"/>
                    <a:pt x="9806" y="2288"/>
                    <a:pt x="980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5E0C2EA0-2928-EE06-38CC-23BC88FBE980}"/>
                </a:ext>
              </a:extLst>
            </p:cNvPr>
            <p:cNvSpPr/>
            <p:nvPr/>
          </p:nvSpPr>
          <p:spPr>
            <a:xfrm>
              <a:off x="10876396" y="2056687"/>
              <a:ext cx="9775" cy="9775"/>
            </a:xfrm>
            <a:custGeom>
              <a:avLst/>
              <a:gdLst>
                <a:gd name="connsiteX0" fmla="*/ 9816 w 9775"/>
                <a:gd name="connsiteY0" fmla="*/ 4988 h 9775"/>
                <a:gd name="connsiteX1" fmla="*/ 4928 w 9775"/>
                <a:gd name="connsiteY1" fmla="*/ 9876 h 9775"/>
                <a:gd name="connsiteX2" fmla="*/ 40 w 9775"/>
                <a:gd name="connsiteY2" fmla="*/ 4988 h 9775"/>
                <a:gd name="connsiteX3" fmla="*/ 4928 w 9775"/>
                <a:gd name="connsiteY3" fmla="*/ 100 h 9775"/>
                <a:gd name="connsiteX4" fmla="*/ 981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88"/>
                  </a:moveTo>
                  <a:cubicBezTo>
                    <a:pt x="9816" y="7687"/>
                    <a:pt x="7627" y="9876"/>
                    <a:pt x="4928" y="9876"/>
                  </a:cubicBezTo>
                  <a:cubicBezTo>
                    <a:pt x="2228" y="9876"/>
                    <a:pt x="40" y="7687"/>
                    <a:pt x="40" y="4988"/>
                  </a:cubicBezTo>
                  <a:cubicBezTo>
                    <a:pt x="40" y="2288"/>
                    <a:pt x="2228" y="100"/>
                    <a:pt x="4928" y="100"/>
                  </a:cubicBezTo>
                  <a:cubicBezTo>
                    <a:pt x="7627" y="100"/>
                    <a:pt x="9816" y="2288"/>
                    <a:pt x="981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D98F7495-B471-9F9E-9DDC-B1B1DA6BE980}"/>
                </a:ext>
              </a:extLst>
            </p:cNvPr>
            <p:cNvSpPr/>
            <p:nvPr/>
          </p:nvSpPr>
          <p:spPr>
            <a:xfrm>
              <a:off x="10925274" y="2056687"/>
              <a:ext cx="9775" cy="9775"/>
            </a:xfrm>
            <a:custGeom>
              <a:avLst/>
              <a:gdLst>
                <a:gd name="connsiteX0" fmla="*/ 9826 w 9775"/>
                <a:gd name="connsiteY0" fmla="*/ 4988 h 9775"/>
                <a:gd name="connsiteX1" fmla="*/ 4938 w 9775"/>
                <a:gd name="connsiteY1" fmla="*/ 9876 h 9775"/>
                <a:gd name="connsiteX2" fmla="*/ 50 w 9775"/>
                <a:gd name="connsiteY2" fmla="*/ 4988 h 9775"/>
                <a:gd name="connsiteX3" fmla="*/ 4938 w 9775"/>
                <a:gd name="connsiteY3" fmla="*/ 100 h 9775"/>
                <a:gd name="connsiteX4" fmla="*/ 982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88"/>
                  </a:moveTo>
                  <a:cubicBezTo>
                    <a:pt x="9826" y="7687"/>
                    <a:pt x="7637" y="9876"/>
                    <a:pt x="4938" y="9876"/>
                  </a:cubicBezTo>
                  <a:cubicBezTo>
                    <a:pt x="2238" y="9876"/>
                    <a:pt x="50" y="7687"/>
                    <a:pt x="50" y="4988"/>
                  </a:cubicBezTo>
                  <a:cubicBezTo>
                    <a:pt x="50" y="2288"/>
                    <a:pt x="2238" y="100"/>
                    <a:pt x="4938" y="100"/>
                  </a:cubicBezTo>
                  <a:cubicBezTo>
                    <a:pt x="7637" y="100"/>
                    <a:pt x="9826" y="2288"/>
                    <a:pt x="982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6D1D0F25-8D34-F579-F7E2-580BF999A313}"/>
                </a:ext>
              </a:extLst>
            </p:cNvPr>
            <p:cNvSpPr/>
            <p:nvPr/>
          </p:nvSpPr>
          <p:spPr>
            <a:xfrm>
              <a:off x="10974153" y="2056687"/>
              <a:ext cx="9775" cy="9775"/>
            </a:xfrm>
            <a:custGeom>
              <a:avLst/>
              <a:gdLst>
                <a:gd name="connsiteX0" fmla="*/ 9836 w 9775"/>
                <a:gd name="connsiteY0" fmla="*/ 4988 h 9775"/>
                <a:gd name="connsiteX1" fmla="*/ 4948 w 9775"/>
                <a:gd name="connsiteY1" fmla="*/ 9876 h 9775"/>
                <a:gd name="connsiteX2" fmla="*/ 60 w 9775"/>
                <a:gd name="connsiteY2" fmla="*/ 4988 h 9775"/>
                <a:gd name="connsiteX3" fmla="*/ 4948 w 9775"/>
                <a:gd name="connsiteY3" fmla="*/ 100 h 9775"/>
                <a:gd name="connsiteX4" fmla="*/ 983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88"/>
                  </a:moveTo>
                  <a:cubicBezTo>
                    <a:pt x="9836" y="7687"/>
                    <a:pt x="7647" y="9876"/>
                    <a:pt x="4948" y="9876"/>
                  </a:cubicBezTo>
                  <a:cubicBezTo>
                    <a:pt x="2248" y="9876"/>
                    <a:pt x="60" y="7687"/>
                    <a:pt x="60" y="4988"/>
                  </a:cubicBezTo>
                  <a:cubicBezTo>
                    <a:pt x="60" y="2288"/>
                    <a:pt x="2248" y="100"/>
                    <a:pt x="4948" y="100"/>
                  </a:cubicBezTo>
                  <a:cubicBezTo>
                    <a:pt x="7647" y="100"/>
                    <a:pt x="9836" y="2288"/>
                    <a:pt x="983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F2C534C-B4FA-A087-D4A8-8E1D98193C01}"/>
                </a:ext>
              </a:extLst>
            </p:cNvPr>
            <p:cNvSpPr/>
            <p:nvPr/>
          </p:nvSpPr>
          <p:spPr>
            <a:xfrm>
              <a:off x="11023031" y="2056687"/>
              <a:ext cx="9775" cy="9775"/>
            </a:xfrm>
            <a:custGeom>
              <a:avLst/>
              <a:gdLst>
                <a:gd name="connsiteX0" fmla="*/ 9846 w 9775"/>
                <a:gd name="connsiteY0" fmla="*/ 4988 h 9775"/>
                <a:gd name="connsiteX1" fmla="*/ 4958 w 9775"/>
                <a:gd name="connsiteY1" fmla="*/ 9876 h 9775"/>
                <a:gd name="connsiteX2" fmla="*/ 70 w 9775"/>
                <a:gd name="connsiteY2" fmla="*/ 4988 h 9775"/>
                <a:gd name="connsiteX3" fmla="*/ 4958 w 9775"/>
                <a:gd name="connsiteY3" fmla="*/ 100 h 9775"/>
                <a:gd name="connsiteX4" fmla="*/ 984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88"/>
                  </a:moveTo>
                  <a:cubicBezTo>
                    <a:pt x="9846" y="7687"/>
                    <a:pt x="7657" y="9876"/>
                    <a:pt x="4958" y="9876"/>
                  </a:cubicBezTo>
                  <a:cubicBezTo>
                    <a:pt x="2258" y="9876"/>
                    <a:pt x="70" y="7687"/>
                    <a:pt x="70" y="4988"/>
                  </a:cubicBezTo>
                  <a:cubicBezTo>
                    <a:pt x="70" y="2288"/>
                    <a:pt x="2258" y="100"/>
                    <a:pt x="4958" y="100"/>
                  </a:cubicBezTo>
                  <a:cubicBezTo>
                    <a:pt x="7657" y="100"/>
                    <a:pt x="9846" y="2288"/>
                    <a:pt x="984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7A974DB-D7D4-DBAD-A1CA-412066C35D34}"/>
                </a:ext>
              </a:extLst>
            </p:cNvPr>
            <p:cNvSpPr/>
            <p:nvPr/>
          </p:nvSpPr>
          <p:spPr>
            <a:xfrm>
              <a:off x="11071909" y="2056687"/>
              <a:ext cx="9775" cy="9775"/>
            </a:xfrm>
            <a:custGeom>
              <a:avLst/>
              <a:gdLst>
                <a:gd name="connsiteX0" fmla="*/ 9856 w 9775"/>
                <a:gd name="connsiteY0" fmla="*/ 4988 h 9775"/>
                <a:gd name="connsiteX1" fmla="*/ 4968 w 9775"/>
                <a:gd name="connsiteY1" fmla="*/ 9876 h 9775"/>
                <a:gd name="connsiteX2" fmla="*/ 80 w 9775"/>
                <a:gd name="connsiteY2" fmla="*/ 4988 h 9775"/>
                <a:gd name="connsiteX3" fmla="*/ 4968 w 9775"/>
                <a:gd name="connsiteY3" fmla="*/ 100 h 9775"/>
                <a:gd name="connsiteX4" fmla="*/ 985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88"/>
                  </a:moveTo>
                  <a:cubicBezTo>
                    <a:pt x="9856" y="7687"/>
                    <a:pt x="7667" y="9876"/>
                    <a:pt x="4968" y="9876"/>
                  </a:cubicBezTo>
                  <a:cubicBezTo>
                    <a:pt x="2268" y="9876"/>
                    <a:pt x="80" y="7687"/>
                    <a:pt x="80" y="4988"/>
                  </a:cubicBezTo>
                  <a:cubicBezTo>
                    <a:pt x="80" y="2288"/>
                    <a:pt x="2268" y="100"/>
                    <a:pt x="4968" y="100"/>
                  </a:cubicBezTo>
                  <a:cubicBezTo>
                    <a:pt x="7667" y="100"/>
                    <a:pt x="9856" y="2288"/>
                    <a:pt x="985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4A05497-0626-CE0C-3C95-4620D37051A7}"/>
                </a:ext>
              </a:extLst>
            </p:cNvPr>
            <p:cNvSpPr/>
            <p:nvPr/>
          </p:nvSpPr>
          <p:spPr>
            <a:xfrm>
              <a:off x="11120788" y="2056687"/>
              <a:ext cx="9775" cy="9775"/>
            </a:xfrm>
            <a:custGeom>
              <a:avLst/>
              <a:gdLst>
                <a:gd name="connsiteX0" fmla="*/ 9866 w 9775"/>
                <a:gd name="connsiteY0" fmla="*/ 4988 h 9775"/>
                <a:gd name="connsiteX1" fmla="*/ 4978 w 9775"/>
                <a:gd name="connsiteY1" fmla="*/ 9876 h 9775"/>
                <a:gd name="connsiteX2" fmla="*/ 90 w 9775"/>
                <a:gd name="connsiteY2" fmla="*/ 4988 h 9775"/>
                <a:gd name="connsiteX3" fmla="*/ 4978 w 9775"/>
                <a:gd name="connsiteY3" fmla="*/ 100 h 9775"/>
                <a:gd name="connsiteX4" fmla="*/ 986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88"/>
                  </a:moveTo>
                  <a:cubicBezTo>
                    <a:pt x="9866" y="7687"/>
                    <a:pt x="7677" y="9876"/>
                    <a:pt x="4978" y="9876"/>
                  </a:cubicBezTo>
                  <a:cubicBezTo>
                    <a:pt x="2278" y="9876"/>
                    <a:pt x="90" y="7687"/>
                    <a:pt x="90" y="4988"/>
                  </a:cubicBezTo>
                  <a:cubicBezTo>
                    <a:pt x="90" y="2288"/>
                    <a:pt x="2278" y="100"/>
                    <a:pt x="4978" y="100"/>
                  </a:cubicBezTo>
                  <a:cubicBezTo>
                    <a:pt x="7677" y="100"/>
                    <a:pt x="9866" y="2288"/>
                    <a:pt x="986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9EDBA31C-4CED-4DC9-6270-5344E6298B84}"/>
                </a:ext>
              </a:extLst>
            </p:cNvPr>
            <p:cNvSpPr/>
            <p:nvPr/>
          </p:nvSpPr>
          <p:spPr>
            <a:xfrm>
              <a:off x="11169666" y="2056687"/>
              <a:ext cx="9775" cy="9775"/>
            </a:xfrm>
            <a:custGeom>
              <a:avLst/>
              <a:gdLst>
                <a:gd name="connsiteX0" fmla="*/ 9876 w 9775"/>
                <a:gd name="connsiteY0" fmla="*/ 4988 h 9775"/>
                <a:gd name="connsiteX1" fmla="*/ 4988 w 9775"/>
                <a:gd name="connsiteY1" fmla="*/ 9876 h 9775"/>
                <a:gd name="connsiteX2" fmla="*/ 100 w 9775"/>
                <a:gd name="connsiteY2" fmla="*/ 4988 h 9775"/>
                <a:gd name="connsiteX3" fmla="*/ 4988 w 9775"/>
                <a:gd name="connsiteY3" fmla="*/ 100 h 9775"/>
                <a:gd name="connsiteX4" fmla="*/ 987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88"/>
                  </a:moveTo>
                  <a:cubicBezTo>
                    <a:pt x="9876" y="7687"/>
                    <a:pt x="7687" y="9876"/>
                    <a:pt x="4988" y="9876"/>
                  </a:cubicBezTo>
                  <a:cubicBezTo>
                    <a:pt x="2288" y="9876"/>
                    <a:pt x="100" y="7687"/>
                    <a:pt x="100" y="4988"/>
                  </a:cubicBezTo>
                  <a:cubicBezTo>
                    <a:pt x="100" y="2288"/>
                    <a:pt x="2288" y="100"/>
                    <a:pt x="4988" y="100"/>
                  </a:cubicBezTo>
                  <a:cubicBezTo>
                    <a:pt x="7687" y="100"/>
                    <a:pt x="9876" y="2288"/>
                    <a:pt x="987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9C313BDB-EE15-59DB-99C6-0A6801F6E500}"/>
                </a:ext>
              </a:extLst>
            </p:cNvPr>
            <p:cNvSpPr/>
            <p:nvPr/>
          </p:nvSpPr>
          <p:spPr>
            <a:xfrm>
              <a:off x="11218544" y="2056687"/>
              <a:ext cx="9775" cy="9775"/>
            </a:xfrm>
            <a:custGeom>
              <a:avLst/>
              <a:gdLst>
                <a:gd name="connsiteX0" fmla="*/ 9886 w 9775"/>
                <a:gd name="connsiteY0" fmla="*/ 4988 h 9775"/>
                <a:gd name="connsiteX1" fmla="*/ 4998 w 9775"/>
                <a:gd name="connsiteY1" fmla="*/ 9876 h 9775"/>
                <a:gd name="connsiteX2" fmla="*/ 110 w 9775"/>
                <a:gd name="connsiteY2" fmla="*/ 4988 h 9775"/>
                <a:gd name="connsiteX3" fmla="*/ 4998 w 9775"/>
                <a:gd name="connsiteY3" fmla="*/ 100 h 9775"/>
                <a:gd name="connsiteX4" fmla="*/ 988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88"/>
                  </a:moveTo>
                  <a:cubicBezTo>
                    <a:pt x="9886" y="7687"/>
                    <a:pt x="7697" y="9876"/>
                    <a:pt x="4998" y="9876"/>
                  </a:cubicBezTo>
                  <a:cubicBezTo>
                    <a:pt x="2298" y="9876"/>
                    <a:pt x="110" y="7687"/>
                    <a:pt x="110" y="4988"/>
                  </a:cubicBezTo>
                  <a:cubicBezTo>
                    <a:pt x="110" y="2288"/>
                    <a:pt x="2298" y="100"/>
                    <a:pt x="4998" y="100"/>
                  </a:cubicBezTo>
                  <a:cubicBezTo>
                    <a:pt x="7697" y="100"/>
                    <a:pt x="9886" y="2288"/>
                    <a:pt x="988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D6D7EB0-B784-9344-B8DC-4C2CD5113A03}"/>
                </a:ext>
              </a:extLst>
            </p:cNvPr>
            <p:cNvSpPr/>
            <p:nvPr/>
          </p:nvSpPr>
          <p:spPr>
            <a:xfrm>
              <a:off x="11267423" y="2056687"/>
              <a:ext cx="9775" cy="9775"/>
            </a:xfrm>
            <a:custGeom>
              <a:avLst/>
              <a:gdLst>
                <a:gd name="connsiteX0" fmla="*/ 9896 w 9775"/>
                <a:gd name="connsiteY0" fmla="*/ 4988 h 9775"/>
                <a:gd name="connsiteX1" fmla="*/ 5008 w 9775"/>
                <a:gd name="connsiteY1" fmla="*/ 9876 h 9775"/>
                <a:gd name="connsiteX2" fmla="*/ 120 w 9775"/>
                <a:gd name="connsiteY2" fmla="*/ 4988 h 9775"/>
                <a:gd name="connsiteX3" fmla="*/ 5008 w 9775"/>
                <a:gd name="connsiteY3" fmla="*/ 100 h 9775"/>
                <a:gd name="connsiteX4" fmla="*/ 989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88"/>
                  </a:moveTo>
                  <a:cubicBezTo>
                    <a:pt x="9896" y="7687"/>
                    <a:pt x="7707" y="9876"/>
                    <a:pt x="5008" y="9876"/>
                  </a:cubicBezTo>
                  <a:cubicBezTo>
                    <a:pt x="2308" y="9876"/>
                    <a:pt x="120" y="7687"/>
                    <a:pt x="120" y="4988"/>
                  </a:cubicBezTo>
                  <a:cubicBezTo>
                    <a:pt x="120" y="2288"/>
                    <a:pt x="2308" y="100"/>
                    <a:pt x="5008" y="100"/>
                  </a:cubicBezTo>
                  <a:cubicBezTo>
                    <a:pt x="7707" y="100"/>
                    <a:pt x="9896" y="2288"/>
                    <a:pt x="989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7BAF9707-7CCB-89B0-6079-DE98D33BF68C}"/>
                </a:ext>
              </a:extLst>
            </p:cNvPr>
            <p:cNvSpPr/>
            <p:nvPr/>
          </p:nvSpPr>
          <p:spPr>
            <a:xfrm>
              <a:off x="11316301" y="2056687"/>
              <a:ext cx="9775" cy="9775"/>
            </a:xfrm>
            <a:custGeom>
              <a:avLst/>
              <a:gdLst>
                <a:gd name="connsiteX0" fmla="*/ 9906 w 9775"/>
                <a:gd name="connsiteY0" fmla="*/ 4988 h 9775"/>
                <a:gd name="connsiteX1" fmla="*/ 5018 w 9775"/>
                <a:gd name="connsiteY1" fmla="*/ 9876 h 9775"/>
                <a:gd name="connsiteX2" fmla="*/ 130 w 9775"/>
                <a:gd name="connsiteY2" fmla="*/ 4988 h 9775"/>
                <a:gd name="connsiteX3" fmla="*/ 5018 w 9775"/>
                <a:gd name="connsiteY3" fmla="*/ 100 h 9775"/>
                <a:gd name="connsiteX4" fmla="*/ 990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88"/>
                  </a:moveTo>
                  <a:cubicBezTo>
                    <a:pt x="9906" y="7687"/>
                    <a:pt x="7717" y="9876"/>
                    <a:pt x="5018" y="9876"/>
                  </a:cubicBezTo>
                  <a:cubicBezTo>
                    <a:pt x="2318" y="9876"/>
                    <a:pt x="130" y="7687"/>
                    <a:pt x="130" y="4988"/>
                  </a:cubicBezTo>
                  <a:cubicBezTo>
                    <a:pt x="130" y="2288"/>
                    <a:pt x="2318" y="100"/>
                    <a:pt x="5018" y="100"/>
                  </a:cubicBezTo>
                  <a:cubicBezTo>
                    <a:pt x="7717" y="100"/>
                    <a:pt x="9906" y="2288"/>
                    <a:pt x="990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041EEA31-579A-E5E6-564E-1F5229312E6D}"/>
                </a:ext>
              </a:extLst>
            </p:cNvPr>
            <p:cNvSpPr/>
            <p:nvPr/>
          </p:nvSpPr>
          <p:spPr>
            <a:xfrm>
              <a:off x="11365179" y="2056687"/>
              <a:ext cx="9775" cy="9775"/>
            </a:xfrm>
            <a:custGeom>
              <a:avLst/>
              <a:gdLst>
                <a:gd name="connsiteX0" fmla="*/ 9916 w 9775"/>
                <a:gd name="connsiteY0" fmla="*/ 4988 h 9775"/>
                <a:gd name="connsiteX1" fmla="*/ 5028 w 9775"/>
                <a:gd name="connsiteY1" fmla="*/ 9876 h 9775"/>
                <a:gd name="connsiteX2" fmla="*/ 140 w 9775"/>
                <a:gd name="connsiteY2" fmla="*/ 4988 h 9775"/>
                <a:gd name="connsiteX3" fmla="*/ 5028 w 9775"/>
                <a:gd name="connsiteY3" fmla="*/ 100 h 9775"/>
                <a:gd name="connsiteX4" fmla="*/ 991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88"/>
                  </a:moveTo>
                  <a:cubicBezTo>
                    <a:pt x="9916" y="7687"/>
                    <a:pt x="7727" y="9876"/>
                    <a:pt x="5028" y="9876"/>
                  </a:cubicBezTo>
                  <a:cubicBezTo>
                    <a:pt x="2328" y="9876"/>
                    <a:pt x="140" y="7687"/>
                    <a:pt x="140" y="4988"/>
                  </a:cubicBezTo>
                  <a:cubicBezTo>
                    <a:pt x="140" y="2288"/>
                    <a:pt x="2328" y="100"/>
                    <a:pt x="5028" y="100"/>
                  </a:cubicBezTo>
                  <a:cubicBezTo>
                    <a:pt x="7727" y="100"/>
                    <a:pt x="9916" y="2288"/>
                    <a:pt x="991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31228B1C-3951-2545-539B-68B9ABA75C87}"/>
                </a:ext>
              </a:extLst>
            </p:cNvPr>
            <p:cNvSpPr/>
            <p:nvPr/>
          </p:nvSpPr>
          <p:spPr>
            <a:xfrm>
              <a:off x="11414058" y="2056687"/>
              <a:ext cx="9775" cy="9775"/>
            </a:xfrm>
            <a:custGeom>
              <a:avLst/>
              <a:gdLst>
                <a:gd name="connsiteX0" fmla="*/ 9926 w 9775"/>
                <a:gd name="connsiteY0" fmla="*/ 4988 h 9775"/>
                <a:gd name="connsiteX1" fmla="*/ 5038 w 9775"/>
                <a:gd name="connsiteY1" fmla="*/ 9876 h 9775"/>
                <a:gd name="connsiteX2" fmla="*/ 150 w 9775"/>
                <a:gd name="connsiteY2" fmla="*/ 4988 h 9775"/>
                <a:gd name="connsiteX3" fmla="*/ 5038 w 9775"/>
                <a:gd name="connsiteY3" fmla="*/ 100 h 9775"/>
                <a:gd name="connsiteX4" fmla="*/ 992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88"/>
                  </a:moveTo>
                  <a:cubicBezTo>
                    <a:pt x="9926" y="7687"/>
                    <a:pt x="7737" y="9876"/>
                    <a:pt x="5038" y="9876"/>
                  </a:cubicBezTo>
                  <a:cubicBezTo>
                    <a:pt x="2338" y="9876"/>
                    <a:pt x="150" y="7687"/>
                    <a:pt x="150" y="4988"/>
                  </a:cubicBezTo>
                  <a:cubicBezTo>
                    <a:pt x="150" y="2288"/>
                    <a:pt x="2338" y="100"/>
                    <a:pt x="5038" y="100"/>
                  </a:cubicBezTo>
                  <a:cubicBezTo>
                    <a:pt x="7737" y="100"/>
                    <a:pt x="9926" y="2288"/>
                    <a:pt x="992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9539FD2B-F7A5-A116-750D-017F30B6D82E}"/>
                </a:ext>
              </a:extLst>
            </p:cNvPr>
            <p:cNvSpPr/>
            <p:nvPr/>
          </p:nvSpPr>
          <p:spPr>
            <a:xfrm>
              <a:off x="11462936" y="2056687"/>
              <a:ext cx="9775" cy="9775"/>
            </a:xfrm>
            <a:custGeom>
              <a:avLst/>
              <a:gdLst>
                <a:gd name="connsiteX0" fmla="*/ 9936 w 9775"/>
                <a:gd name="connsiteY0" fmla="*/ 4988 h 9775"/>
                <a:gd name="connsiteX1" fmla="*/ 5048 w 9775"/>
                <a:gd name="connsiteY1" fmla="*/ 9876 h 9775"/>
                <a:gd name="connsiteX2" fmla="*/ 160 w 9775"/>
                <a:gd name="connsiteY2" fmla="*/ 4988 h 9775"/>
                <a:gd name="connsiteX3" fmla="*/ 5048 w 9775"/>
                <a:gd name="connsiteY3" fmla="*/ 100 h 9775"/>
                <a:gd name="connsiteX4" fmla="*/ 993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88"/>
                  </a:moveTo>
                  <a:cubicBezTo>
                    <a:pt x="9936" y="7687"/>
                    <a:pt x="7747" y="9876"/>
                    <a:pt x="5048" y="9876"/>
                  </a:cubicBezTo>
                  <a:cubicBezTo>
                    <a:pt x="2348" y="9876"/>
                    <a:pt x="160" y="7687"/>
                    <a:pt x="160" y="4988"/>
                  </a:cubicBezTo>
                  <a:cubicBezTo>
                    <a:pt x="160" y="2288"/>
                    <a:pt x="2348" y="100"/>
                    <a:pt x="5048" y="100"/>
                  </a:cubicBezTo>
                  <a:cubicBezTo>
                    <a:pt x="7747" y="100"/>
                    <a:pt x="9936" y="2288"/>
                    <a:pt x="993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DC070528-6C28-4978-80F7-67F8B987F34E}"/>
                </a:ext>
              </a:extLst>
            </p:cNvPr>
            <p:cNvSpPr/>
            <p:nvPr/>
          </p:nvSpPr>
          <p:spPr>
            <a:xfrm>
              <a:off x="11511814" y="2056687"/>
              <a:ext cx="9775" cy="9775"/>
            </a:xfrm>
            <a:custGeom>
              <a:avLst/>
              <a:gdLst>
                <a:gd name="connsiteX0" fmla="*/ 9946 w 9775"/>
                <a:gd name="connsiteY0" fmla="*/ 4988 h 9775"/>
                <a:gd name="connsiteX1" fmla="*/ 5058 w 9775"/>
                <a:gd name="connsiteY1" fmla="*/ 9876 h 9775"/>
                <a:gd name="connsiteX2" fmla="*/ 170 w 9775"/>
                <a:gd name="connsiteY2" fmla="*/ 4988 h 9775"/>
                <a:gd name="connsiteX3" fmla="*/ 5058 w 9775"/>
                <a:gd name="connsiteY3" fmla="*/ 100 h 9775"/>
                <a:gd name="connsiteX4" fmla="*/ 994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88"/>
                  </a:moveTo>
                  <a:cubicBezTo>
                    <a:pt x="9946" y="7687"/>
                    <a:pt x="7757" y="9876"/>
                    <a:pt x="5058" y="9876"/>
                  </a:cubicBezTo>
                  <a:cubicBezTo>
                    <a:pt x="2358" y="9876"/>
                    <a:pt x="170" y="7687"/>
                    <a:pt x="170" y="4988"/>
                  </a:cubicBezTo>
                  <a:cubicBezTo>
                    <a:pt x="170" y="2288"/>
                    <a:pt x="2358" y="100"/>
                    <a:pt x="5058" y="100"/>
                  </a:cubicBezTo>
                  <a:cubicBezTo>
                    <a:pt x="7757" y="100"/>
                    <a:pt x="9946" y="2288"/>
                    <a:pt x="994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38B098-CC54-65A5-1189-AC4FC6681FEF}"/>
                </a:ext>
              </a:extLst>
            </p:cNvPr>
            <p:cNvSpPr/>
            <p:nvPr/>
          </p:nvSpPr>
          <p:spPr>
            <a:xfrm>
              <a:off x="11560693" y="2056687"/>
              <a:ext cx="9775" cy="9775"/>
            </a:xfrm>
            <a:custGeom>
              <a:avLst/>
              <a:gdLst>
                <a:gd name="connsiteX0" fmla="*/ 9956 w 9775"/>
                <a:gd name="connsiteY0" fmla="*/ 4988 h 9775"/>
                <a:gd name="connsiteX1" fmla="*/ 5068 w 9775"/>
                <a:gd name="connsiteY1" fmla="*/ 9876 h 9775"/>
                <a:gd name="connsiteX2" fmla="*/ 180 w 9775"/>
                <a:gd name="connsiteY2" fmla="*/ 4988 h 9775"/>
                <a:gd name="connsiteX3" fmla="*/ 5068 w 9775"/>
                <a:gd name="connsiteY3" fmla="*/ 100 h 9775"/>
                <a:gd name="connsiteX4" fmla="*/ 995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88"/>
                  </a:moveTo>
                  <a:cubicBezTo>
                    <a:pt x="9956" y="7687"/>
                    <a:pt x="7767" y="9876"/>
                    <a:pt x="5068" y="9876"/>
                  </a:cubicBezTo>
                  <a:cubicBezTo>
                    <a:pt x="2368" y="9876"/>
                    <a:pt x="180" y="7687"/>
                    <a:pt x="180" y="4988"/>
                  </a:cubicBezTo>
                  <a:cubicBezTo>
                    <a:pt x="180" y="2288"/>
                    <a:pt x="2368" y="100"/>
                    <a:pt x="5068" y="100"/>
                  </a:cubicBezTo>
                  <a:cubicBezTo>
                    <a:pt x="7767" y="100"/>
                    <a:pt x="9956" y="2288"/>
                    <a:pt x="995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D575B2CD-7AD8-8BFA-5E73-9EF1BA55CE9D}"/>
                </a:ext>
              </a:extLst>
            </p:cNvPr>
            <p:cNvSpPr/>
            <p:nvPr/>
          </p:nvSpPr>
          <p:spPr>
            <a:xfrm>
              <a:off x="11609571" y="2056687"/>
              <a:ext cx="9775" cy="9775"/>
            </a:xfrm>
            <a:custGeom>
              <a:avLst/>
              <a:gdLst>
                <a:gd name="connsiteX0" fmla="*/ 9966 w 9775"/>
                <a:gd name="connsiteY0" fmla="*/ 4988 h 9775"/>
                <a:gd name="connsiteX1" fmla="*/ 5078 w 9775"/>
                <a:gd name="connsiteY1" fmla="*/ 9876 h 9775"/>
                <a:gd name="connsiteX2" fmla="*/ 190 w 9775"/>
                <a:gd name="connsiteY2" fmla="*/ 4988 h 9775"/>
                <a:gd name="connsiteX3" fmla="*/ 5078 w 9775"/>
                <a:gd name="connsiteY3" fmla="*/ 100 h 9775"/>
                <a:gd name="connsiteX4" fmla="*/ 996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88"/>
                  </a:moveTo>
                  <a:cubicBezTo>
                    <a:pt x="9966" y="7687"/>
                    <a:pt x="7777" y="9876"/>
                    <a:pt x="5078" y="9876"/>
                  </a:cubicBezTo>
                  <a:cubicBezTo>
                    <a:pt x="2378" y="9876"/>
                    <a:pt x="190" y="7687"/>
                    <a:pt x="190" y="4988"/>
                  </a:cubicBezTo>
                  <a:cubicBezTo>
                    <a:pt x="190" y="2288"/>
                    <a:pt x="2378" y="100"/>
                    <a:pt x="5078" y="100"/>
                  </a:cubicBezTo>
                  <a:cubicBezTo>
                    <a:pt x="7777" y="100"/>
                    <a:pt x="9966" y="2288"/>
                    <a:pt x="996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FB9A923-E801-50BC-083F-5F8F2CF3DEB3}"/>
                </a:ext>
              </a:extLst>
            </p:cNvPr>
            <p:cNvSpPr/>
            <p:nvPr/>
          </p:nvSpPr>
          <p:spPr>
            <a:xfrm>
              <a:off x="11658449" y="2056687"/>
              <a:ext cx="9775" cy="9775"/>
            </a:xfrm>
            <a:custGeom>
              <a:avLst/>
              <a:gdLst>
                <a:gd name="connsiteX0" fmla="*/ 9976 w 9775"/>
                <a:gd name="connsiteY0" fmla="*/ 4988 h 9775"/>
                <a:gd name="connsiteX1" fmla="*/ 5088 w 9775"/>
                <a:gd name="connsiteY1" fmla="*/ 9876 h 9775"/>
                <a:gd name="connsiteX2" fmla="*/ 200 w 9775"/>
                <a:gd name="connsiteY2" fmla="*/ 4988 h 9775"/>
                <a:gd name="connsiteX3" fmla="*/ 5088 w 9775"/>
                <a:gd name="connsiteY3" fmla="*/ 100 h 9775"/>
                <a:gd name="connsiteX4" fmla="*/ 997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88"/>
                  </a:moveTo>
                  <a:cubicBezTo>
                    <a:pt x="9976" y="7687"/>
                    <a:pt x="7787" y="9876"/>
                    <a:pt x="5088" y="9876"/>
                  </a:cubicBezTo>
                  <a:cubicBezTo>
                    <a:pt x="2388" y="9876"/>
                    <a:pt x="200" y="7687"/>
                    <a:pt x="200" y="4988"/>
                  </a:cubicBezTo>
                  <a:cubicBezTo>
                    <a:pt x="200" y="2288"/>
                    <a:pt x="2388" y="100"/>
                    <a:pt x="5088" y="100"/>
                  </a:cubicBezTo>
                  <a:cubicBezTo>
                    <a:pt x="7787" y="100"/>
                    <a:pt x="9976" y="2288"/>
                    <a:pt x="997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0D191FBF-FC14-03F2-746D-36D86A20681B}"/>
                </a:ext>
              </a:extLst>
            </p:cNvPr>
            <p:cNvSpPr/>
            <p:nvPr/>
          </p:nvSpPr>
          <p:spPr>
            <a:xfrm>
              <a:off x="11707328" y="2056687"/>
              <a:ext cx="9775" cy="9775"/>
            </a:xfrm>
            <a:custGeom>
              <a:avLst/>
              <a:gdLst>
                <a:gd name="connsiteX0" fmla="*/ 9986 w 9775"/>
                <a:gd name="connsiteY0" fmla="*/ 4988 h 9775"/>
                <a:gd name="connsiteX1" fmla="*/ 5098 w 9775"/>
                <a:gd name="connsiteY1" fmla="*/ 9876 h 9775"/>
                <a:gd name="connsiteX2" fmla="*/ 210 w 9775"/>
                <a:gd name="connsiteY2" fmla="*/ 4988 h 9775"/>
                <a:gd name="connsiteX3" fmla="*/ 5098 w 9775"/>
                <a:gd name="connsiteY3" fmla="*/ 100 h 9775"/>
                <a:gd name="connsiteX4" fmla="*/ 998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88"/>
                  </a:moveTo>
                  <a:cubicBezTo>
                    <a:pt x="9986" y="7687"/>
                    <a:pt x="7797" y="9876"/>
                    <a:pt x="5098" y="9876"/>
                  </a:cubicBezTo>
                  <a:cubicBezTo>
                    <a:pt x="2398" y="9876"/>
                    <a:pt x="210" y="7687"/>
                    <a:pt x="210" y="4988"/>
                  </a:cubicBezTo>
                  <a:cubicBezTo>
                    <a:pt x="210" y="2288"/>
                    <a:pt x="2398" y="100"/>
                    <a:pt x="5098" y="100"/>
                  </a:cubicBezTo>
                  <a:cubicBezTo>
                    <a:pt x="7797" y="100"/>
                    <a:pt x="9986" y="2288"/>
                    <a:pt x="998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05500605-F764-A693-781A-89259C37AA9A}"/>
                </a:ext>
              </a:extLst>
            </p:cNvPr>
            <p:cNvSpPr/>
            <p:nvPr/>
          </p:nvSpPr>
          <p:spPr>
            <a:xfrm>
              <a:off x="11756206" y="2056687"/>
              <a:ext cx="9775" cy="9775"/>
            </a:xfrm>
            <a:custGeom>
              <a:avLst/>
              <a:gdLst>
                <a:gd name="connsiteX0" fmla="*/ 9996 w 9775"/>
                <a:gd name="connsiteY0" fmla="*/ 4988 h 9775"/>
                <a:gd name="connsiteX1" fmla="*/ 5108 w 9775"/>
                <a:gd name="connsiteY1" fmla="*/ 9876 h 9775"/>
                <a:gd name="connsiteX2" fmla="*/ 220 w 9775"/>
                <a:gd name="connsiteY2" fmla="*/ 4988 h 9775"/>
                <a:gd name="connsiteX3" fmla="*/ 5108 w 9775"/>
                <a:gd name="connsiteY3" fmla="*/ 100 h 9775"/>
                <a:gd name="connsiteX4" fmla="*/ 999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88"/>
                  </a:moveTo>
                  <a:cubicBezTo>
                    <a:pt x="9996" y="7687"/>
                    <a:pt x="7807" y="9876"/>
                    <a:pt x="5108" y="9876"/>
                  </a:cubicBezTo>
                  <a:cubicBezTo>
                    <a:pt x="2408" y="9876"/>
                    <a:pt x="220" y="7687"/>
                    <a:pt x="220" y="4988"/>
                  </a:cubicBezTo>
                  <a:cubicBezTo>
                    <a:pt x="220" y="2288"/>
                    <a:pt x="2408" y="100"/>
                    <a:pt x="5108" y="100"/>
                  </a:cubicBezTo>
                  <a:cubicBezTo>
                    <a:pt x="7807" y="100"/>
                    <a:pt x="9996" y="2288"/>
                    <a:pt x="999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7E91D4C9-6538-5529-8262-76CEDC3D205C}"/>
                </a:ext>
              </a:extLst>
            </p:cNvPr>
            <p:cNvSpPr/>
            <p:nvPr/>
          </p:nvSpPr>
          <p:spPr>
            <a:xfrm>
              <a:off x="11805084" y="2056687"/>
              <a:ext cx="9775" cy="9775"/>
            </a:xfrm>
            <a:custGeom>
              <a:avLst/>
              <a:gdLst>
                <a:gd name="connsiteX0" fmla="*/ 10006 w 9775"/>
                <a:gd name="connsiteY0" fmla="*/ 4988 h 9775"/>
                <a:gd name="connsiteX1" fmla="*/ 5118 w 9775"/>
                <a:gd name="connsiteY1" fmla="*/ 9876 h 9775"/>
                <a:gd name="connsiteX2" fmla="*/ 230 w 9775"/>
                <a:gd name="connsiteY2" fmla="*/ 4988 h 9775"/>
                <a:gd name="connsiteX3" fmla="*/ 5118 w 9775"/>
                <a:gd name="connsiteY3" fmla="*/ 100 h 9775"/>
                <a:gd name="connsiteX4" fmla="*/ 1000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88"/>
                  </a:moveTo>
                  <a:cubicBezTo>
                    <a:pt x="10006" y="7687"/>
                    <a:pt x="7817" y="9876"/>
                    <a:pt x="5118" y="9876"/>
                  </a:cubicBezTo>
                  <a:cubicBezTo>
                    <a:pt x="2418" y="9876"/>
                    <a:pt x="230" y="7687"/>
                    <a:pt x="230" y="4988"/>
                  </a:cubicBezTo>
                  <a:cubicBezTo>
                    <a:pt x="230" y="2288"/>
                    <a:pt x="2418" y="100"/>
                    <a:pt x="5118" y="100"/>
                  </a:cubicBezTo>
                  <a:cubicBezTo>
                    <a:pt x="7817" y="100"/>
                    <a:pt x="10006" y="2288"/>
                    <a:pt x="1000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274767B-B13D-56E6-63BA-15605961A0C2}"/>
                </a:ext>
              </a:extLst>
            </p:cNvPr>
            <p:cNvSpPr/>
            <p:nvPr/>
          </p:nvSpPr>
          <p:spPr>
            <a:xfrm>
              <a:off x="11853963" y="2056687"/>
              <a:ext cx="9775" cy="9775"/>
            </a:xfrm>
            <a:custGeom>
              <a:avLst/>
              <a:gdLst>
                <a:gd name="connsiteX0" fmla="*/ 10016 w 9775"/>
                <a:gd name="connsiteY0" fmla="*/ 4988 h 9775"/>
                <a:gd name="connsiteX1" fmla="*/ 5128 w 9775"/>
                <a:gd name="connsiteY1" fmla="*/ 9876 h 9775"/>
                <a:gd name="connsiteX2" fmla="*/ 240 w 9775"/>
                <a:gd name="connsiteY2" fmla="*/ 4988 h 9775"/>
                <a:gd name="connsiteX3" fmla="*/ 5128 w 9775"/>
                <a:gd name="connsiteY3" fmla="*/ 100 h 9775"/>
                <a:gd name="connsiteX4" fmla="*/ 1001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88"/>
                  </a:moveTo>
                  <a:cubicBezTo>
                    <a:pt x="10016" y="7687"/>
                    <a:pt x="7827" y="9876"/>
                    <a:pt x="5128" y="9876"/>
                  </a:cubicBezTo>
                  <a:cubicBezTo>
                    <a:pt x="2428" y="9876"/>
                    <a:pt x="240" y="7687"/>
                    <a:pt x="240" y="4988"/>
                  </a:cubicBezTo>
                  <a:cubicBezTo>
                    <a:pt x="240" y="2288"/>
                    <a:pt x="2428" y="100"/>
                    <a:pt x="5128" y="100"/>
                  </a:cubicBezTo>
                  <a:cubicBezTo>
                    <a:pt x="7827" y="100"/>
                    <a:pt x="10016" y="2288"/>
                    <a:pt x="1001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D3F7C0F-6EF4-C20C-BB2F-21AD4856949D}"/>
                </a:ext>
              </a:extLst>
            </p:cNvPr>
            <p:cNvSpPr/>
            <p:nvPr/>
          </p:nvSpPr>
          <p:spPr>
            <a:xfrm>
              <a:off x="11902841" y="2056687"/>
              <a:ext cx="9775" cy="9775"/>
            </a:xfrm>
            <a:custGeom>
              <a:avLst/>
              <a:gdLst>
                <a:gd name="connsiteX0" fmla="*/ 10026 w 9775"/>
                <a:gd name="connsiteY0" fmla="*/ 4988 h 9775"/>
                <a:gd name="connsiteX1" fmla="*/ 5138 w 9775"/>
                <a:gd name="connsiteY1" fmla="*/ 9876 h 9775"/>
                <a:gd name="connsiteX2" fmla="*/ 250 w 9775"/>
                <a:gd name="connsiteY2" fmla="*/ 4988 h 9775"/>
                <a:gd name="connsiteX3" fmla="*/ 5138 w 9775"/>
                <a:gd name="connsiteY3" fmla="*/ 100 h 9775"/>
                <a:gd name="connsiteX4" fmla="*/ 1002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88"/>
                  </a:moveTo>
                  <a:cubicBezTo>
                    <a:pt x="10026" y="7687"/>
                    <a:pt x="7837" y="9876"/>
                    <a:pt x="5138" y="9876"/>
                  </a:cubicBezTo>
                  <a:cubicBezTo>
                    <a:pt x="2438" y="9876"/>
                    <a:pt x="250" y="7687"/>
                    <a:pt x="250" y="4988"/>
                  </a:cubicBezTo>
                  <a:cubicBezTo>
                    <a:pt x="250" y="2288"/>
                    <a:pt x="2438" y="100"/>
                    <a:pt x="5138" y="100"/>
                  </a:cubicBezTo>
                  <a:cubicBezTo>
                    <a:pt x="7837" y="100"/>
                    <a:pt x="10026" y="2288"/>
                    <a:pt x="1002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9195901A-7C2F-4DD8-7D05-0DCA2DB5597F}"/>
                </a:ext>
              </a:extLst>
            </p:cNvPr>
            <p:cNvSpPr/>
            <p:nvPr/>
          </p:nvSpPr>
          <p:spPr>
            <a:xfrm>
              <a:off x="11951719" y="2056687"/>
              <a:ext cx="9775" cy="9775"/>
            </a:xfrm>
            <a:custGeom>
              <a:avLst/>
              <a:gdLst>
                <a:gd name="connsiteX0" fmla="*/ 10036 w 9775"/>
                <a:gd name="connsiteY0" fmla="*/ 4988 h 9775"/>
                <a:gd name="connsiteX1" fmla="*/ 5148 w 9775"/>
                <a:gd name="connsiteY1" fmla="*/ 9876 h 9775"/>
                <a:gd name="connsiteX2" fmla="*/ 260 w 9775"/>
                <a:gd name="connsiteY2" fmla="*/ 4988 h 9775"/>
                <a:gd name="connsiteX3" fmla="*/ 5148 w 9775"/>
                <a:gd name="connsiteY3" fmla="*/ 100 h 9775"/>
                <a:gd name="connsiteX4" fmla="*/ 1003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88"/>
                  </a:moveTo>
                  <a:cubicBezTo>
                    <a:pt x="10036" y="7687"/>
                    <a:pt x="7847" y="9876"/>
                    <a:pt x="5148" y="9876"/>
                  </a:cubicBezTo>
                  <a:cubicBezTo>
                    <a:pt x="2448" y="9876"/>
                    <a:pt x="260" y="7687"/>
                    <a:pt x="260" y="4988"/>
                  </a:cubicBezTo>
                  <a:cubicBezTo>
                    <a:pt x="260" y="2288"/>
                    <a:pt x="2448" y="100"/>
                    <a:pt x="5148" y="100"/>
                  </a:cubicBezTo>
                  <a:cubicBezTo>
                    <a:pt x="7847" y="100"/>
                    <a:pt x="10036" y="2288"/>
                    <a:pt x="1003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1C3F148-39A2-E21F-3F97-EB304031BFB9}"/>
                </a:ext>
              </a:extLst>
            </p:cNvPr>
            <p:cNvSpPr/>
            <p:nvPr/>
          </p:nvSpPr>
          <p:spPr>
            <a:xfrm>
              <a:off x="12000598" y="2056687"/>
              <a:ext cx="9775" cy="9775"/>
            </a:xfrm>
            <a:custGeom>
              <a:avLst/>
              <a:gdLst>
                <a:gd name="connsiteX0" fmla="*/ 10046 w 9775"/>
                <a:gd name="connsiteY0" fmla="*/ 4988 h 9775"/>
                <a:gd name="connsiteX1" fmla="*/ 5158 w 9775"/>
                <a:gd name="connsiteY1" fmla="*/ 9876 h 9775"/>
                <a:gd name="connsiteX2" fmla="*/ 270 w 9775"/>
                <a:gd name="connsiteY2" fmla="*/ 4988 h 9775"/>
                <a:gd name="connsiteX3" fmla="*/ 5158 w 9775"/>
                <a:gd name="connsiteY3" fmla="*/ 100 h 9775"/>
                <a:gd name="connsiteX4" fmla="*/ 1004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88"/>
                  </a:moveTo>
                  <a:cubicBezTo>
                    <a:pt x="10046" y="7687"/>
                    <a:pt x="7857" y="9876"/>
                    <a:pt x="5158" y="9876"/>
                  </a:cubicBezTo>
                  <a:cubicBezTo>
                    <a:pt x="2458" y="9876"/>
                    <a:pt x="270" y="7687"/>
                    <a:pt x="270" y="4988"/>
                  </a:cubicBezTo>
                  <a:cubicBezTo>
                    <a:pt x="270" y="2288"/>
                    <a:pt x="2458" y="100"/>
                    <a:pt x="5158" y="100"/>
                  </a:cubicBezTo>
                  <a:cubicBezTo>
                    <a:pt x="7857" y="100"/>
                    <a:pt x="10046" y="2288"/>
                    <a:pt x="1004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F614B166-2D96-9F7B-B265-87521607431B}"/>
                </a:ext>
              </a:extLst>
            </p:cNvPr>
            <p:cNvSpPr/>
            <p:nvPr/>
          </p:nvSpPr>
          <p:spPr>
            <a:xfrm>
              <a:off x="12049476" y="2056687"/>
              <a:ext cx="9775" cy="9775"/>
            </a:xfrm>
            <a:custGeom>
              <a:avLst/>
              <a:gdLst>
                <a:gd name="connsiteX0" fmla="*/ 10056 w 9775"/>
                <a:gd name="connsiteY0" fmla="*/ 4988 h 9775"/>
                <a:gd name="connsiteX1" fmla="*/ 5168 w 9775"/>
                <a:gd name="connsiteY1" fmla="*/ 9876 h 9775"/>
                <a:gd name="connsiteX2" fmla="*/ 280 w 9775"/>
                <a:gd name="connsiteY2" fmla="*/ 4988 h 9775"/>
                <a:gd name="connsiteX3" fmla="*/ 5168 w 9775"/>
                <a:gd name="connsiteY3" fmla="*/ 100 h 9775"/>
                <a:gd name="connsiteX4" fmla="*/ 1005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88"/>
                  </a:moveTo>
                  <a:cubicBezTo>
                    <a:pt x="10056" y="7687"/>
                    <a:pt x="7867" y="9876"/>
                    <a:pt x="5168" y="9876"/>
                  </a:cubicBezTo>
                  <a:cubicBezTo>
                    <a:pt x="2468" y="9876"/>
                    <a:pt x="280" y="7687"/>
                    <a:pt x="280" y="4988"/>
                  </a:cubicBezTo>
                  <a:cubicBezTo>
                    <a:pt x="280" y="2288"/>
                    <a:pt x="2468" y="100"/>
                    <a:pt x="5168" y="100"/>
                  </a:cubicBezTo>
                  <a:cubicBezTo>
                    <a:pt x="7867" y="100"/>
                    <a:pt x="10056" y="2288"/>
                    <a:pt x="1005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B0A1A613-BB18-6398-F4AB-905057B6B09A}"/>
                </a:ext>
              </a:extLst>
            </p:cNvPr>
            <p:cNvSpPr/>
            <p:nvPr/>
          </p:nvSpPr>
          <p:spPr>
            <a:xfrm>
              <a:off x="12098354" y="2056687"/>
              <a:ext cx="9775" cy="9775"/>
            </a:xfrm>
            <a:custGeom>
              <a:avLst/>
              <a:gdLst>
                <a:gd name="connsiteX0" fmla="*/ 10066 w 9775"/>
                <a:gd name="connsiteY0" fmla="*/ 4988 h 9775"/>
                <a:gd name="connsiteX1" fmla="*/ 5178 w 9775"/>
                <a:gd name="connsiteY1" fmla="*/ 9876 h 9775"/>
                <a:gd name="connsiteX2" fmla="*/ 290 w 9775"/>
                <a:gd name="connsiteY2" fmla="*/ 4988 h 9775"/>
                <a:gd name="connsiteX3" fmla="*/ 5178 w 9775"/>
                <a:gd name="connsiteY3" fmla="*/ 100 h 9775"/>
                <a:gd name="connsiteX4" fmla="*/ 1006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88"/>
                  </a:moveTo>
                  <a:cubicBezTo>
                    <a:pt x="10066" y="7687"/>
                    <a:pt x="7877" y="9876"/>
                    <a:pt x="5178" y="9876"/>
                  </a:cubicBezTo>
                  <a:cubicBezTo>
                    <a:pt x="2478" y="9876"/>
                    <a:pt x="290" y="7687"/>
                    <a:pt x="290" y="4988"/>
                  </a:cubicBezTo>
                  <a:cubicBezTo>
                    <a:pt x="290" y="2288"/>
                    <a:pt x="2478" y="100"/>
                    <a:pt x="5178" y="100"/>
                  </a:cubicBezTo>
                  <a:cubicBezTo>
                    <a:pt x="7877" y="100"/>
                    <a:pt x="10066" y="2288"/>
                    <a:pt x="1006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DEDC5D7A-1060-0778-D324-94983AA993F1}"/>
                </a:ext>
              </a:extLst>
            </p:cNvPr>
            <p:cNvSpPr/>
            <p:nvPr/>
          </p:nvSpPr>
          <p:spPr>
            <a:xfrm>
              <a:off x="12147233" y="2056687"/>
              <a:ext cx="9775" cy="9775"/>
            </a:xfrm>
            <a:custGeom>
              <a:avLst/>
              <a:gdLst>
                <a:gd name="connsiteX0" fmla="*/ 10076 w 9775"/>
                <a:gd name="connsiteY0" fmla="*/ 4988 h 9775"/>
                <a:gd name="connsiteX1" fmla="*/ 5188 w 9775"/>
                <a:gd name="connsiteY1" fmla="*/ 9876 h 9775"/>
                <a:gd name="connsiteX2" fmla="*/ 300 w 9775"/>
                <a:gd name="connsiteY2" fmla="*/ 4988 h 9775"/>
                <a:gd name="connsiteX3" fmla="*/ 5188 w 9775"/>
                <a:gd name="connsiteY3" fmla="*/ 100 h 9775"/>
                <a:gd name="connsiteX4" fmla="*/ 1007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88"/>
                  </a:moveTo>
                  <a:cubicBezTo>
                    <a:pt x="10076" y="7687"/>
                    <a:pt x="7887" y="9876"/>
                    <a:pt x="5188" y="9876"/>
                  </a:cubicBezTo>
                  <a:cubicBezTo>
                    <a:pt x="2488" y="9876"/>
                    <a:pt x="300" y="7687"/>
                    <a:pt x="300" y="4988"/>
                  </a:cubicBezTo>
                  <a:cubicBezTo>
                    <a:pt x="300" y="2288"/>
                    <a:pt x="2488" y="100"/>
                    <a:pt x="5188" y="100"/>
                  </a:cubicBezTo>
                  <a:cubicBezTo>
                    <a:pt x="7887" y="100"/>
                    <a:pt x="10076" y="2288"/>
                    <a:pt x="10076" y="498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D5A111F-5D1F-30CE-E2D6-DB3BD11E472B}"/>
                </a:ext>
              </a:extLst>
            </p:cNvPr>
            <p:cNvSpPr/>
            <p:nvPr/>
          </p:nvSpPr>
          <p:spPr>
            <a:xfrm>
              <a:off x="10680883" y="2105565"/>
              <a:ext cx="9775" cy="9775"/>
            </a:xfrm>
            <a:custGeom>
              <a:avLst/>
              <a:gdLst>
                <a:gd name="connsiteX0" fmla="*/ 9776 w 9775"/>
                <a:gd name="connsiteY0" fmla="*/ 4998 h 9775"/>
                <a:gd name="connsiteX1" fmla="*/ 4888 w 9775"/>
                <a:gd name="connsiteY1" fmla="*/ 9886 h 9775"/>
                <a:gd name="connsiteX2" fmla="*/ 0 w 9775"/>
                <a:gd name="connsiteY2" fmla="*/ 4998 h 9775"/>
                <a:gd name="connsiteX3" fmla="*/ 4888 w 9775"/>
                <a:gd name="connsiteY3" fmla="*/ 110 h 9775"/>
                <a:gd name="connsiteX4" fmla="*/ 977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98"/>
                  </a:moveTo>
                  <a:cubicBezTo>
                    <a:pt x="9776" y="7697"/>
                    <a:pt x="7587" y="9886"/>
                    <a:pt x="4888" y="9886"/>
                  </a:cubicBezTo>
                  <a:cubicBezTo>
                    <a:pt x="2188" y="9886"/>
                    <a:pt x="0" y="7697"/>
                    <a:pt x="0" y="4998"/>
                  </a:cubicBezTo>
                  <a:cubicBezTo>
                    <a:pt x="0" y="2298"/>
                    <a:pt x="2188" y="110"/>
                    <a:pt x="4888" y="110"/>
                  </a:cubicBezTo>
                  <a:cubicBezTo>
                    <a:pt x="7587" y="110"/>
                    <a:pt x="9776" y="2298"/>
                    <a:pt x="977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583F612-317B-D8B4-8A61-339F4A7383DD}"/>
                </a:ext>
              </a:extLst>
            </p:cNvPr>
            <p:cNvSpPr/>
            <p:nvPr/>
          </p:nvSpPr>
          <p:spPr>
            <a:xfrm>
              <a:off x="10729761" y="2105565"/>
              <a:ext cx="9775" cy="9775"/>
            </a:xfrm>
            <a:custGeom>
              <a:avLst/>
              <a:gdLst>
                <a:gd name="connsiteX0" fmla="*/ 9786 w 9775"/>
                <a:gd name="connsiteY0" fmla="*/ 4998 h 9775"/>
                <a:gd name="connsiteX1" fmla="*/ 4898 w 9775"/>
                <a:gd name="connsiteY1" fmla="*/ 9886 h 9775"/>
                <a:gd name="connsiteX2" fmla="*/ 10 w 9775"/>
                <a:gd name="connsiteY2" fmla="*/ 4998 h 9775"/>
                <a:gd name="connsiteX3" fmla="*/ 4898 w 9775"/>
                <a:gd name="connsiteY3" fmla="*/ 110 h 9775"/>
                <a:gd name="connsiteX4" fmla="*/ 978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98"/>
                  </a:moveTo>
                  <a:cubicBezTo>
                    <a:pt x="9786" y="7697"/>
                    <a:pt x="7597" y="9886"/>
                    <a:pt x="4898" y="9886"/>
                  </a:cubicBezTo>
                  <a:cubicBezTo>
                    <a:pt x="2198" y="9886"/>
                    <a:pt x="10" y="7697"/>
                    <a:pt x="10" y="4998"/>
                  </a:cubicBezTo>
                  <a:cubicBezTo>
                    <a:pt x="10" y="2298"/>
                    <a:pt x="2198" y="110"/>
                    <a:pt x="4898" y="110"/>
                  </a:cubicBezTo>
                  <a:cubicBezTo>
                    <a:pt x="7597" y="110"/>
                    <a:pt x="9786" y="2298"/>
                    <a:pt x="978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9835DCCA-A4FB-08AB-BD48-9C825F465AD9}"/>
                </a:ext>
              </a:extLst>
            </p:cNvPr>
            <p:cNvSpPr/>
            <p:nvPr/>
          </p:nvSpPr>
          <p:spPr>
            <a:xfrm>
              <a:off x="10778639" y="2105565"/>
              <a:ext cx="9775" cy="9775"/>
            </a:xfrm>
            <a:custGeom>
              <a:avLst/>
              <a:gdLst>
                <a:gd name="connsiteX0" fmla="*/ 9796 w 9775"/>
                <a:gd name="connsiteY0" fmla="*/ 4998 h 9775"/>
                <a:gd name="connsiteX1" fmla="*/ 4908 w 9775"/>
                <a:gd name="connsiteY1" fmla="*/ 9886 h 9775"/>
                <a:gd name="connsiteX2" fmla="*/ 20 w 9775"/>
                <a:gd name="connsiteY2" fmla="*/ 4998 h 9775"/>
                <a:gd name="connsiteX3" fmla="*/ 4908 w 9775"/>
                <a:gd name="connsiteY3" fmla="*/ 110 h 9775"/>
                <a:gd name="connsiteX4" fmla="*/ 979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98"/>
                  </a:moveTo>
                  <a:cubicBezTo>
                    <a:pt x="9796" y="7697"/>
                    <a:pt x="7607" y="9886"/>
                    <a:pt x="4908" y="9886"/>
                  </a:cubicBezTo>
                  <a:cubicBezTo>
                    <a:pt x="2208" y="9886"/>
                    <a:pt x="20" y="7697"/>
                    <a:pt x="20" y="4998"/>
                  </a:cubicBezTo>
                  <a:cubicBezTo>
                    <a:pt x="20" y="2298"/>
                    <a:pt x="2208" y="110"/>
                    <a:pt x="4908" y="110"/>
                  </a:cubicBezTo>
                  <a:cubicBezTo>
                    <a:pt x="7607" y="110"/>
                    <a:pt x="9796" y="2298"/>
                    <a:pt x="979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75B098B-868E-DD1B-D1DA-116F9C9C0C2B}"/>
                </a:ext>
              </a:extLst>
            </p:cNvPr>
            <p:cNvSpPr/>
            <p:nvPr/>
          </p:nvSpPr>
          <p:spPr>
            <a:xfrm>
              <a:off x="10827518" y="2105565"/>
              <a:ext cx="9775" cy="9775"/>
            </a:xfrm>
            <a:custGeom>
              <a:avLst/>
              <a:gdLst>
                <a:gd name="connsiteX0" fmla="*/ 9806 w 9775"/>
                <a:gd name="connsiteY0" fmla="*/ 4998 h 9775"/>
                <a:gd name="connsiteX1" fmla="*/ 4918 w 9775"/>
                <a:gd name="connsiteY1" fmla="*/ 9886 h 9775"/>
                <a:gd name="connsiteX2" fmla="*/ 30 w 9775"/>
                <a:gd name="connsiteY2" fmla="*/ 4998 h 9775"/>
                <a:gd name="connsiteX3" fmla="*/ 4918 w 9775"/>
                <a:gd name="connsiteY3" fmla="*/ 110 h 9775"/>
                <a:gd name="connsiteX4" fmla="*/ 980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98"/>
                  </a:moveTo>
                  <a:cubicBezTo>
                    <a:pt x="9806" y="7697"/>
                    <a:pt x="7617" y="9886"/>
                    <a:pt x="4918" y="9886"/>
                  </a:cubicBezTo>
                  <a:cubicBezTo>
                    <a:pt x="2218" y="9886"/>
                    <a:pt x="30" y="7697"/>
                    <a:pt x="30" y="4998"/>
                  </a:cubicBezTo>
                  <a:cubicBezTo>
                    <a:pt x="30" y="2298"/>
                    <a:pt x="2218" y="110"/>
                    <a:pt x="4918" y="110"/>
                  </a:cubicBezTo>
                  <a:cubicBezTo>
                    <a:pt x="7617" y="110"/>
                    <a:pt x="9806" y="2298"/>
                    <a:pt x="980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3C193FEC-4477-E26A-F074-D0069F1B2D8A}"/>
                </a:ext>
              </a:extLst>
            </p:cNvPr>
            <p:cNvSpPr/>
            <p:nvPr/>
          </p:nvSpPr>
          <p:spPr>
            <a:xfrm>
              <a:off x="10876396" y="2105565"/>
              <a:ext cx="9775" cy="9775"/>
            </a:xfrm>
            <a:custGeom>
              <a:avLst/>
              <a:gdLst>
                <a:gd name="connsiteX0" fmla="*/ 9816 w 9775"/>
                <a:gd name="connsiteY0" fmla="*/ 4998 h 9775"/>
                <a:gd name="connsiteX1" fmla="*/ 4928 w 9775"/>
                <a:gd name="connsiteY1" fmla="*/ 9886 h 9775"/>
                <a:gd name="connsiteX2" fmla="*/ 40 w 9775"/>
                <a:gd name="connsiteY2" fmla="*/ 4998 h 9775"/>
                <a:gd name="connsiteX3" fmla="*/ 4928 w 9775"/>
                <a:gd name="connsiteY3" fmla="*/ 110 h 9775"/>
                <a:gd name="connsiteX4" fmla="*/ 981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98"/>
                  </a:moveTo>
                  <a:cubicBezTo>
                    <a:pt x="9816" y="7697"/>
                    <a:pt x="7627" y="9886"/>
                    <a:pt x="4928" y="9886"/>
                  </a:cubicBezTo>
                  <a:cubicBezTo>
                    <a:pt x="2228" y="9886"/>
                    <a:pt x="40" y="7697"/>
                    <a:pt x="40" y="4998"/>
                  </a:cubicBezTo>
                  <a:cubicBezTo>
                    <a:pt x="40" y="2298"/>
                    <a:pt x="2228" y="110"/>
                    <a:pt x="4928" y="110"/>
                  </a:cubicBezTo>
                  <a:cubicBezTo>
                    <a:pt x="7627" y="110"/>
                    <a:pt x="9816" y="2298"/>
                    <a:pt x="981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4B5D320F-E551-3B46-C038-3E5BC4F6027B}"/>
                </a:ext>
              </a:extLst>
            </p:cNvPr>
            <p:cNvSpPr/>
            <p:nvPr/>
          </p:nvSpPr>
          <p:spPr>
            <a:xfrm>
              <a:off x="10925274" y="2105565"/>
              <a:ext cx="9775" cy="9775"/>
            </a:xfrm>
            <a:custGeom>
              <a:avLst/>
              <a:gdLst>
                <a:gd name="connsiteX0" fmla="*/ 9826 w 9775"/>
                <a:gd name="connsiteY0" fmla="*/ 4998 h 9775"/>
                <a:gd name="connsiteX1" fmla="*/ 4938 w 9775"/>
                <a:gd name="connsiteY1" fmla="*/ 9886 h 9775"/>
                <a:gd name="connsiteX2" fmla="*/ 50 w 9775"/>
                <a:gd name="connsiteY2" fmla="*/ 4998 h 9775"/>
                <a:gd name="connsiteX3" fmla="*/ 4938 w 9775"/>
                <a:gd name="connsiteY3" fmla="*/ 110 h 9775"/>
                <a:gd name="connsiteX4" fmla="*/ 982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98"/>
                  </a:moveTo>
                  <a:cubicBezTo>
                    <a:pt x="9826" y="7697"/>
                    <a:pt x="7637" y="9886"/>
                    <a:pt x="4938" y="9886"/>
                  </a:cubicBezTo>
                  <a:cubicBezTo>
                    <a:pt x="2238" y="9886"/>
                    <a:pt x="50" y="7697"/>
                    <a:pt x="50" y="4998"/>
                  </a:cubicBezTo>
                  <a:cubicBezTo>
                    <a:pt x="50" y="2298"/>
                    <a:pt x="2238" y="110"/>
                    <a:pt x="4938" y="110"/>
                  </a:cubicBezTo>
                  <a:cubicBezTo>
                    <a:pt x="7637" y="110"/>
                    <a:pt x="9826" y="2298"/>
                    <a:pt x="982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6FF3E25-E245-B2BE-5888-732E606BF46A}"/>
                </a:ext>
              </a:extLst>
            </p:cNvPr>
            <p:cNvSpPr/>
            <p:nvPr/>
          </p:nvSpPr>
          <p:spPr>
            <a:xfrm>
              <a:off x="10974153" y="2105565"/>
              <a:ext cx="9775" cy="9775"/>
            </a:xfrm>
            <a:custGeom>
              <a:avLst/>
              <a:gdLst>
                <a:gd name="connsiteX0" fmla="*/ 9836 w 9775"/>
                <a:gd name="connsiteY0" fmla="*/ 4998 h 9775"/>
                <a:gd name="connsiteX1" fmla="*/ 4948 w 9775"/>
                <a:gd name="connsiteY1" fmla="*/ 9886 h 9775"/>
                <a:gd name="connsiteX2" fmla="*/ 60 w 9775"/>
                <a:gd name="connsiteY2" fmla="*/ 4998 h 9775"/>
                <a:gd name="connsiteX3" fmla="*/ 4948 w 9775"/>
                <a:gd name="connsiteY3" fmla="*/ 110 h 9775"/>
                <a:gd name="connsiteX4" fmla="*/ 983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98"/>
                  </a:moveTo>
                  <a:cubicBezTo>
                    <a:pt x="9836" y="7697"/>
                    <a:pt x="7647" y="9886"/>
                    <a:pt x="4948" y="9886"/>
                  </a:cubicBezTo>
                  <a:cubicBezTo>
                    <a:pt x="2248" y="9886"/>
                    <a:pt x="60" y="7697"/>
                    <a:pt x="60" y="4998"/>
                  </a:cubicBezTo>
                  <a:cubicBezTo>
                    <a:pt x="60" y="2298"/>
                    <a:pt x="2248" y="110"/>
                    <a:pt x="4948" y="110"/>
                  </a:cubicBezTo>
                  <a:cubicBezTo>
                    <a:pt x="7647" y="110"/>
                    <a:pt x="9836" y="2298"/>
                    <a:pt x="983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FC1AFA3-C108-6F43-5EB6-23EF603BEB66}"/>
                </a:ext>
              </a:extLst>
            </p:cNvPr>
            <p:cNvSpPr/>
            <p:nvPr/>
          </p:nvSpPr>
          <p:spPr>
            <a:xfrm>
              <a:off x="11023031" y="2105565"/>
              <a:ext cx="9775" cy="9775"/>
            </a:xfrm>
            <a:custGeom>
              <a:avLst/>
              <a:gdLst>
                <a:gd name="connsiteX0" fmla="*/ 9846 w 9775"/>
                <a:gd name="connsiteY0" fmla="*/ 4998 h 9775"/>
                <a:gd name="connsiteX1" fmla="*/ 4958 w 9775"/>
                <a:gd name="connsiteY1" fmla="*/ 9886 h 9775"/>
                <a:gd name="connsiteX2" fmla="*/ 70 w 9775"/>
                <a:gd name="connsiteY2" fmla="*/ 4998 h 9775"/>
                <a:gd name="connsiteX3" fmla="*/ 4958 w 9775"/>
                <a:gd name="connsiteY3" fmla="*/ 110 h 9775"/>
                <a:gd name="connsiteX4" fmla="*/ 984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98"/>
                  </a:moveTo>
                  <a:cubicBezTo>
                    <a:pt x="9846" y="7697"/>
                    <a:pt x="7657" y="9886"/>
                    <a:pt x="4958" y="9886"/>
                  </a:cubicBezTo>
                  <a:cubicBezTo>
                    <a:pt x="2258" y="9886"/>
                    <a:pt x="70" y="7697"/>
                    <a:pt x="70" y="4998"/>
                  </a:cubicBezTo>
                  <a:cubicBezTo>
                    <a:pt x="70" y="2298"/>
                    <a:pt x="2258" y="110"/>
                    <a:pt x="4958" y="110"/>
                  </a:cubicBezTo>
                  <a:cubicBezTo>
                    <a:pt x="7657" y="110"/>
                    <a:pt x="9846" y="2298"/>
                    <a:pt x="984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C65B685-68BD-7F9C-411F-21AC0708FBED}"/>
                </a:ext>
              </a:extLst>
            </p:cNvPr>
            <p:cNvSpPr/>
            <p:nvPr/>
          </p:nvSpPr>
          <p:spPr>
            <a:xfrm>
              <a:off x="11071909" y="2105565"/>
              <a:ext cx="9775" cy="9775"/>
            </a:xfrm>
            <a:custGeom>
              <a:avLst/>
              <a:gdLst>
                <a:gd name="connsiteX0" fmla="*/ 9856 w 9775"/>
                <a:gd name="connsiteY0" fmla="*/ 4998 h 9775"/>
                <a:gd name="connsiteX1" fmla="*/ 4968 w 9775"/>
                <a:gd name="connsiteY1" fmla="*/ 9886 h 9775"/>
                <a:gd name="connsiteX2" fmla="*/ 80 w 9775"/>
                <a:gd name="connsiteY2" fmla="*/ 4998 h 9775"/>
                <a:gd name="connsiteX3" fmla="*/ 4968 w 9775"/>
                <a:gd name="connsiteY3" fmla="*/ 110 h 9775"/>
                <a:gd name="connsiteX4" fmla="*/ 985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98"/>
                  </a:moveTo>
                  <a:cubicBezTo>
                    <a:pt x="9856" y="7697"/>
                    <a:pt x="7667" y="9886"/>
                    <a:pt x="4968" y="9886"/>
                  </a:cubicBezTo>
                  <a:cubicBezTo>
                    <a:pt x="2268" y="9886"/>
                    <a:pt x="80" y="7697"/>
                    <a:pt x="80" y="4998"/>
                  </a:cubicBezTo>
                  <a:cubicBezTo>
                    <a:pt x="80" y="2298"/>
                    <a:pt x="2268" y="110"/>
                    <a:pt x="4968" y="110"/>
                  </a:cubicBezTo>
                  <a:cubicBezTo>
                    <a:pt x="7667" y="110"/>
                    <a:pt x="9856" y="2298"/>
                    <a:pt x="985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B1DCD766-5DBA-53A5-9F79-01604571A3D4}"/>
                </a:ext>
              </a:extLst>
            </p:cNvPr>
            <p:cNvSpPr/>
            <p:nvPr/>
          </p:nvSpPr>
          <p:spPr>
            <a:xfrm>
              <a:off x="11120788" y="2105565"/>
              <a:ext cx="9775" cy="9775"/>
            </a:xfrm>
            <a:custGeom>
              <a:avLst/>
              <a:gdLst>
                <a:gd name="connsiteX0" fmla="*/ 9866 w 9775"/>
                <a:gd name="connsiteY0" fmla="*/ 4998 h 9775"/>
                <a:gd name="connsiteX1" fmla="*/ 4978 w 9775"/>
                <a:gd name="connsiteY1" fmla="*/ 9886 h 9775"/>
                <a:gd name="connsiteX2" fmla="*/ 90 w 9775"/>
                <a:gd name="connsiteY2" fmla="*/ 4998 h 9775"/>
                <a:gd name="connsiteX3" fmla="*/ 4978 w 9775"/>
                <a:gd name="connsiteY3" fmla="*/ 110 h 9775"/>
                <a:gd name="connsiteX4" fmla="*/ 986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98"/>
                  </a:moveTo>
                  <a:cubicBezTo>
                    <a:pt x="9866" y="7697"/>
                    <a:pt x="7677" y="9886"/>
                    <a:pt x="4978" y="9886"/>
                  </a:cubicBezTo>
                  <a:cubicBezTo>
                    <a:pt x="2278" y="9886"/>
                    <a:pt x="90" y="7697"/>
                    <a:pt x="90" y="4998"/>
                  </a:cubicBezTo>
                  <a:cubicBezTo>
                    <a:pt x="90" y="2298"/>
                    <a:pt x="2278" y="110"/>
                    <a:pt x="4978" y="110"/>
                  </a:cubicBezTo>
                  <a:cubicBezTo>
                    <a:pt x="7677" y="110"/>
                    <a:pt x="9866" y="2298"/>
                    <a:pt x="986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21B2B84-2BE8-0A36-D3E9-61E90C310DB0}"/>
                </a:ext>
              </a:extLst>
            </p:cNvPr>
            <p:cNvSpPr/>
            <p:nvPr/>
          </p:nvSpPr>
          <p:spPr>
            <a:xfrm>
              <a:off x="11169666" y="2105565"/>
              <a:ext cx="9775" cy="9775"/>
            </a:xfrm>
            <a:custGeom>
              <a:avLst/>
              <a:gdLst>
                <a:gd name="connsiteX0" fmla="*/ 9876 w 9775"/>
                <a:gd name="connsiteY0" fmla="*/ 4998 h 9775"/>
                <a:gd name="connsiteX1" fmla="*/ 4988 w 9775"/>
                <a:gd name="connsiteY1" fmla="*/ 9886 h 9775"/>
                <a:gd name="connsiteX2" fmla="*/ 100 w 9775"/>
                <a:gd name="connsiteY2" fmla="*/ 4998 h 9775"/>
                <a:gd name="connsiteX3" fmla="*/ 4988 w 9775"/>
                <a:gd name="connsiteY3" fmla="*/ 110 h 9775"/>
                <a:gd name="connsiteX4" fmla="*/ 987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98"/>
                  </a:moveTo>
                  <a:cubicBezTo>
                    <a:pt x="9876" y="7697"/>
                    <a:pt x="7687" y="9886"/>
                    <a:pt x="4988" y="9886"/>
                  </a:cubicBezTo>
                  <a:cubicBezTo>
                    <a:pt x="2288" y="9886"/>
                    <a:pt x="100" y="7697"/>
                    <a:pt x="100" y="4998"/>
                  </a:cubicBezTo>
                  <a:cubicBezTo>
                    <a:pt x="100" y="2298"/>
                    <a:pt x="2288" y="110"/>
                    <a:pt x="4988" y="110"/>
                  </a:cubicBezTo>
                  <a:cubicBezTo>
                    <a:pt x="7687" y="110"/>
                    <a:pt x="9876" y="2298"/>
                    <a:pt x="987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19DA099-21E2-0ADF-9ECD-5CFE3F77A657}"/>
                </a:ext>
              </a:extLst>
            </p:cNvPr>
            <p:cNvSpPr/>
            <p:nvPr/>
          </p:nvSpPr>
          <p:spPr>
            <a:xfrm>
              <a:off x="11218544" y="2105565"/>
              <a:ext cx="9775" cy="9775"/>
            </a:xfrm>
            <a:custGeom>
              <a:avLst/>
              <a:gdLst>
                <a:gd name="connsiteX0" fmla="*/ 9886 w 9775"/>
                <a:gd name="connsiteY0" fmla="*/ 4998 h 9775"/>
                <a:gd name="connsiteX1" fmla="*/ 4998 w 9775"/>
                <a:gd name="connsiteY1" fmla="*/ 9886 h 9775"/>
                <a:gd name="connsiteX2" fmla="*/ 110 w 9775"/>
                <a:gd name="connsiteY2" fmla="*/ 4998 h 9775"/>
                <a:gd name="connsiteX3" fmla="*/ 4998 w 9775"/>
                <a:gd name="connsiteY3" fmla="*/ 110 h 9775"/>
                <a:gd name="connsiteX4" fmla="*/ 988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98"/>
                  </a:moveTo>
                  <a:cubicBezTo>
                    <a:pt x="9886" y="7697"/>
                    <a:pt x="7697" y="9886"/>
                    <a:pt x="4998" y="9886"/>
                  </a:cubicBezTo>
                  <a:cubicBezTo>
                    <a:pt x="2298" y="9886"/>
                    <a:pt x="110" y="7697"/>
                    <a:pt x="110" y="4998"/>
                  </a:cubicBezTo>
                  <a:cubicBezTo>
                    <a:pt x="110" y="2298"/>
                    <a:pt x="2298" y="110"/>
                    <a:pt x="4998" y="110"/>
                  </a:cubicBezTo>
                  <a:cubicBezTo>
                    <a:pt x="7697" y="110"/>
                    <a:pt x="9886" y="2298"/>
                    <a:pt x="988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AEE3C74-1162-4BD6-3E21-E69B90A38048}"/>
                </a:ext>
              </a:extLst>
            </p:cNvPr>
            <p:cNvSpPr/>
            <p:nvPr/>
          </p:nvSpPr>
          <p:spPr>
            <a:xfrm>
              <a:off x="11267423" y="2105565"/>
              <a:ext cx="9775" cy="9775"/>
            </a:xfrm>
            <a:custGeom>
              <a:avLst/>
              <a:gdLst>
                <a:gd name="connsiteX0" fmla="*/ 9896 w 9775"/>
                <a:gd name="connsiteY0" fmla="*/ 4998 h 9775"/>
                <a:gd name="connsiteX1" fmla="*/ 5008 w 9775"/>
                <a:gd name="connsiteY1" fmla="*/ 9886 h 9775"/>
                <a:gd name="connsiteX2" fmla="*/ 120 w 9775"/>
                <a:gd name="connsiteY2" fmla="*/ 4998 h 9775"/>
                <a:gd name="connsiteX3" fmla="*/ 5008 w 9775"/>
                <a:gd name="connsiteY3" fmla="*/ 110 h 9775"/>
                <a:gd name="connsiteX4" fmla="*/ 989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98"/>
                  </a:moveTo>
                  <a:cubicBezTo>
                    <a:pt x="9896" y="7697"/>
                    <a:pt x="7707" y="9886"/>
                    <a:pt x="5008" y="9886"/>
                  </a:cubicBezTo>
                  <a:cubicBezTo>
                    <a:pt x="2308" y="9886"/>
                    <a:pt x="120" y="7697"/>
                    <a:pt x="120" y="4998"/>
                  </a:cubicBezTo>
                  <a:cubicBezTo>
                    <a:pt x="120" y="2298"/>
                    <a:pt x="2308" y="110"/>
                    <a:pt x="5008" y="110"/>
                  </a:cubicBezTo>
                  <a:cubicBezTo>
                    <a:pt x="7707" y="110"/>
                    <a:pt x="9896" y="2298"/>
                    <a:pt x="989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F15DDB2-CBC8-A6EC-551C-D04654650937}"/>
                </a:ext>
              </a:extLst>
            </p:cNvPr>
            <p:cNvSpPr/>
            <p:nvPr/>
          </p:nvSpPr>
          <p:spPr>
            <a:xfrm>
              <a:off x="11316301" y="2105565"/>
              <a:ext cx="9775" cy="9775"/>
            </a:xfrm>
            <a:custGeom>
              <a:avLst/>
              <a:gdLst>
                <a:gd name="connsiteX0" fmla="*/ 9906 w 9775"/>
                <a:gd name="connsiteY0" fmla="*/ 4998 h 9775"/>
                <a:gd name="connsiteX1" fmla="*/ 5018 w 9775"/>
                <a:gd name="connsiteY1" fmla="*/ 9886 h 9775"/>
                <a:gd name="connsiteX2" fmla="*/ 130 w 9775"/>
                <a:gd name="connsiteY2" fmla="*/ 4998 h 9775"/>
                <a:gd name="connsiteX3" fmla="*/ 5018 w 9775"/>
                <a:gd name="connsiteY3" fmla="*/ 110 h 9775"/>
                <a:gd name="connsiteX4" fmla="*/ 990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98"/>
                  </a:moveTo>
                  <a:cubicBezTo>
                    <a:pt x="9906" y="7697"/>
                    <a:pt x="7717" y="9886"/>
                    <a:pt x="5018" y="9886"/>
                  </a:cubicBezTo>
                  <a:cubicBezTo>
                    <a:pt x="2318" y="9886"/>
                    <a:pt x="130" y="7697"/>
                    <a:pt x="130" y="4998"/>
                  </a:cubicBezTo>
                  <a:cubicBezTo>
                    <a:pt x="130" y="2298"/>
                    <a:pt x="2318" y="110"/>
                    <a:pt x="5018" y="110"/>
                  </a:cubicBezTo>
                  <a:cubicBezTo>
                    <a:pt x="7717" y="110"/>
                    <a:pt x="9906" y="2298"/>
                    <a:pt x="990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1B702F3-6525-F5C3-1827-0AD67D8C2005}"/>
                </a:ext>
              </a:extLst>
            </p:cNvPr>
            <p:cNvSpPr/>
            <p:nvPr/>
          </p:nvSpPr>
          <p:spPr>
            <a:xfrm>
              <a:off x="11365179" y="2105565"/>
              <a:ext cx="9775" cy="9775"/>
            </a:xfrm>
            <a:custGeom>
              <a:avLst/>
              <a:gdLst>
                <a:gd name="connsiteX0" fmla="*/ 9916 w 9775"/>
                <a:gd name="connsiteY0" fmla="*/ 4998 h 9775"/>
                <a:gd name="connsiteX1" fmla="*/ 5028 w 9775"/>
                <a:gd name="connsiteY1" fmla="*/ 9886 h 9775"/>
                <a:gd name="connsiteX2" fmla="*/ 140 w 9775"/>
                <a:gd name="connsiteY2" fmla="*/ 4998 h 9775"/>
                <a:gd name="connsiteX3" fmla="*/ 5028 w 9775"/>
                <a:gd name="connsiteY3" fmla="*/ 110 h 9775"/>
                <a:gd name="connsiteX4" fmla="*/ 991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98"/>
                  </a:moveTo>
                  <a:cubicBezTo>
                    <a:pt x="9916" y="7697"/>
                    <a:pt x="7727" y="9886"/>
                    <a:pt x="5028" y="9886"/>
                  </a:cubicBezTo>
                  <a:cubicBezTo>
                    <a:pt x="2328" y="9886"/>
                    <a:pt x="140" y="7697"/>
                    <a:pt x="140" y="4998"/>
                  </a:cubicBezTo>
                  <a:cubicBezTo>
                    <a:pt x="140" y="2298"/>
                    <a:pt x="2328" y="110"/>
                    <a:pt x="5028" y="110"/>
                  </a:cubicBezTo>
                  <a:cubicBezTo>
                    <a:pt x="7727" y="110"/>
                    <a:pt x="9916" y="2298"/>
                    <a:pt x="991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8C76A3FE-8B0D-2EF0-98C9-FF1E213C735D}"/>
                </a:ext>
              </a:extLst>
            </p:cNvPr>
            <p:cNvSpPr/>
            <p:nvPr/>
          </p:nvSpPr>
          <p:spPr>
            <a:xfrm>
              <a:off x="11414058" y="2105565"/>
              <a:ext cx="9775" cy="9775"/>
            </a:xfrm>
            <a:custGeom>
              <a:avLst/>
              <a:gdLst>
                <a:gd name="connsiteX0" fmla="*/ 9926 w 9775"/>
                <a:gd name="connsiteY0" fmla="*/ 4998 h 9775"/>
                <a:gd name="connsiteX1" fmla="*/ 5038 w 9775"/>
                <a:gd name="connsiteY1" fmla="*/ 9886 h 9775"/>
                <a:gd name="connsiteX2" fmla="*/ 150 w 9775"/>
                <a:gd name="connsiteY2" fmla="*/ 4998 h 9775"/>
                <a:gd name="connsiteX3" fmla="*/ 5038 w 9775"/>
                <a:gd name="connsiteY3" fmla="*/ 110 h 9775"/>
                <a:gd name="connsiteX4" fmla="*/ 992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98"/>
                  </a:moveTo>
                  <a:cubicBezTo>
                    <a:pt x="9926" y="7697"/>
                    <a:pt x="7737" y="9886"/>
                    <a:pt x="5038" y="9886"/>
                  </a:cubicBezTo>
                  <a:cubicBezTo>
                    <a:pt x="2338" y="9886"/>
                    <a:pt x="150" y="7697"/>
                    <a:pt x="150" y="4998"/>
                  </a:cubicBezTo>
                  <a:cubicBezTo>
                    <a:pt x="150" y="2298"/>
                    <a:pt x="2338" y="110"/>
                    <a:pt x="5038" y="110"/>
                  </a:cubicBezTo>
                  <a:cubicBezTo>
                    <a:pt x="7737" y="110"/>
                    <a:pt x="9926" y="2298"/>
                    <a:pt x="992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8408D6D-CD67-F317-D1FE-0F731CB30C57}"/>
                </a:ext>
              </a:extLst>
            </p:cNvPr>
            <p:cNvSpPr/>
            <p:nvPr/>
          </p:nvSpPr>
          <p:spPr>
            <a:xfrm>
              <a:off x="11462936" y="2105565"/>
              <a:ext cx="9775" cy="9775"/>
            </a:xfrm>
            <a:custGeom>
              <a:avLst/>
              <a:gdLst>
                <a:gd name="connsiteX0" fmla="*/ 9936 w 9775"/>
                <a:gd name="connsiteY0" fmla="*/ 4998 h 9775"/>
                <a:gd name="connsiteX1" fmla="*/ 5048 w 9775"/>
                <a:gd name="connsiteY1" fmla="*/ 9886 h 9775"/>
                <a:gd name="connsiteX2" fmla="*/ 160 w 9775"/>
                <a:gd name="connsiteY2" fmla="*/ 4998 h 9775"/>
                <a:gd name="connsiteX3" fmla="*/ 5048 w 9775"/>
                <a:gd name="connsiteY3" fmla="*/ 110 h 9775"/>
                <a:gd name="connsiteX4" fmla="*/ 993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98"/>
                  </a:moveTo>
                  <a:cubicBezTo>
                    <a:pt x="9936" y="7697"/>
                    <a:pt x="7747" y="9886"/>
                    <a:pt x="5048" y="9886"/>
                  </a:cubicBezTo>
                  <a:cubicBezTo>
                    <a:pt x="2348" y="9886"/>
                    <a:pt x="160" y="7697"/>
                    <a:pt x="160" y="4998"/>
                  </a:cubicBezTo>
                  <a:cubicBezTo>
                    <a:pt x="160" y="2298"/>
                    <a:pt x="2348" y="110"/>
                    <a:pt x="5048" y="110"/>
                  </a:cubicBezTo>
                  <a:cubicBezTo>
                    <a:pt x="7747" y="110"/>
                    <a:pt x="9936" y="2298"/>
                    <a:pt x="993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320CD192-D62E-7A60-F59C-4E64B131015D}"/>
                </a:ext>
              </a:extLst>
            </p:cNvPr>
            <p:cNvSpPr/>
            <p:nvPr/>
          </p:nvSpPr>
          <p:spPr>
            <a:xfrm>
              <a:off x="11511814" y="2105565"/>
              <a:ext cx="9775" cy="9775"/>
            </a:xfrm>
            <a:custGeom>
              <a:avLst/>
              <a:gdLst>
                <a:gd name="connsiteX0" fmla="*/ 9946 w 9775"/>
                <a:gd name="connsiteY0" fmla="*/ 4998 h 9775"/>
                <a:gd name="connsiteX1" fmla="*/ 5058 w 9775"/>
                <a:gd name="connsiteY1" fmla="*/ 9886 h 9775"/>
                <a:gd name="connsiteX2" fmla="*/ 170 w 9775"/>
                <a:gd name="connsiteY2" fmla="*/ 4998 h 9775"/>
                <a:gd name="connsiteX3" fmla="*/ 5058 w 9775"/>
                <a:gd name="connsiteY3" fmla="*/ 110 h 9775"/>
                <a:gd name="connsiteX4" fmla="*/ 994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98"/>
                  </a:moveTo>
                  <a:cubicBezTo>
                    <a:pt x="9946" y="7697"/>
                    <a:pt x="7757" y="9886"/>
                    <a:pt x="5058" y="9886"/>
                  </a:cubicBezTo>
                  <a:cubicBezTo>
                    <a:pt x="2358" y="9886"/>
                    <a:pt x="170" y="7697"/>
                    <a:pt x="170" y="4998"/>
                  </a:cubicBezTo>
                  <a:cubicBezTo>
                    <a:pt x="170" y="2298"/>
                    <a:pt x="2358" y="110"/>
                    <a:pt x="5058" y="110"/>
                  </a:cubicBezTo>
                  <a:cubicBezTo>
                    <a:pt x="7757" y="110"/>
                    <a:pt x="9946" y="2298"/>
                    <a:pt x="994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6B826EF-B58A-62E1-D6BD-F0CFBC8C1FA9}"/>
                </a:ext>
              </a:extLst>
            </p:cNvPr>
            <p:cNvSpPr/>
            <p:nvPr/>
          </p:nvSpPr>
          <p:spPr>
            <a:xfrm>
              <a:off x="11560693" y="2105565"/>
              <a:ext cx="9775" cy="9775"/>
            </a:xfrm>
            <a:custGeom>
              <a:avLst/>
              <a:gdLst>
                <a:gd name="connsiteX0" fmla="*/ 9956 w 9775"/>
                <a:gd name="connsiteY0" fmla="*/ 4998 h 9775"/>
                <a:gd name="connsiteX1" fmla="*/ 5068 w 9775"/>
                <a:gd name="connsiteY1" fmla="*/ 9886 h 9775"/>
                <a:gd name="connsiteX2" fmla="*/ 180 w 9775"/>
                <a:gd name="connsiteY2" fmla="*/ 4998 h 9775"/>
                <a:gd name="connsiteX3" fmla="*/ 5068 w 9775"/>
                <a:gd name="connsiteY3" fmla="*/ 110 h 9775"/>
                <a:gd name="connsiteX4" fmla="*/ 995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98"/>
                  </a:moveTo>
                  <a:cubicBezTo>
                    <a:pt x="9956" y="7697"/>
                    <a:pt x="7767" y="9886"/>
                    <a:pt x="5068" y="9886"/>
                  </a:cubicBezTo>
                  <a:cubicBezTo>
                    <a:pt x="2368" y="9886"/>
                    <a:pt x="180" y="7697"/>
                    <a:pt x="180" y="4998"/>
                  </a:cubicBezTo>
                  <a:cubicBezTo>
                    <a:pt x="180" y="2298"/>
                    <a:pt x="2368" y="110"/>
                    <a:pt x="5068" y="110"/>
                  </a:cubicBezTo>
                  <a:cubicBezTo>
                    <a:pt x="7767" y="110"/>
                    <a:pt x="9956" y="2298"/>
                    <a:pt x="995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6AA7DB4-BBA7-EC0A-000D-FC6BB2C6FD13}"/>
                </a:ext>
              </a:extLst>
            </p:cNvPr>
            <p:cNvSpPr/>
            <p:nvPr/>
          </p:nvSpPr>
          <p:spPr>
            <a:xfrm>
              <a:off x="11609571" y="2105565"/>
              <a:ext cx="9775" cy="9775"/>
            </a:xfrm>
            <a:custGeom>
              <a:avLst/>
              <a:gdLst>
                <a:gd name="connsiteX0" fmla="*/ 9966 w 9775"/>
                <a:gd name="connsiteY0" fmla="*/ 4998 h 9775"/>
                <a:gd name="connsiteX1" fmla="*/ 5078 w 9775"/>
                <a:gd name="connsiteY1" fmla="*/ 9886 h 9775"/>
                <a:gd name="connsiteX2" fmla="*/ 190 w 9775"/>
                <a:gd name="connsiteY2" fmla="*/ 4998 h 9775"/>
                <a:gd name="connsiteX3" fmla="*/ 5078 w 9775"/>
                <a:gd name="connsiteY3" fmla="*/ 110 h 9775"/>
                <a:gd name="connsiteX4" fmla="*/ 996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98"/>
                  </a:moveTo>
                  <a:cubicBezTo>
                    <a:pt x="9966" y="7697"/>
                    <a:pt x="7777" y="9886"/>
                    <a:pt x="5078" y="9886"/>
                  </a:cubicBezTo>
                  <a:cubicBezTo>
                    <a:pt x="2378" y="9886"/>
                    <a:pt x="190" y="7697"/>
                    <a:pt x="190" y="4998"/>
                  </a:cubicBezTo>
                  <a:cubicBezTo>
                    <a:pt x="190" y="2298"/>
                    <a:pt x="2378" y="110"/>
                    <a:pt x="5078" y="110"/>
                  </a:cubicBezTo>
                  <a:cubicBezTo>
                    <a:pt x="7777" y="110"/>
                    <a:pt x="9966" y="2298"/>
                    <a:pt x="996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B8A62148-ED2E-4B95-3EB6-02892070ACDC}"/>
                </a:ext>
              </a:extLst>
            </p:cNvPr>
            <p:cNvSpPr/>
            <p:nvPr/>
          </p:nvSpPr>
          <p:spPr>
            <a:xfrm>
              <a:off x="11658449" y="2105565"/>
              <a:ext cx="9775" cy="9775"/>
            </a:xfrm>
            <a:custGeom>
              <a:avLst/>
              <a:gdLst>
                <a:gd name="connsiteX0" fmla="*/ 9976 w 9775"/>
                <a:gd name="connsiteY0" fmla="*/ 4998 h 9775"/>
                <a:gd name="connsiteX1" fmla="*/ 5088 w 9775"/>
                <a:gd name="connsiteY1" fmla="*/ 9886 h 9775"/>
                <a:gd name="connsiteX2" fmla="*/ 200 w 9775"/>
                <a:gd name="connsiteY2" fmla="*/ 4998 h 9775"/>
                <a:gd name="connsiteX3" fmla="*/ 5088 w 9775"/>
                <a:gd name="connsiteY3" fmla="*/ 110 h 9775"/>
                <a:gd name="connsiteX4" fmla="*/ 997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98"/>
                  </a:moveTo>
                  <a:cubicBezTo>
                    <a:pt x="9976" y="7697"/>
                    <a:pt x="7787" y="9886"/>
                    <a:pt x="5088" y="9886"/>
                  </a:cubicBezTo>
                  <a:cubicBezTo>
                    <a:pt x="2388" y="9886"/>
                    <a:pt x="200" y="7697"/>
                    <a:pt x="200" y="4998"/>
                  </a:cubicBezTo>
                  <a:cubicBezTo>
                    <a:pt x="200" y="2298"/>
                    <a:pt x="2388" y="110"/>
                    <a:pt x="5088" y="110"/>
                  </a:cubicBezTo>
                  <a:cubicBezTo>
                    <a:pt x="7787" y="110"/>
                    <a:pt x="9976" y="2298"/>
                    <a:pt x="997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1DA4EB06-3C47-A5BE-6768-230E9BE1BC25}"/>
                </a:ext>
              </a:extLst>
            </p:cNvPr>
            <p:cNvSpPr/>
            <p:nvPr/>
          </p:nvSpPr>
          <p:spPr>
            <a:xfrm>
              <a:off x="11707328" y="2105565"/>
              <a:ext cx="9775" cy="9775"/>
            </a:xfrm>
            <a:custGeom>
              <a:avLst/>
              <a:gdLst>
                <a:gd name="connsiteX0" fmla="*/ 9986 w 9775"/>
                <a:gd name="connsiteY0" fmla="*/ 4998 h 9775"/>
                <a:gd name="connsiteX1" fmla="*/ 5098 w 9775"/>
                <a:gd name="connsiteY1" fmla="*/ 9886 h 9775"/>
                <a:gd name="connsiteX2" fmla="*/ 210 w 9775"/>
                <a:gd name="connsiteY2" fmla="*/ 4998 h 9775"/>
                <a:gd name="connsiteX3" fmla="*/ 5098 w 9775"/>
                <a:gd name="connsiteY3" fmla="*/ 110 h 9775"/>
                <a:gd name="connsiteX4" fmla="*/ 998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98"/>
                  </a:moveTo>
                  <a:cubicBezTo>
                    <a:pt x="9986" y="7697"/>
                    <a:pt x="7797" y="9886"/>
                    <a:pt x="5098" y="9886"/>
                  </a:cubicBezTo>
                  <a:cubicBezTo>
                    <a:pt x="2398" y="9886"/>
                    <a:pt x="210" y="7697"/>
                    <a:pt x="210" y="4998"/>
                  </a:cubicBezTo>
                  <a:cubicBezTo>
                    <a:pt x="210" y="2298"/>
                    <a:pt x="2398" y="110"/>
                    <a:pt x="5098" y="110"/>
                  </a:cubicBezTo>
                  <a:cubicBezTo>
                    <a:pt x="7797" y="110"/>
                    <a:pt x="9986" y="2298"/>
                    <a:pt x="998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34274321-ABCF-7063-DF31-3C5803DA0D36}"/>
                </a:ext>
              </a:extLst>
            </p:cNvPr>
            <p:cNvSpPr/>
            <p:nvPr/>
          </p:nvSpPr>
          <p:spPr>
            <a:xfrm>
              <a:off x="11756206" y="2105565"/>
              <a:ext cx="9775" cy="9775"/>
            </a:xfrm>
            <a:custGeom>
              <a:avLst/>
              <a:gdLst>
                <a:gd name="connsiteX0" fmla="*/ 9996 w 9775"/>
                <a:gd name="connsiteY0" fmla="*/ 4998 h 9775"/>
                <a:gd name="connsiteX1" fmla="*/ 5108 w 9775"/>
                <a:gd name="connsiteY1" fmla="*/ 9886 h 9775"/>
                <a:gd name="connsiteX2" fmla="*/ 220 w 9775"/>
                <a:gd name="connsiteY2" fmla="*/ 4998 h 9775"/>
                <a:gd name="connsiteX3" fmla="*/ 5108 w 9775"/>
                <a:gd name="connsiteY3" fmla="*/ 110 h 9775"/>
                <a:gd name="connsiteX4" fmla="*/ 999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98"/>
                  </a:moveTo>
                  <a:cubicBezTo>
                    <a:pt x="9996" y="7697"/>
                    <a:pt x="7807" y="9886"/>
                    <a:pt x="5108" y="9886"/>
                  </a:cubicBezTo>
                  <a:cubicBezTo>
                    <a:pt x="2408" y="9886"/>
                    <a:pt x="220" y="7697"/>
                    <a:pt x="220" y="4998"/>
                  </a:cubicBezTo>
                  <a:cubicBezTo>
                    <a:pt x="220" y="2298"/>
                    <a:pt x="2408" y="110"/>
                    <a:pt x="5108" y="110"/>
                  </a:cubicBezTo>
                  <a:cubicBezTo>
                    <a:pt x="7807" y="110"/>
                    <a:pt x="9996" y="2298"/>
                    <a:pt x="999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BDFA0F61-EBCE-F457-E69E-47E32A66CEF9}"/>
                </a:ext>
              </a:extLst>
            </p:cNvPr>
            <p:cNvSpPr/>
            <p:nvPr/>
          </p:nvSpPr>
          <p:spPr>
            <a:xfrm>
              <a:off x="11805084" y="2105565"/>
              <a:ext cx="9775" cy="9775"/>
            </a:xfrm>
            <a:custGeom>
              <a:avLst/>
              <a:gdLst>
                <a:gd name="connsiteX0" fmla="*/ 10006 w 9775"/>
                <a:gd name="connsiteY0" fmla="*/ 4998 h 9775"/>
                <a:gd name="connsiteX1" fmla="*/ 5118 w 9775"/>
                <a:gd name="connsiteY1" fmla="*/ 9886 h 9775"/>
                <a:gd name="connsiteX2" fmla="*/ 230 w 9775"/>
                <a:gd name="connsiteY2" fmla="*/ 4998 h 9775"/>
                <a:gd name="connsiteX3" fmla="*/ 5118 w 9775"/>
                <a:gd name="connsiteY3" fmla="*/ 110 h 9775"/>
                <a:gd name="connsiteX4" fmla="*/ 1000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98"/>
                  </a:moveTo>
                  <a:cubicBezTo>
                    <a:pt x="10006" y="7697"/>
                    <a:pt x="7817" y="9886"/>
                    <a:pt x="5118" y="9886"/>
                  </a:cubicBezTo>
                  <a:cubicBezTo>
                    <a:pt x="2418" y="9886"/>
                    <a:pt x="230" y="7697"/>
                    <a:pt x="230" y="4998"/>
                  </a:cubicBezTo>
                  <a:cubicBezTo>
                    <a:pt x="230" y="2298"/>
                    <a:pt x="2418" y="110"/>
                    <a:pt x="5118" y="110"/>
                  </a:cubicBezTo>
                  <a:cubicBezTo>
                    <a:pt x="7817" y="110"/>
                    <a:pt x="10006" y="2298"/>
                    <a:pt x="1000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D2ABC1A6-A088-F8F0-A846-5584A60A075B}"/>
                </a:ext>
              </a:extLst>
            </p:cNvPr>
            <p:cNvSpPr/>
            <p:nvPr/>
          </p:nvSpPr>
          <p:spPr>
            <a:xfrm>
              <a:off x="11853963" y="2105565"/>
              <a:ext cx="9775" cy="9775"/>
            </a:xfrm>
            <a:custGeom>
              <a:avLst/>
              <a:gdLst>
                <a:gd name="connsiteX0" fmla="*/ 10016 w 9775"/>
                <a:gd name="connsiteY0" fmla="*/ 4998 h 9775"/>
                <a:gd name="connsiteX1" fmla="*/ 5128 w 9775"/>
                <a:gd name="connsiteY1" fmla="*/ 9886 h 9775"/>
                <a:gd name="connsiteX2" fmla="*/ 240 w 9775"/>
                <a:gd name="connsiteY2" fmla="*/ 4998 h 9775"/>
                <a:gd name="connsiteX3" fmla="*/ 5128 w 9775"/>
                <a:gd name="connsiteY3" fmla="*/ 110 h 9775"/>
                <a:gd name="connsiteX4" fmla="*/ 1001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98"/>
                  </a:moveTo>
                  <a:cubicBezTo>
                    <a:pt x="10016" y="7697"/>
                    <a:pt x="7827" y="9886"/>
                    <a:pt x="5128" y="9886"/>
                  </a:cubicBezTo>
                  <a:cubicBezTo>
                    <a:pt x="2428" y="9886"/>
                    <a:pt x="240" y="7697"/>
                    <a:pt x="240" y="4998"/>
                  </a:cubicBezTo>
                  <a:cubicBezTo>
                    <a:pt x="240" y="2298"/>
                    <a:pt x="2428" y="110"/>
                    <a:pt x="5128" y="110"/>
                  </a:cubicBezTo>
                  <a:cubicBezTo>
                    <a:pt x="7827" y="110"/>
                    <a:pt x="10016" y="2298"/>
                    <a:pt x="1001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5244C0C9-7017-CAF5-28DE-4DAEFFF76C44}"/>
                </a:ext>
              </a:extLst>
            </p:cNvPr>
            <p:cNvSpPr/>
            <p:nvPr/>
          </p:nvSpPr>
          <p:spPr>
            <a:xfrm>
              <a:off x="11902841" y="2105565"/>
              <a:ext cx="9775" cy="9775"/>
            </a:xfrm>
            <a:custGeom>
              <a:avLst/>
              <a:gdLst>
                <a:gd name="connsiteX0" fmla="*/ 10026 w 9775"/>
                <a:gd name="connsiteY0" fmla="*/ 4998 h 9775"/>
                <a:gd name="connsiteX1" fmla="*/ 5138 w 9775"/>
                <a:gd name="connsiteY1" fmla="*/ 9886 h 9775"/>
                <a:gd name="connsiteX2" fmla="*/ 250 w 9775"/>
                <a:gd name="connsiteY2" fmla="*/ 4998 h 9775"/>
                <a:gd name="connsiteX3" fmla="*/ 5138 w 9775"/>
                <a:gd name="connsiteY3" fmla="*/ 110 h 9775"/>
                <a:gd name="connsiteX4" fmla="*/ 1002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98"/>
                  </a:moveTo>
                  <a:cubicBezTo>
                    <a:pt x="10026" y="7697"/>
                    <a:pt x="7837" y="9886"/>
                    <a:pt x="5138" y="9886"/>
                  </a:cubicBezTo>
                  <a:cubicBezTo>
                    <a:pt x="2438" y="9886"/>
                    <a:pt x="250" y="7697"/>
                    <a:pt x="250" y="4998"/>
                  </a:cubicBezTo>
                  <a:cubicBezTo>
                    <a:pt x="250" y="2298"/>
                    <a:pt x="2438" y="110"/>
                    <a:pt x="5138" y="110"/>
                  </a:cubicBezTo>
                  <a:cubicBezTo>
                    <a:pt x="7837" y="110"/>
                    <a:pt x="10026" y="2298"/>
                    <a:pt x="1002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F9BF7ED1-8E5A-ADF0-2464-235EC89FA3A5}"/>
                </a:ext>
              </a:extLst>
            </p:cNvPr>
            <p:cNvSpPr/>
            <p:nvPr/>
          </p:nvSpPr>
          <p:spPr>
            <a:xfrm>
              <a:off x="11951719" y="2105565"/>
              <a:ext cx="9775" cy="9775"/>
            </a:xfrm>
            <a:custGeom>
              <a:avLst/>
              <a:gdLst>
                <a:gd name="connsiteX0" fmla="*/ 10036 w 9775"/>
                <a:gd name="connsiteY0" fmla="*/ 4998 h 9775"/>
                <a:gd name="connsiteX1" fmla="*/ 5148 w 9775"/>
                <a:gd name="connsiteY1" fmla="*/ 9886 h 9775"/>
                <a:gd name="connsiteX2" fmla="*/ 260 w 9775"/>
                <a:gd name="connsiteY2" fmla="*/ 4998 h 9775"/>
                <a:gd name="connsiteX3" fmla="*/ 5148 w 9775"/>
                <a:gd name="connsiteY3" fmla="*/ 110 h 9775"/>
                <a:gd name="connsiteX4" fmla="*/ 1003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98"/>
                  </a:moveTo>
                  <a:cubicBezTo>
                    <a:pt x="10036" y="7697"/>
                    <a:pt x="7847" y="9886"/>
                    <a:pt x="5148" y="9886"/>
                  </a:cubicBezTo>
                  <a:cubicBezTo>
                    <a:pt x="2448" y="9886"/>
                    <a:pt x="260" y="7697"/>
                    <a:pt x="260" y="4998"/>
                  </a:cubicBezTo>
                  <a:cubicBezTo>
                    <a:pt x="260" y="2298"/>
                    <a:pt x="2448" y="110"/>
                    <a:pt x="5148" y="110"/>
                  </a:cubicBezTo>
                  <a:cubicBezTo>
                    <a:pt x="7847" y="110"/>
                    <a:pt x="10036" y="2298"/>
                    <a:pt x="1003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330F060-8696-6117-D74D-0D10317952F6}"/>
                </a:ext>
              </a:extLst>
            </p:cNvPr>
            <p:cNvSpPr/>
            <p:nvPr/>
          </p:nvSpPr>
          <p:spPr>
            <a:xfrm>
              <a:off x="12000598" y="2105565"/>
              <a:ext cx="9775" cy="9775"/>
            </a:xfrm>
            <a:custGeom>
              <a:avLst/>
              <a:gdLst>
                <a:gd name="connsiteX0" fmla="*/ 10046 w 9775"/>
                <a:gd name="connsiteY0" fmla="*/ 4998 h 9775"/>
                <a:gd name="connsiteX1" fmla="*/ 5158 w 9775"/>
                <a:gd name="connsiteY1" fmla="*/ 9886 h 9775"/>
                <a:gd name="connsiteX2" fmla="*/ 270 w 9775"/>
                <a:gd name="connsiteY2" fmla="*/ 4998 h 9775"/>
                <a:gd name="connsiteX3" fmla="*/ 5158 w 9775"/>
                <a:gd name="connsiteY3" fmla="*/ 110 h 9775"/>
                <a:gd name="connsiteX4" fmla="*/ 1004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98"/>
                  </a:moveTo>
                  <a:cubicBezTo>
                    <a:pt x="10046" y="7697"/>
                    <a:pt x="7857" y="9886"/>
                    <a:pt x="5158" y="9886"/>
                  </a:cubicBezTo>
                  <a:cubicBezTo>
                    <a:pt x="2458" y="9886"/>
                    <a:pt x="270" y="7697"/>
                    <a:pt x="270" y="4998"/>
                  </a:cubicBezTo>
                  <a:cubicBezTo>
                    <a:pt x="270" y="2298"/>
                    <a:pt x="2458" y="110"/>
                    <a:pt x="5158" y="110"/>
                  </a:cubicBezTo>
                  <a:cubicBezTo>
                    <a:pt x="7857" y="110"/>
                    <a:pt x="10046" y="2298"/>
                    <a:pt x="1004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7F007A9-5202-614E-D152-7CE75A11AD01}"/>
                </a:ext>
              </a:extLst>
            </p:cNvPr>
            <p:cNvSpPr/>
            <p:nvPr/>
          </p:nvSpPr>
          <p:spPr>
            <a:xfrm>
              <a:off x="12049476" y="2105565"/>
              <a:ext cx="9775" cy="9775"/>
            </a:xfrm>
            <a:custGeom>
              <a:avLst/>
              <a:gdLst>
                <a:gd name="connsiteX0" fmla="*/ 10056 w 9775"/>
                <a:gd name="connsiteY0" fmla="*/ 4998 h 9775"/>
                <a:gd name="connsiteX1" fmla="*/ 5168 w 9775"/>
                <a:gd name="connsiteY1" fmla="*/ 9886 h 9775"/>
                <a:gd name="connsiteX2" fmla="*/ 280 w 9775"/>
                <a:gd name="connsiteY2" fmla="*/ 4998 h 9775"/>
                <a:gd name="connsiteX3" fmla="*/ 5168 w 9775"/>
                <a:gd name="connsiteY3" fmla="*/ 110 h 9775"/>
                <a:gd name="connsiteX4" fmla="*/ 1005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98"/>
                  </a:moveTo>
                  <a:cubicBezTo>
                    <a:pt x="10056" y="7697"/>
                    <a:pt x="7867" y="9886"/>
                    <a:pt x="5168" y="9886"/>
                  </a:cubicBezTo>
                  <a:cubicBezTo>
                    <a:pt x="2468" y="9886"/>
                    <a:pt x="280" y="7697"/>
                    <a:pt x="280" y="4998"/>
                  </a:cubicBezTo>
                  <a:cubicBezTo>
                    <a:pt x="280" y="2298"/>
                    <a:pt x="2468" y="110"/>
                    <a:pt x="5168" y="110"/>
                  </a:cubicBezTo>
                  <a:cubicBezTo>
                    <a:pt x="7867" y="110"/>
                    <a:pt x="10056" y="2298"/>
                    <a:pt x="1005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7786192-7F2C-1505-2C07-ECE235C5FA4F}"/>
                </a:ext>
              </a:extLst>
            </p:cNvPr>
            <p:cNvSpPr/>
            <p:nvPr/>
          </p:nvSpPr>
          <p:spPr>
            <a:xfrm>
              <a:off x="12098354" y="2105565"/>
              <a:ext cx="9775" cy="9775"/>
            </a:xfrm>
            <a:custGeom>
              <a:avLst/>
              <a:gdLst>
                <a:gd name="connsiteX0" fmla="*/ 10066 w 9775"/>
                <a:gd name="connsiteY0" fmla="*/ 4998 h 9775"/>
                <a:gd name="connsiteX1" fmla="*/ 5178 w 9775"/>
                <a:gd name="connsiteY1" fmla="*/ 9886 h 9775"/>
                <a:gd name="connsiteX2" fmla="*/ 290 w 9775"/>
                <a:gd name="connsiteY2" fmla="*/ 4998 h 9775"/>
                <a:gd name="connsiteX3" fmla="*/ 5178 w 9775"/>
                <a:gd name="connsiteY3" fmla="*/ 110 h 9775"/>
                <a:gd name="connsiteX4" fmla="*/ 1006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98"/>
                  </a:moveTo>
                  <a:cubicBezTo>
                    <a:pt x="10066" y="7697"/>
                    <a:pt x="7877" y="9886"/>
                    <a:pt x="5178" y="9886"/>
                  </a:cubicBezTo>
                  <a:cubicBezTo>
                    <a:pt x="2478" y="9886"/>
                    <a:pt x="290" y="7697"/>
                    <a:pt x="290" y="4998"/>
                  </a:cubicBezTo>
                  <a:cubicBezTo>
                    <a:pt x="290" y="2298"/>
                    <a:pt x="2478" y="110"/>
                    <a:pt x="5178" y="110"/>
                  </a:cubicBezTo>
                  <a:cubicBezTo>
                    <a:pt x="7877" y="110"/>
                    <a:pt x="10066" y="2298"/>
                    <a:pt x="1006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44F8A12-7282-F7E8-EAEF-1D5C4733943C}"/>
                </a:ext>
              </a:extLst>
            </p:cNvPr>
            <p:cNvSpPr/>
            <p:nvPr/>
          </p:nvSpPr>
          <p:spPr>
            <a:xfrm>
              <a:off x="12147233" y="2105565"/>
              <a:ext cx="9775" cy="9775"/>
            </a:xfrm>
            <a:custGeom>
              <a:avLst/>
              <a:gdLst>
                <a:gd name="connsiteX0" fmla="*/ 10076 w 9775"/>
                <a:gd name="connsiteY0" fmla="*/ 4998 h 9775"/>
                <a:gd name="connsiteX1" fmla="*/ 5188 w 9775"/>
                <a:gd name="connsiteY1" fmla="*/ 9886 h 9775"/>
                <a:gd name="connsiteX2" fmla="*/ 300 w 9775"/>
                <a:gd name="connsiteY2" fmla="*/ 4998 h 9775"/>
                <a:gd name="connsiteX3" fmla="*/ 5188 w 9775"/>
                <a:gd name="connsiteY3" fmla="*/ 110 h 9775"/>
                <a:gd name="connsiteX4" fmla="*/ 1007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98"/>
                  </a:moveTo>
                  <a:cubicBezTo>
                    <a:pt x="10076" y="7697"/>
                    <a:pt x="7887" y="9886"/>
                    <a:pt x="5188" y="9886"/>
                  </a:cubicBezTo>
                  <a:cubicBezTo>
                    <a:pt x="2488" y="9886"/>
                    <a:pt x="300" y="7697"/>
                    <a:pt x="300" y="4998"/>
                  </a:cubicBezTo>
                  <a:cubicBezTo>
                    <a:pt x="300" y="2298"/>
                    <a:pt x="2488" y="110"/>
                    <a:pt x="5188" y="110"/>
                  </a:cubicBezTo>
                  <a:cubicBezTo>
                    <a:pt x="7887" y="110"/>
                    <a:pt x="10076" y="2298"/>
                    <a:pt x="10076" y="499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3F19216-6934-B9A4-E44D-6054B2A74D3A}"/>
                </a:ext>
              </a:extLst>
            </p:cNvPr>
            <p:cNvSpPr/>
            <p:nvPr/>
          </p:nvSpPr>
          <p:spPr>
            <a:xfrm>
              <a:off x="10680883" y="2154443"/>
              <a:ext cx="9775" cy="9775"/>
            </a:xfrm>
            <a:custGeom>
              <a:avLst/>
              <a:gdLst>
                <a:gd name="connsiteX0" fmla="*/ 9776 w 9775"/>
                <a:gd name="connsiteY0" fmla="*/ 5008 h 9775"/>
                <a:gd name="connsiteX1" fmla="*/ 4888 w 9775"/>
                <a:gd name="connsiteY1" fmla="*/ 9896 h 9775"/>
                <a:gd name="connsiteX2" fmla="*/ 0 w 9775"/>
                <a:gd name="connsiteY2" fmla="*/ 5008 h 9775"/>
                <a:gd name="connsiteX3" fmla="*/ 4888 w 9775"/>
                <a:gd name="connsiteY3" fmla="*/ 120 h 9775"/>
                <a:gd name="connsiteX4" fmla="*/ 977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5008"/>
                  </a:moveTo>
                  <a:cubicBezTo>
                    <a:pt x="9776" y="7707"/>
                    <a:pt x="7587" y="9896"/>
                    <a:pt x="4888" y="9896"/>
                  </a:cubicBezTo>
                  <a:cubicBezTo>
                    <a:pt x="2188" y="9896"/>
                    <a:pt x="0" y="7707"/>
                    <a:pt x="0" y="5008"/>
                  </a:cubicBezTo>
                  <a:cubicBezTo>
                    <a:pt x="0" y="2308"/>
                    <a:pt x="2188" y="120"/>
                    <a:pt x="4888" y="120"/>
                  </a:cubicBezTo>
                  <a:cubicBezTo>
                    <a:pt x="7587" y="120"/>
                    <a:pt x="9776" y="2308"/>
                    <a:pt x="977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1DADE18-328A-820C-011D-AB53F5A07DD3}"/>
                </a:ext>
              </a:extLst>
            </p:cNvPr>
            <p:cNvSpPr/>
            <p:nvPr/>
          </p:nvSpPr>
          <p:spPr>
            <a:xfrm>
              <a:off x="10729761" y="2154443"/>
              <a:ext cx="9775" cy="9775"/>
            </a:xfrm>
            <a:custGeom>
              <a:avLst/>
              <a:gdLst>
                <a:gd name="connsiteX0" fmla="*/ 9786 w 9775"/>
                <a:gd name="connsiteY0" fmla="*/ 5008 h 9775"/>
                <a:gd name="connsiteX1" fmla="*/ 4898 w 9775"/>
                <a:gd name="connsiteY1" fmla="*/ 9896 h 9775"/>
                <a:gd name="connsiteX2" fmla="*/ 10 w 9775"/>
                <a:gd name="connsiteY2" fmla="*/ 5008 h 9775"/>
                <a:gd name="connsiteX3" fmla="*/ 4898 w 9775"/>
                <a:gd name="connsiteY3" fmla="*/ 120 h 9775"/>
                <a:gd name="connsiteX4" fmla="*/ 978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5008"/>
                  </a:moveTo>
                  <a:cubicBezTo>
                    <a:pt x="9786" y="7707"/>
                    <a:pt x="7597" y="9896"/>
                    <a:pt x="4898" y="9896"/>
                  </a:cubicBezTo>
                  <a:cubicBezTo>
                    <a:pt x="2198" y="9896"/>
                    <a:pt x="10" y="7707"/>
                    <a:pt x="10" y="5008"/>
                  </a:cubicBezTo>
                  <a:cubicBezTo>
                    <a:pt x="10" y="2308"/>
                    <a:pt x="2198" y="120"/>
                    <a:pt x="4898" y="120"/>
                  </a:cubicBezTo>
                  <a:cubicBezTo>
                    <a:pt x="7597" y="120"/>
                    <a:pt x="9786" y="2308"/>
                    <a:pt x="978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148FCD76-4D8D-72E3-8BB5-FEB5AD6EB219}"/>
                </a:ext>
              </a:extLst>
            </p:cNvPr>
            <p:cNvSpPr/>
            <p:nvPr/>
          </p:nvSpPr>
          <p:spPr>
            <a:xfrm>
              <a:off x="10778639" y="2154443"/>
              <a:ext cx="9775" cy="9775"/>
            </a:xfrm>
            <a:custGeom>
              <a:avLst/>
              <a:gdLst>
                <a:gd name="connsiteX0" fmla="*/ 9796 w 9775"/>
                <a:gd name="connsiteY0" fmla="*/ 5008 h 9775"/>
                <a:gd name="connsiteX1" fmla="*/ 4908 w 9775"/>
                <a:gd name="connsiteY1" fmla="*/ 9896 h 9775"/>
                <a:gd name="connsiteX2" fmla="*/ 20 w 9775"/>
                <a:gd name="connsiteY2" fmla="*/ 5008 h 9775"/>
                <a:gd name="connsiteX3" fmla="*/ 4908 w 9775"/>
                <a:gd name="connsiteY3" fmla="*/ 120 h 9775"/>
                <a:gd name="connsiteX4" fmla="*/ 979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5008"/>
                  </a:moveTo>
                  <a:cubicBezTo>
                    <a:pt x="9796" y="7707"/>
                    <a:pt x="7607" y="9896"/>
                    <a:pt x="4908" y="9896"/>
                  </a:cubicBezTo>
                  <a:cubicBezTo>
                    <a:pt x="2208" y="9896"/>
                    <a:pt x="20" y="7707"/>
                    <a:pt x="20" y="5008"/>
                  </a:cubicBezTo>
                  <a:cubicBezTo>
                    <a:pt x="20" y="2308"/>
                    <a:pt x="2208" y="120"/>
                    <a:pt x="4908" y="120"/>
                  </a:cubicBezTo>
                  <a:cubicBezTo>
                    <a:pt x="7607" y="120"/>
                    <a:pt x="9796" y="2308"/>
                    <a:pt x="979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199A3A1-01A5-7441-6C60-45A87299CDE4}"/>
                </a:ext>
              </a:extLst>
            </p:cNvPr>
            <p:cNvSpPr/>
            <p:nvPr/>
          </p:nvSpPr>
          <p:spPr>
            <a:xfrm>
              <a:off x="10827518" y="2154443"/>
              <a:ext cx="9775" cy="9775"/>
            </a:xfrm>
            <a:custGeom>
              <a:avLst/>
              <a:gdLst>
                <a:gd name="connsiteX0" fmla="*/ 9806 w 9775"/>
                <a:gd name="connsiteY0" fmla="*/ 5008 h 9775"/>
                <a:gd name="connsiteX1" fmla="*/ 4918 w 9775"/>
                <a:gd name="connsiteY1" fmla="*/ 9896 h 9775"/>
                <a:gd name="connsiteX2" fmla="*/ 30 w 9775"/>
                <a:gd name="connsiteY2" fmla="*/ 5008 h 9775"/>
                <a:gd name="connsiteX3" fmla="*/ 4918 w 9775"/>
                <a:gd name="connsiteY3" fmla="*/ 120 h 9775"/>
                <a:gd name="connsiteX4" fmla="*/ 980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5008"/>
                  </a:moveTo>
                  <a:cubicBezTo>
                    <a:pt x="9806" y="7707"/>
                    <a:pt x="7617" y="9896"/>
                    <a:pt x="4918" y="9896"/>
                  </a:cubicBezTo>
                  <a:cubicBezTo>
                    <a:pt x="2218" y="9896"/>
                    <a:pt x="30" y="7707"/>
                    <a:pt x="30" y="5008"/>
                  </a:cubicBezTo>
                  <a:cubicBezTo>
                    <a:pt x="30" y="2308"/>
                    <a:pt x="2218" y="120"/>
                    <a:pt x="4918" y="120"/>
                  </a:cubicBezTo>
                  <a:cubicBezTo>
                    <a:pt x="7617" y="120"/>
                    <a:pt x="9806" y="2308"/>
                    <a:pt x="980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FAC29FFE-9675-84CA-7C5E-4B173A41DCDD}"/>
                </a:ext>
              </a:extLst>
            </p:cNvPr>
            <p:cNvSpPr/>
            <p:nvPr/>
          </p:nvSpPr>
          <p:spPr>
            <a:xfrm>
              <a:off x="10876396" y="2154443"/>
              <a:ext cx="9775" cy="9775"/>
            </a:xfrm>
            <a:custGeom>
              <a:avLst/>
              <a:gdLst>
                <a:gd name="connsiteX0" fmla="*/ 9816 w 9775"/>
                <a:gd name="connsiteY0" fmla="*/ 5008 h 9775"/>
                <a:gd name="connsiteX1" fmla="*/ 4928 w 9775"/>
                <a:gd name="connsiteY1" fmla="*/ 9896 h 9775"/>
                <a:gd name="connsiteX2" fmla="*/ 40 w 9775"/>
                <a:gd name="connsiteY2" fmla="*/ 5008 h 9775"/>
                <a:gd name="connsiteX3" fmla="*/ 4928 w 9775"/>
                <a:gd name="connsiteY3" fmla="*/ 120 h 9775"/>
                <a:gd name="connsiteX4" fmla="*/ 981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5008"/>
                  </a:moveTo>
                  <a:cubicBezTo>
                    <a:pt x="9816" y="7707"/>
                    <a:pt x="7627" y="9896"/>
                    <a:pt x="4928" y="9896"/>
                  </a:cubicBezTo>
                  <a:cubicBezTo>
                    <a:pt x="2228" y="9896"/>
                    <a:pt x="40" y="7707"/>
                    <a:pt x="40" y="5008"/>
                  </a:cubicBezTo>
                  <a:cubicBezTo>
                    <a:pt x="40" y="2308"/>
                    <a:pt x="2228" y="120"/>
                    <a:pt x="4928" y="120"/>
                  </a:cubicBezTo>
                  <a:cubicBezTo>
                    <a:pt x="7627" y="120"/>
                    <a:pt x="9816" y="2308"/>
                    <a:pt x="981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9E9D5978-E532-BFF2-9FE6-B4AEC8CD20FA}"/>
                </a:ext>
              </a:extLst>
            </p:cNvPr>
            <p:cNvSpPr/>
            <p:nvPr/>
          </p:nvSpPr>
          <p:spPr>
            <a:xfrm>
              <a:off x="10925274" y="2154443"/>
              <a:ext cx="9775" cy="9775"/>
            </a:xfrm>
            <a:custGeom>
              <a:avLst/>
              <a:gdLst>
                <a:gd name="connsiteX0" fmla="*/ 9826 w 9775"/>
                <a:gd name="connsiteY0" fmla="*/ 5008 h 9775"/>
                <a:gd name="connsiteX1" fmla="*/ 4938 w 9775"/>
                <a:gd name="connsiteY1" fmla="*/ 9896 h 9775"/>
                <a:gd name="connsiteX2" fmla="*/ 50 w 9775"/>
                <a:gd name="connsiteY2" fmla="*/ 5008 h 9775"/>
                <a:gd name="connsiteX3" fmla="*/ 4938 w 9775"/>
                <a:gd name="connsiteY3" fmla="*/ 120 h 9775"/>
                <a:gd name="connsiteX4" fmla="*/ 982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5008"/>
                  </a:moveTo>
                  <a:cubicBezTo>
                    <a:pt x="9826" y="7707"/>
                    <a:pt x="7637" y="9896"/>
                    <a:pt x="4938" y="9896"/>
                  </a:cubicBezTo>
                  <a:cubicBezTo>
                    <a:pt x="2238" y="9896"/>
                    <a:pt x="50" y="7707"/>
                    <a:pt x="50" y="5008"/>
                  </a:cubicBezTo>
                  <a:cubicBezTo>
                    <a:pt x="50" y="2308"/>
                    <a:pt x="2238" y="120"/>
                    <a:pt x="4938" y="120"/>
                  </a:cubicBezTo>
                  <a:cubicBezTo>
                    <a:pt x="7637" y="120"/>
                    <a:pt x="9826" y="2308"/>
                    <a:pt x="982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843B1178-ECE6-0AE9-FE20-4E42B4F34F81}"/>
                </a:ext>
              </a:extLst>
            </p:cNvPr>
            <p:cNvSpPr/>
            <p:nvPr/>
          </p:nvSpPr>
          <p:spPr>
            <a:xfrm>
              <a:off x="10974153" y="2154443"/>
              <a:ext cx="9775" cy="9775"/>
            </a:xfrm>
            <a:custGeom>
              <a:avLst/>
              <a:gdLst>
                <a:gd name="connsiteX0" fmla="*/ 9836 w 9775"/>
                <a:gd name="connsiteY0" fmla="*/ 5008 h 9775"/>
                <a:gd name="connsiteX1" fmla="*/ 4948 w 9775"/>
                <a:gd name="connsiteY1" fmla="*/ 9896 h 9775"/>
                <a:gd name="connsiteX2" fmla="*/ 60 w 9775"/>
                <a:gd name="connsiteY2" fmla="*/ 5008 h 9775"/>
                <a:gd name="connsiteX3" fmla="*/ 4948 w 9775"/>
                <a:gd name="connsiteY3" fmla="*/ 120 h 9775"/>
                <a:gd name="connsiteX4" fmla="*/ 983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5008"/>
                  </a:moveTo>
                  <a:cubicBezTo>
                    <a:pt x="9836" y="7707"/>
                    <a:pt x="7647" y="9896"/>
                    <a:pt x="4948" y="9896"/>
                  </a:cubicBezTo>
                  <a:cubicBezTo>
                    <a:pt x="2248" y="9896"/>
                    <a:pt x="60" y="7707"/>
                    <a:pt x="60" y="5008"/>
                  </a:cubicBezTo>
                  <a:cubicBezTo>
                    <a:pt x="60" y="2308"/>
                    <a:pt x="2248" y="120"/>
                    <a:pt x="4948" y="120"/>
                  </a:cubicBezTo>
                  <a:cubicBezTo>
                    <a:pt x="7647" y="120"/>
                    <a:pt x="9836" y="2308"/>
                    <a:pt x="983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AEABD57-5E9F-2791-1CC4-17755972283F}"/>
                </a:ext>
              </a:extLst>
            </p:cNvPr>
            <p:cNvSpPr/>
            <p:nvPr/>
          </p:nvSpPr>
          <p:spPr>
            <a:xfrm>
              <a:off x="11023031" y="2154443"/>
              <a:ext cx="9775" cy="9775"/>
            </a:xfrm>
            <a:custGeom>
              <a:avLst/>
              <a:gdLst>
                <a:gd name="connsiteX0" fmla="*/ 9846 w 9775"/>
                <a:gd name="connsiteY0" fmla="*/ 5008 h 9775"/>
                <a:gd name="connsiteX1" fmla="*/ 4958 w 9775"/>
                <a:gd name="connsiteY1" fmla="*/ 9896 h 9775"/>
                <a:gd name="connsiteX2" fmla="*/ 70 w 9775"/>
                <a:gd name="connsiteY2" fmla="*/ 5008 h 9775"/>
                <a:gd name="connsiteX3" fmla="*/ 4958 w 9775"/>
                <a:gd name="connsiteY3" fmla="*/ 120 h 9775"/>
                <a:gd name="connsiteX4" fmla="*/ 984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5008"/>
                  </a:moveTo>
                  <a:cubicBezTo>
                    <a:pt x="9846" y="7707"/>
                    <a:pt x="7657" y="9896"/>
                    <a:pt x="4958" y="9896"/>
                  </a:cubicBezTo>
                  <a:cubicBezTo>
                    <a:pt x="2258" y="9896"/>
                    <a:pt x="70" y="7707"/>
                    <a:pt x="70" y="5008"/>
                  </a:cubicBezTo>
                  <a:cubicBezTo>
                    <a:pt x="70" y="2308"/>
                    <a:pt x="2258" y="120"/>
                    <a:pt x="4958" y="120"/>
                  </a:cubicBezTo>
                  <a:cubicBezTo>
                    <a:pt x="7657" y="120"/>
                    <a:pt x="9846" y="2308"/>
                    <a:pt x="984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6F5A205E-3CA6-B8FF-881C-6C1631D2729A}"/>
                </a:ext>
              </a:extLst>
            </p:cNvPr>
            <p:cNvSpPr/>
            <p:nvPr/>
          </p:nvSpPr>
          <p:spPr>
            <a:xfrm>
              <a:off x="11071909" y="2154443"/>
              <a:ext cx="9775" cy="9775"/>
            </a:xfrm>
            <a:custGeom>
              <a:avLst/>
              <a:gdLst>
                <a:gd name="connsiteX0" fmla="*/ 9856 w 9775"/>
                <a:gd name="connsiteY0" fmla="*/ 5008 h 9775"/>
                <a:gd name="connsiteX1" fmla="*/ 4968 w 9775"/>
                <a:gd name="connsiteY1" fmla="*/ 9896 h 9775"/>
                <a:gd name="connsiteX2" fmla="*/ 80 w 9775"/>
                <a:gd name="connsiteY2" fmla="*/ 5008 h 9775"/>
                <a:gd name="connsiteX3" fmla="*/ 4968 w 9775"/>
                <a:gd name="connsiteY3" fmla="*/ 120 h 9775"/>
                <a:gd name="connsiteX4" fmla="*/ 985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5008"/>
                  </a:moveTo>
                  <a:cubicBezTo>
                    <a:pt x="9856" y="7707"/>
                    <a:pt x="7667" y="9896"/>
                    <a:pt x="4968" y="9896"/>
                  </a:cubicBezTo>
                  <a:cubicBezTo>
                    <a:pt x="2268" y="9896"/>
                    <a:pt x="80" y="7707"/>
                    <a:pt x="80" y="5008"/>
                  </a:cubicBezTo>
                  <a:cubicBezTo>
                    <a:pt x="80" y="2308"/>
                    <a:pt x="2268" y="120"/>
                    <a:pt x="4968" y="120"/>
                  </a:cubicBezTo>
                  <a:cubicBezTo>
                    <a:pt x="7667" y="120"/>
                    <a:pt x="9856" y="2308"/>
                    <a:pt x="985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7D18CCB-86EC-A11A-42F3-6BC6D8B9A0EE}"/>
                </a:ext>
              </a:extLst>
            </p:cNvPr>
            <p:cNvSpPr/>
            <p:nvPr/>
          </p:nvSpPr>
          <p:spPr>
            <a:xfrm>
              <a:off x="11120788" y="2154443"/>
              <a:ext cx="9775" cy="9775"/>
            </a:xfrm>
            <a:custGeom>
              <a:avLst/>
              <a:gdLst>
                <a:gd name="connsiteX0" fmla="*/ 9866 w 9775"/>
                <a:gd name="connsiteY0" fmla="*/ 5008 h 9775"/>
                <a:gd name="connsiteX1" fmla="*/ 4978 w 9775"/>
                <a:gd name="connsiteY1" fmla="*/ 9896 h 9775"/>
                <a:gd name="connsiteX2" fmla="*/ 90 w 9775"/>
                <a:gd name="connsiteY2" fmla="*/ 5008 h 9775"/>
                <a:gd name="connsiteX3" fmla="*/ 4978 w 9775"/>
                <a:gd name="connsiteY3" fmla="*/ 120 h 9775"/>
                <a:gd name="connsiteX4" fmla="*/ 986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5008"/>
                  </a:moveTo>
                  <a:cubicBezTo>
                    <a:pt x="9866" y="7707"/>
                    <a:pt x="7677" y="9896"/>
                    <a:pt x="4978" y="9896"/>
                  </a:cubicBezTo>
                  <a:cubicBezTo>
                    <a:pt x="2278" y="9896"/>
                    <a:pt x="90" y="7707"/>
                    <a:pt x="90" y="5008"/>
                  </a:cubicBezTo>
                  <a:cubicBezTo>
                    <a:pt x="90" y="2308"/>
                    <a:pt x="2278" y="120"/>
                    <a:pt x="4978" y="120"/>
                  </a:cubicBezTo>
                  <a:cubicBezTo>
                    <a:pt x="7677" y="120"/>
                    <a:pt x="9866" y="2308"/>
                    <a:pt x="986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599AAAA2-60F7-E374-9E38-2EBE8AA5709C}"/>
                </a:ext>
              </a:extLst>
            </p:cNvPr>
            <p:cNvSpPr/>
            <p:nvPr/>
          </p:nvSpPr>
          <p:spPr>
            <a:xfrm>
              <a:off x="11169666" y="2154443"/>
              <a:ext cx="9775" cy="9775"/>
            </a:xfrm>
            <a:custGeom>
              <a:avLst/>
              <a:gdLst>
                <a:gd name="connsiteX0" fmla="*/ 9876 w 9775"/>
                <a:gd name="connsiteY0" fmla="*/ 5008 h 9775"/>
                <a:gd name="connsiteX1" fmla="*/ 4988 w 9775"/>
                <a:gd name="connsiteY1" fmla="*/ 9896 h 9775"/>
                <a:gd name="connsiteX2" fmla="*/ 100 w 9775"/>
                <a:gd name="connsiteY2" fmla="*/ 5008 h 9775"/>
                <a:gd name="connsiteX3" fmla="*/ 4988 w 9775"/>
                <a:gd name="connsiteY3" fmla="*/ 120 h 9775"/>
                <a:gd name="connsiteX4" fmla="*/ 987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5008"/>
                  </a:moveTo>
                  <a:cubicBezTo>
                    <a:pt x="9876" y="7707"/>
                    <a:pt x="7687" y="9896"/>
                    <a:pt x="4988" y="9896"/>
                  </a:cubicBezTo>
                  <a:cubicBezTo>
                    <a:pt x="2288" y="9896"/>
                    <a:pt x="100" y="7707"/>
                    <a:pt x="100" y="5008"/>
                  </a:cubicBezTo>
                  <a:cubicBezTo>
                    <a:pt x="100" y="2308"/>
                    <a:pt x="2288" y="120"/>
                    <a:pt x="4988" y="120"/>
                  </a:cubicBezTo>
                  <a:cubicBezTo>
                    <a:pt x="7687" y="120"/>
                    <a:pt x="9876" y="2308"/>
                    <a:pt x="987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EF6C8B01-5B4C-C992-B991-E53FA6255968}"/>
                </a:ext>
              </a:extLst>
            </p:cNvPr>
            <p:cNvSpPr/>
            <p:nvPr/>
          </p:nvSpPr>
          <p:spPr>
            <a:xfrm>
              <a:off x="11218544" y="2154443"/>
              <a:ext cx="9775" cy="9775"/>
            </a:xfrm>
            <a:custGeom>
              <a:avLst/>
              <a:gdLst>
                <a:gd name="connsiteX0" fmla="*/ 9886 w 9775"/>
                <a:gd name="connsiteY0" fmla="*/ 5008 h 9775"/>
                <a:gd name="connsiteX1" fmla="*/ 4998 w 9775"/>
                <a:gd name="connsiteY1" fmla="*/ 9896 h 9775"/>
                <a:gd name="connsiteX2" fmla="*/ 110 w 9775"/>
                <a:gd name="connsiteY2" fmla="*/ 5008 h 9775"/>
                <a:gd name="connsiteX3" fmla="*/ 4998 w 9775"/>
                <a:gd name="connsiteY3" fmla="*/ 120 h 9775"/>
                <a:gd name="connsiteX4" fmla="*/ 988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5008"/>
                  </a:moveTo>
                  <a:cubicBezTo>
                    <a:pt x="9886" y="7707"/>
                    <a:pt x="7697" y="9896"/>
                    <a:pt x="4998" y="9896"/>
                  </a:cubicBezTo>
                  <a:cubicBezTo>
                    <a:pt x="2298" y="9896"/>
                    <a:pt x="110" y="7707"/>
                    <a:pt x="110" y="5008"/>
                  </a:cubicBezTo>
                  <a:cubicBezTo>
                    <a:pt x="110" y="2308"/>
                    <a:pt x="2298" y="120"/>
                    <a:pt x="4998" y="120"/>
                  </a:cubicBezTo>
                  <a:cubicBezTo>
                    <a:pt x="7697" y="120"/>
                    <a:pt x="9886" y="2308"/>
                    <a:pt x="988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67E71F21-8F28-358D-D232-4BE9326B7B32}"/>
                </a:ext>
              </a:extLst>
            </p:cNvPr>
            <p:cNvSpPr/>
            <p:nvPr/>
          </p:nvSpPr>
          <p:spPr>
            <a:xfrm>
              <a:off x="11267423" y="2154443"/>
              <a:ext cx="9775" cy="9775"/>
            </a:xfrm>
            <a:custGeom>
              <a:avLst/>
              <a:gdLst>
                <a:gd name="connsiteX0" fmla="*/ 9896 w 9775"/>
                <a:gd name="connsiteY0" fmla="*/ 5008 h 9775"/>
                <a:gd name="connsiteX1" fmla="*/ 5008 w 9775"/>
                <a:gd name="connsiteY1" fmla="*/ 9896 h 9775"/>
                <a:gd name="connsiteX2" fmla="*/ 120 w 9775"/>
                <a:gd name="connsiteY2" fmla="*/ 5008 h 9775"/>
                <a:gd name="connsiteX3" fmla="*/ 5008 w 9775"/>
                <a:gd name="connsiteY3" fmla="*/ 120 h 9775"/>
                <a:gd name="connsiteX4" fmla="*/ 989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5008"/>
                  </a:moveTo>
                  <a:cubicBezTo>
                    <a:pt x="9896" y="7707"/>
                    <a:pt x="7707" y="9896"/>
                    <a:pt x="5008" y="9896"/>
                  </a:cubicBezTo>
                  <a:cubicBezTo>
                    <a:pt x="2308" y="9896"/>
                    <a:pt x="120" y="7707"/>
                    <a:pt x="120" y="5008"/>
                  </a:cubicBezTo>
                  <a:cubicBezTo>
                    <a:pt x="120" y="2308"/>
                    <a:pt x="2308" y="120"/>
                    <a:pt x="5008" y="120"/>
                  </a:cubicBezTo>
                  <a:cubicBezTo>
                    <a:pt x="7707" y="120"/>
                    <a:pt x="9896" y="2308"/>
                    <a:pt x="989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0131CB-E582-263F-7A36-385F3A84866C}"/>
                </a:ext>
              </a:extLst>
            </p:cNvPr>
            <p:cNvSpPr/>
            <p:nvPr/>
          </p:nvSpPr>
          <p:spPr>
            <a:xfrm>
              <a:off x="11316301" y="2154443"/>
              <a:ext cx="9775" cy="9775"/>
            </a:xfrm>
            <a:custGeom>
              <a:avLst/>
              <a:gdLst>
                <a:gd name="connsiteX0" fmla="*/ 9906 w 9775"/>
                <a:gd name="connsiteY0" fmla="*/ 5008 h 9775"/>
                <a:gd name="connsiteX1" fmla="*/ 5018 w 9775"/>
                <a:gd name="connsiteY1" fmla="*/ 9896 h 9775"/>
                <a:gd name="connsiteX2" fmla="*/ 130 w 9775"/>
                <a:gd name="connsiteY2" fmla="*/ 5008 h 9775"/>
                <a:gd name="connsiteX3" fmla="*/ 5018 w 9775"/>
                <a:gd name="connsiteY3" fmla="*/ 120 h 9775"/>
                <a:gd name="connsiteX4" fmla="*/ 990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5008"/>
                  </a:moveTo>
                  <a:cubicBezTo>
                    <a:pt x="9906" y="7707"/>
                    <a:pt x="7717" y="9896"/>
                    <a:pt x="5018" y="9896"/>
                  </a:cubicBezTo>
                  <a:cubicBezTo>
                    <a:pt x="2318" y="9896"/>
                    <a:pt x="130" y="7707"/>
                    <a:pt x="130" y="5008"/>
                  </a:cubicBezTo>
                  <a:cubicBezTo>
                    <a:pt x="130" y="2308"/>
                    <a:pt x="2318" y="120"/>
                    <a:pt x="5018" y="120"/>
                  </a:cubicBezTo>
                  <a:cubicBezTo>
                    <a:pt x="7717" y="120"/>
                    <a:pt x="9906" y="2308"/>
                    <a:pt x="990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3CC604B-0A66-0C21-6ED5-957BBE32819B}"/>
                </a:ext>
              </a:extLst>
            </p:cNvPr>
            <p:cNvSpPr/>
            <p:nvPr/>
          </p:nvSpPr>
          <p:spPr>
            <a:xfrm>
              <a:off x="11365179" y="2154443"/>
              <a:ext cx="9775" cy="9775"/>
            </a:xfrm>
            <a:custGeom>
              <a:avLst/>
              <a:gdLst>
                <a:gd name="connsiteX0" fmla="*/ 9916 w 9775"/>
                <a:gd name="connsiteY0" fmla="*/ 5008 h 9775"/>
                <a:gd name="connsiteX1" fmla="*/ 5028 w 9775"/>
                <a:gd name="connsiteY1" fmla="*/ 9896 h 9775"/>
                <a:gd name="connsiteX2" fmla="*/ 140 w 9775"/>
                <a:gd name="connsiteY2" fmla="*/ 5008 h 9775"/>
                <a:gd name="connsiteX3" fmla="*/ 5028 w 9775"/>
                <a:gd name="connsiteY3" fmla="*/ 120 h 9775"/>
                <a:gd name="connsiteX4" fmla="*/ 991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5008"/>
                  </a:moveTo>
                  <a:cubicBezTo>
                    <a:pt x="9916" y="7707"/>
                    <a:pt x="7727" y="9896"/>
                    <a:pt x="5028" y="9896"/>
                  </a:cubicBezTo>
                  <a:cubicBezTo>
                    <a:pt x="2328" y="9896"/>
                    <a:pt x="140" y="7707"/>
                    <a:pt x="140" y="5008"/>
                  </a:cubicBezTo>
                  <a:cubicBezTo>
                    <a:pt x="140" y="2308"/>
                    <a:pt x="2328" y="120"/>
                    <a:pt x="5028" y="120"/>
                  </a:cubicBezTo>
                  <a:cubicBezTo>
                    <a:pt x="7727" y="120"/>
                    <a:pt x="9916" y="2308"/>
                    <a:pt x="991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0023C07-5B9C-4E57-53C9-8B985408EF4E}"/>
                </a:ext>
              </a:extLst>
            </p:cNvPr>
            <p:cNvSpPr/>
            <p:nvPr/>
          </p:nvSpPr>
          <p:spPr>
            <a:xfrm>
              <a:off x="11414058" y="2154443"/>
              <a:ext cx="9775" cy="9775"/>
            </a:xfrm>
            <a:custGeom>
              <a:avLst/>
              <a:gdLst>
                <a:gd name="connsiteX0" fmla="*/ 9926 w 9775"/>
                <a:gd name="connsiteY0" fmla="*/ 5008 h 9775"/>
                <a:gd name="connsiteX1" fmla="*/ 5038 w 9775"/>
                <a:gd name="connsiteY1" fmla="*/ 9896 h 9775"/>
                <a:gd name="connsiteX2" fmla="*/ 150 w 9775"/>
                <a:gd name="connsiteY2" fmla="*/ 5008 h 9775"/>
                <a:gd name="connsiteX3" fmla="*/ 5038 w 9775"/>
                <a:gd name="connsiteY3" fmla="*/ 120 h 9775"/>
                <a:gd name="connsiteX4" fmla="*/ 992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5008"/>
                  </a:moveTo>
                  <a:cubicBezTo>
                    <a:pt x="9926" y="7707"/>
                    <a:pt x="7737" y="9896"/>
                    <a:pt x="5038" y="9896"/>
                  </a:cubicBezTo>
                  <a:cubicBezTo>
                    <a:pt x="2338" y="9896"/>
                    <a:pt x="150" y="7707"/>
                    <a:pt x="150" y="5008"/>
                  </a:cubicBezTo>
                  <a:cubicBezTo>
                    <a:pt x="150" y="2308"/>
                    <a:pt x="2338" y="120"/>
                    <a:pt x="5038" y="120"/>
                  </a:cubicBezTo>
                  <a:cubicBezTo>
                    <a:pt x="7737" y="120"/>
                    <a:pt x="9926" y="2308"/>
                    <a:pt x="992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9E74A14-1CCA-6411-A031-B11191DC2E4E}"/>
                </a:ext>
              </a:extLst>
            </p:cNvPr>
            <p:cNvSpPr/>
            <p:nvPr/>
          </p:nvSpPr>
          <p:spPr>
            <a:xfrm>
              <a:off x="11462936" y="2154443"/>
              <a:ext cx="9775" cy="9775"/>
            </a:xfrm>
            <a:custGeom>
              <a:avLst/>
              <a:gdLst>
                <a:gd name="connsiteX0" fmla="*/ 9936 w 9775"/>
                <a:gd name="connsiteY0" fmla="*/ 5008 h 9775"/>
                <a:gd name="connsiteX1" fmla="*/ 5048 w 9775"/>
                <a:gd name="connsiteY1" fmla="*/ 9896 h 9775"/>
                <a:gd name="connsiteX2" fmla="*/ 160 w 9775"/>
                <a:gd name="connsiteY2" fmla="*/ 5008 h 9775"/>
                <a:gd name="connsiteX3" fmla="*/ 5048 w 9775"/>
                <a:gd name="connsiteY3" fmla="*/ 120 h 9775"/>
                <a:gd name="connsiteX4" fmla="*/ 993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5008"/>
                  </a:moveTo>
                  <a:cubicBezTo>
                    <a:pt x="9936" y="7707"/>
                    <a:pt x="7747" y="9896"/>
                    <a:pt x="5048" y="9896"/>
                  </a:cubicBezTo>
                  <a:cubicBezTo>
                    <a:pt x="2348" y="9896"/>
                    <a:pt x="160" y="7707"/>
                    <a:pt x="160" y="5008"/>
                  </a:cubicBezTo>
                  <a:cubicBezTo>
                    <a:pt x="160" y="2308"/>
                    <a:pt x="2348" y="120"/>
                    <a:pt x="5048" y="120"/>
                  </a:cubicBezTo>
                  <a:cubicBezTo>
                    <a:pt x="7747" y="120"/>
                    <a:pt x="9936" y="2308"/>
                    <a:pt x="993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C25FFE03-012D-4B43-9E06-FE174A646FD3}"/>
                </a:ext>
              </a:extLst>
            </p:cNvPr>
            <p:cNvSpPr/>
            <p:nvPr/>
          </p:nvSpPr>
          <p:spPr>
            <a:xfrm>
              <a:off x="11511814" y="2154443"/>
              <a:ext cx="9775" cy="9775"/>
            </a:xfrm>
            <a:custGeom>
              <a:avLst/>
              <a:gdLst>
                <a:gd name="connsiteX0" fmla="*/ 9946 w 9775"/>
                <a:gd name="connsiteY0" fmla="*/ 5008 h 9775"/>
                <a:gd name="connsiteX1" fmla="*/ 5058 w 9775"/>
                <a:gd name="connsiteY1" fmla="*/ 9896 h 9775"/>
                <a:gd name="connsiteX2" fmla="*/ 170 w 9775"/>
                <a:gd name="connsiteY2" fmla="*/ 5008 h 9775"/>
                <a:gd name="connsiteX3" fmla="*/ 5058 w 9775"/>
                <a:gd name="connsiteY3" fmla="*/ 120 h 9775"/>
                <a:gd name="connsiteX4" fmla="*/ 994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5008"/>
                  </a:moveTo>
                  <a:cubicBezTo>
                    <a:pt x="9946" y="7707"/>
                    <a:pt x="7757" y="9896"/>
                    <a:pt x="5058" y="9896"/>
                  </a:cubicBezTo>
                  <a:cubicBezTo>
                    <a:pt x="2358" y="9896"/>
                    <a:pt x="170" y="7707"/>
                    <a:pt x="170" y="5008"/>
                  </a:cubicBezTo>
                  <a:cubicBezTo>
                    <a:pt x="170" y="2308"/>
                    <a:pt x="2358" y="120"/>
                    <a:pt x="5058" y="120"/>
                  </a:cubicBezTo>
                  <a:cubicBezTo>
                    <a:pt x="7757" y="120"/>
                    <a:pt x="9946" y="2308"/>
                    <a:pt x="994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DC4289E0-AE75-B267-FCAE-5EB4D486ABB1}"/>
                </a:ext>
              </a:extLst>
            </p:cNvPr>
            <p:cNvSpPr/>
            <p:nvPr/>
          </p:nvSpPr>
          <p:spPr>
            <a:xfrm>
              <a:off x="11560693" y="2154443"/>
              <a:ext cx="9775" cy="9775"/>
            </a:xfrm>
            <a:custGeom>
              <a:avLst/>
              <a:gdLst>
                <a:gd name="connsiteX0" fmla="*/ 9956 w 9775"/>
                <a:gd name="connsiteY0" fmla="*/ 5008 h 9775"/>
                <a:gd name="connsiteX1" fmla="*/ 5068 w 9775"/>
                <a:gd name="connsiteY1" fmla="*/ 9896 h 9775"/>
                <a:gd name="connsiteX2" fmla="*/ 180 w 9775"/>
                <a:gd name="connsiteY2" fmla="*/ 5008 h 9775"/>
                <a:gd name="connsiteX3" fmla="*/ 5068 w 9775"/>
                <a:gd name="connsiteY3" fmla="*/ 120 h 9775"/>
                <a:gd name="connsiteX4" fmla="*/ 995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5008"/>
                  </a:moveTo>
                  <a:cubicBezTo>
                    <a:pt x="9956" y="7707"/>
                    <a:pt x="7767" y="9896"/>
                    <a:pt x="5068" y="9896"/>
                  </a:cubicBezTo>
                  <a:cubicBezTo>
                    <a:pt x="2368" y="9896"/>
                    <a:pt x="180" y="7707"/>
                    <a:pt x="180" y="5008"/>
                  </a:cubicBezTo>
                  <a:cubicBezTo>
                    <a:pt x="180" y="2308"/>
                    <a:pt x="2368" y="120"/>
                    <a:pt x="5068" y="120"/>
                  </a:cubicBezTo>
                  <a:cubicBezTo>
                    <a:pt x="7767" y="120"/>
                    <a:pt x="9956" y="2308"/>
                    <a:pt x="995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E391C726-1AE3-0A3C-AB72-BF6E723DD5D1}"/>
                </a:ext>
              </a:extLst>
            </p:cNvPr>
            <p:cNvSpPr/>
            <p:nvPr/>
          </p:nvSpPr>
          <p:spPr>
            <a:xfrm>
              <a:off x="11609571" y="2154443"/>
              <a:ext cx="9775" cy="9775"/>
            </a:xfrm>
            <a:custGeom>
              <a:avLst/>
              <a:gdLst>
                <a:gd name="connsiteX0" fmla="*/ 9966 w 9775"/>
                <a:gd name="connsiteY0" fmla="*/ 5008 h 9775"/>
                <a:gd name="connsiteX1" fmla="*/ 5078 w 9775"/>
                <a:gd name="connsiteY1" fmla="*/ 9896 h 9775"/>
                <a:gd name="connsiteX2" fmla="*/ 190 w 9775"/>
                <a:gd name="connsiteY2" fmla="*/ 5008 h 9775"/>
                <a:gd name="connsiteX3" fmla="*/ 5078 w 9775"/>
                <a:gd name="connsiteY3" fmla="*/ 120 h 9775"/>
                <a:gd name="connsiteX4" fmla="*/ 996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5008"/>
                  </a:moveTo>
                  <a:cubicBezTo>
                    <a:pt x="9966" y="7707"/>
                    <a:pt x="7777" y="9896"/>
                    <a:pt x="5078" y="9896"/>
                  </a:cubicBezTo>
                  <a:cubicBezTo>
                    <a:pt x="2378" y="9896"/>
                    <a:pt x="190" y="7707"/>
                    <a:pt x="190" y="5008"/>
                  </a:cubicBezTo>
                  <a:cubicBezTo>
                    <a:pt x="190" y="2308"/>
                    <a:pt x="2378" y="120"/>
                    <a:pt x="5078" y="120"/>
                  </a:cubicBezTo>
                  <a:cubicBezTo>
                    <a:pt x="7777" y="120"/>
                    <a:pt x="9966" y="2308"/>
                    <a:pt x="996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CA143D53-0951-8D47-634B-FA925F45067E}"/>
                </a:ext>
              </a:extLst>
            </p:cNvPr>
            <p:cNvSpPr/>
            <p:nvPr/>
          </p:nvSpPr>
          <p:spPr>
            <a:xfrm>
              <a:off x="11658449" y="2154443"/>
              <a:ext cx="9775" cy="9775"/>
            </a:xfrm>
            <a:custGeom>
              <a:avLst/>
              <a:gdLst>
                <a:gd name="connsiteX0" fmla="*/ 9976 w 9775"/>
                <a:gd name="connsiteY0" fmla="*/ 5008 h 9775"/>
                <a:gd name="connsiteX1" fmla="*/ 5088 w 9775"/>
                <a:gd name="connsiteY1" fmla="*/ 9896 h 9775"/>
                <a:gd name="connsiteX2" fmla="*/ 200 w 9775"/>
                <a:gd name="connsiteY2" fmla="*/ 5008 h 9775"/>
                <a:gd name="connsiteX3" fmla="*/ 5088 w 9775"/>
                <a:gd name="connsiteY3" fmla="*/ 120 h 9775"/>
                <a:gd name="connsiteX4" fmla="*/ 997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5008"/>
                  </a:moveTo>
                  <a:cubicBezTo>
                    <a:pt x="9976" y="7707"/>
                    <a:pt x="7787" y="9896"/>
                    <a:pt x="5088" y="9896"/>
                  </a:cubicBezTo>
                  <a:cubicBezTo>
                    <a:pt x="2388" y="9896"/>
                    <a:pt x="200" y="7707"/>
                    <a:pt x="200" y="5008"/>
                  </a:cubicBezTo>
                  <a:cubicBezTo>
                    <a:pt x="200" y="2308"/>
                    <a:pt x="2388" y="120"/>
                    <a:pt x="5088" y="120"/>
                  </a:cubicBezTo>
                  <a:cubicBezTo>
                    <a:pt x="7787" y="120"/>
                    <a:pt x="9976" y="2308"/>
                    <a:pt x="997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9C335E9A-FF7D-C4A5-E77F-51E3959B61A5}"/>
                </a:ext>
              </a:extLst>
            </p:cNvPr>
            <p:cNvSpPr/>
            <p:nvPr/>
          </p:nvSpPr>
          <p:spPr>
            <a:xfrm>
              <a:off x="11707328" y="2154443"/>
              <a:ext cx="9775" cy="9775"/>
            </a:xfrm>
            <a:custGeom>
              <a:avLst/>
              <a:gdLst>
                <a:gd name="connsiteX0" fmla="*/ 9986 w 9775"/>
                <a:gd name="connsiteY0" fmla="*/ 5008 h 9775"/>
                <a:gd name="connsiteX1" fmla="*/ 5098 w 9775"/>
                <a:gd name="connsiteY1" fmla="*/ 9896 h 9775"/>
                <a:gd name="connsiteX2" fmla="*/ 210 w 9775"/>
                <a:gd name="connsiteY2" fmla="*/ 5008 h 9775"/>
                <a:gd name="connsiteX3" fmla="*/ 5098 w 9775"/>
                <a:gd name="connsiteY3" fmla="*/ 120 h 9775"/>
                <a:gd name="connsiteX4" fmla="*/ 998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5008"/>
                  </a:moveTo>
                  <a:cubicBezTo>
                    <a:pt x="9986" y="7707"/>
                    <a:pt x="7797" y="9896"/>
                    <a:pt x="5098" y="9896"/>
                  </a:cubicBezTo>
                  <a:cubicBezTo>
                    <a:pt x="2398" y="9896"/>
                    <a:pt x="210" y="7707"/>
                    <a:pt x="210" y="5008"/>
                  </a:cubicBezTo>
                  <a:cubicBezTo>
                    <a:pt x="210" y="2308"/>
                    <a:pt x="2398" y="120"/>
                    <a:pt x="5098" y="120"/>
                  </a:cubicBezTo>
                  <a:cubicBezTo>
                    <a:pt x="7797" y="120"/>
                    <a:pt x="9986" y="2308"/>
                    <a:pt x="998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54E3212-DA14-A274-D18A-53F7250A1DF3}"/>
                </a:ext>
              </a:extLst>
            </p:cNvPr>
            <p:cNvSpPr/>
            <p:nvPr/>
          </p:nvSpPr>
          <p:spPr>
            <a:xfrm>
              <a:off x="11756206" y="2154443"/>
              <a:ext cx="9775" cy="9775"/>
            </a:xfrm>
            <a:custGeom>
              <a:avLst/>
              <a:gdLst>
                <a:gd name="connsiteX0" fmla="*/ 9996 w 9775"/>
                <a:gd name="connsiteY0" fmla="*/ 5008 h 9775"/>
                <a:gd name="connsiteX1" fmla="*/ 5108 w 9775"/>
                <a:gd name="connsiteY1" fmla="*/ 9896 h 9775"/>
                <a:gd name="connsiteX2" fmla="*/ 220 w 9775"/>
                <a:gd name="connsiteY2" fmla="*/ 5008 h 9775"/>
                <a:gd name="connsiteX3" fmla="*/ 5108 w 9775"/>
                <a:gd name="connsiteY3" fmla="*/ 120 h 9775"/>
                <a:gd name="connsiteX4" fmla="*/ 999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5008"/>
                  </a:moveTo>
                  <a:cubicBezTo>
                    <a:pt x="9996" y="7707"/>
                    <a:pt x="7807" y="9896"/>
                    <a:pt x="5108" y="9896"/>
                  </a:cubicBezTo>
                  <a:cubicBezTo>
                    <a:pt x="2408" y="9896"/>
                    <a:pt x="220" y="7707"/>
                    <a:pt x="220" y="5008"/>
                  </a:cubicBezTo>
                  <a:cubicBezTo>
                    <a:pt x="220" y="2308"/>
                    <a:pt x="2408" y="120"/>
                    <a:pt x="5108" y="120"/>
                  </a:cubicBezTo>
                  <a:cubicBezTo>
                    <a:pt x="7807" y="120"/>
                    <a:pt x="9996" y="2308"/>
                    <a:pt x="999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27916658-84F9-6687-9796-1647C5BBE1D0}"/>
                </a:ext>
              </a:extLst>
            </p:cNvPr>
            <p:cNvSpPr/>
            <p:nvPr/>
          </p:nvSpPr>
          <p:spPr>
            <a:xfrm>
              <a:off x="11805084" y="2154443"/>
              <a:ext cx="9775" cy="9775"/>
            </a:xfrm>
            <a:custGeom>
              <a:avLst/>
              <a:gdLst>
                <a:gd name="connsiteX0" fmla="*/ 10006 w 9775"/>
                <a:gd name="connsiteY0" fmla="*/ 5008 h 9775"/>
                <a:gd name="connsiteX1" fmla="*/ 5118 w 9775"/>
                <a:gd name="connsiteY1" fmla="*/ 9896 h 9775"/>
                <a:gd name="connsiteX2" fmla="*/ 230 w 9775"/>
                <a:gd name="connsiteY2" fmla="*/ 5008 h 9775"/>
                <a:gd name="connsiteX3" fmla="*/ 5118 w 9775"/>
                <a:gd name="connsiteY3" fmla="*/ 120 h 9775"/>
                <a:gd name="connsiteX4" fmla="*/ 1000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5008"/>
                  </a:moveTo>
                  <a:cubicBezTo>
                    <a:pt x="10006" y="7707"/>
                    <a:pt x="7817" y="9896"/>
                    <a:pt x="5118" y="9896"/>
                  </a:cubicBezTo>
                  <a:cubicBezTo>
                    <a:pt x="2418" y="9896"/>
                    <a:pt x="230" y="7707"/>
                    <a:pt x="230" y="5008"/>
                  </a:cubicBezTo>
                  <a:cubicBezTo>
                    <a:pt x="230" y="2308"/>
                    <a:pt x="2418" y="120"/>
                    <a:pt x="5118" y="120"/>
                  </a:cubicBezTo>
                  <a:cubicBezTo>
                    <a:pt x="7817" y="120"/>
                    <a:pt x="10006" y="2308"/>
                    <a:pt x="1000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5D29E9A2-10F3-DCD1-D00E-8F4117C45F4A}"/>
                </a:ext>
              </a:extLst>
            </p:cNvPr>
            <p:cNvSpPr/>
            <p:nvPr/>
          </p:nvSpPr>
          <p:spPr>
            <a:xfrm>
              <a:off x="11853963" y="2154443"/>
              <a:ext cx="9775" cy="9775"/>
            </a:xfrm>
            <a:custGeom>
              <a:avLst/>
              <a:gdLst>
                <a:gd name="connsiteX0" fmla="*/ 10016 w 9775"/>
                <a:gd name="connsiteY0" fmla="*/ 5008 h 9775"/>
                <a:gd name="connsiteX1" fmla="*/ 5128 w 9775"/>
                <a:gd name="connsiteY1" fmla="*/ 9896 h 9775"/>
                <a:gd name="connsiteX2" fmla="*/ 240 w 9775"/>
                <a:gd name="connsiteY2" fmla="*/ 5008 h 9775"/>
                <a:gd name="connsiteX3" fmla="*/ 5128 w 9775"/>
                <a:gd name="connsiteY3" fmla="*/ 120 h 9775"/>
                <a:gd name="connsiteX4" fmla="*/ 1001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5008"/>
                  </a:moveTo>
                  <a:cubicBezTo>
                    <a:pt x="10016" y="7707"/>
                    <a:pt x="7827" y="9896"/>
                    <a:pt x="5128" y="9896"/>
                  </a:cubicBezTo>
                  <a:cubicBezTo>
                    <a:pt x="2428" y="9896"/>
                    <a:pt x="240" y="7707"/>
                    <a:pt x="240" y="5008"/>
                  </a:cubicBezTo>
                  <a:cubicBezTo>
                    <a:pt x="240" y="2308"/>
                    <a:pt x="2428" y="120"/>
                    <a:pt x="5128" y="120"/>
                  </a:cubicBezTo>
                  <a:cubicBezTo>
                    <a:pt x="7827" y="120"/>
                    <a:pt x="10016" y="2308"/>
                    <a:pt x="1001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E18B869-6321-CB94-40C5-3578BD2BEC9A}"/>
                </a:ext>
              </a:extLst>
            </p:cNvPr>
            <p:cNvSpPr/>
            <p:nvPr/>
          </p:nvSpPr>
          <p:spPr>
            <a:xfrm>
              <a:off x="11902841" y="2154443"/>
              <a:ext cx="9775" cy="9775"/>
            </a:xfrm>
            <a:custGeom>
              <a:avLst/>
              <a:gdLst>
                <a:gd name="connsiteX0" fmla="*/ 10026 w 9775"/>
                <a:gd name="connsiteY0" fmla="*/ 5008 h 9775"/>
                <a:gd name="connsiteX1" fmla="*/ 5138 w 9775"/>
                <a:gd name="connsiteY1" fmla="*/ 9896 h 9775"/>
                <a:gd name="connsiteX2" fmla="*/ 250 w 9775"/>
                <a:gd name="connsiteY2" fmla="*/ 5008 h 9775"/>
                <a:gd name="connsiteX3" fmla="*/ 5138 w 9775"/>
                <a:gd name="connsiteY3" fmla="*/ 120 h 9775"/>
                <a:gd name="connsiteX4" fmla="*/ 1002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5008"/>
                  </a:moveTo>
                  <a:cubicBezTo>
                    <a:pt x="10026" y="7707"/>
                    <a:pt x="7837" y="9896"/>
                    <a:pt x="5138" y="9896"/>
                  </a:cubicBezTo>
                  <a:cubicBezTo>
                    <a:pt x="2438" y="9896"/>
                    <a:pt x="250" y="7707"/>
                    <a:pt x="250" y="5008"/>
                  </a:cubicBezTo>
                  <a:cubicBezTo>
                    <a:pt x="250" y="2308"/>
                    <a:pt x="2438" y="120"/>
                    <a:pt x="5138" y="120"/>
                  </a:cubicBezTo>
                  <a:cubicBezTo>
                    <a:pt x="7837" y="120"/>
                    <a:pt x="10026" y="2308"/>
                    <a:pt x="1002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EF328092-9FE5-5E2D-A92A-0F8CBB624FF8}"/>
                </a:ext>
              </a:extLst>
            </p:cNvPr>
            <p:cNvSpPr/>
            <p:nvPr/>
          </p:nvSpPr>
          <p:spPr>
            <a:xfrm>
              <a:off x="11951719" y="2154443"/>
              <a:ext cx="9775" cy="9775"/>
            </a:xfrm>
            <a:custGeom>
              <a:avLst/>
              <a:gdLst>
                <a:gd name="connsiteX0" fmla="*/ 10036 w 9775"/>
                <a:gd name="connsiteY0" fmla="*/ 5008 h 9775"/>
                <a:gd name="connsiteX1" fmla="*/ 5148 w 9775"/>
                <a:gd name="connsiteY1" fmla="*/ 9896 h 9775"/>
                <a:gd name="connsiteX2" fmla="*/ 260 w 9775"/>
                <a:gd name="connsiteY2" fmla="*/ 5008 h 9775"/>
                <a:gd name="connsiteX3" fmla="*/ 5148 w 9775"/>
                <a:gd name="connsiteY3" fmla="*/ 120 h 9775"/>
                <a:gd name="connsiteX4" fmla="*/ 1003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5008"/>
                  </a:moveTo>
                  <a:cubicBezTo>
                    <a:pt x="10036" y="7707"/>
                    <a:pt x="7847" y="9896"/>
                    <a:pt x="5148" y="9896"/>
                  </a:cubicBezTo>
                  <a:cubicBezTo>
                    <a:pt x="2448" y="9896"/>
                    <a:pt x="260" y="7707"/>
                    <a:pt x="260" y="5008"/>
                  </a:cubicBezTo>
                  <a:cubicBezTo>
                    <a:pt x="260" y="2308"/>
                    <a:pt x="2448" y="120"/>
                    <a:pt x="5148" y="120"/>
                  </a:cubicBezTo>
                  <a:cubicBezTo>
                    <a:pt x="7847" y="120"/>
                    <a:pt x="10036" y="2308"/>
                    <a:pt x="1003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C208AE2A-D2FF-6248-CE37-D50A5B678A23}"/>
                </a:ext>
              </a:extLst>
            </p:cNvPr>
            <p:cNvSpPr/>
            <p:nvPr/>
          </p:nvSpPr>
          <p:spPr>
            <a:xfrm>
              <a:off x="12000598" y="2154443"/>
              <a:ext cx="9775" cy="9775"/>
            </a:xfrm>
            <a:custGeom>
              <a:avLst/>
              <a:gdLst>
                <a:gd name="connsiteX0" fmla="*/ 10046 w 9775"/>
                <a:gd name="connsiteY0" fmla="*/ 5008 h 9775"/>
                <a:gd name="connsiteX1" fmla="*/ 5158 w 9775"/>
                <a:gd name="connsiteY1" fmla="*/ 9896 h 9775"/>
                <a:gd name="connsiteX2" fmla="*/ 270 w 9775"/>
                <a:gd name="connsiteY2" fmla="*/ 5008 h 9775"/>
                <a:gd name="connsiteX3" fmla="*/ 5158 w 9775"/>
                <a:gd name="connsiteY3" fmla="*/ 120 h 9775"/>
                <a:gd name="connsiteX4" fmla="*/ 1004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5008"/>
                  </a:moveTo>
                  <a:cubicBezTo>
                    <a:pt x="10046" y="7707"/>
                    <a:pt x="7857" y="9896"/>
                    <a:pt x="5158" y="9896"/>
                  </a:cubicBezTo>
                  <a:cubicBezTo>
                    <a:pt x="2458" y="9896"/>
                    <a:pt x="270" y="7707"/>
                    <a:pt x="270" y="5008"/>
                  </a:cubicBezTo>
                  <a:cubicBezTo>
                    <a:pt x="270" y="2308"/>
                    <a:pt x="2458" y="120"/>
                    <a:pt x="5158" y="120"/>
                  </a:cubicBezTo>
                  <a:cubicBezTo>
                    <a:pt x="7857" y="120"/>
                    <a:pt x="10046" y="2308"/>
                    <a:pt x="1004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B05C4E06-6815-96A2-BAB8-D83C37927E0E}"/>
                </a:ext>
              </a:extLst>
            </p:cNvPr>
            <p:cNvSpPr/>
            <p:nvPr/>
          </p:nvSpPr>
          <p:spPr>
            <a:xfrm>
              <a:off x="12049476" y="2154443"/>
              <a:ext cx="9775" cy="9775"/>
            </a:xfrm>
            <a:custGeom>
              <a:avLst/>
              <a:gdLst>
                <a:gd name="connsiteX0" fmla="*/ 10056 w 9775"/>
                <a:gd name="connsiteY0" fmla="*/ 5008 h 9775"/>
                <a:gd name="connsiteX1" fmla="*/ 5168 w 9775"/>
                <a:gd name="connsiteY1" fmla="*/ 9896 h 9775"/>
                <a:gd name="connsiteX2" fmla="*/ 280 w 9775"/>
                <a:gd name="connsiteY2" fmla="*/ 5008 h 9775"/>
                <a:gd name="connsiteX3" fmla="*/ 5168 w 9775"/>
                <a:gd name="connsiteY3" fmla="*/ 120 h 9775"/>
                <a:gd name="connsiteX4" fmla="*/ 1005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5008"/>
                  </a:moveTo>
                  <a:cubicBezTo>
                    <a:pt x="10056" y="7707"/>
                    <a:pt x="7867" y="9896"/>
                    <a:pt x="5168" y="9896"/>
                  </a:cubicBezTo>
                  <a:cubicBezTo>
                    <a:pt x="2468" y="9896"/>
                    <a:pt x="280" y="7707"/>
                    <a:pt x="280" y="5008"/>
                  </a:cubicBezTo>
                  <a:cubicBezTo>
                    <a:pt x="280" y="2308"/>
                    <a:pt x="2468" y="120"/>
                    <a:pt x="5168" y="120"/>
                  </a:cubicBezTo>
                  <a:cubicBezTo>
                    <a:pt x="7867" y="120"/>
                    <a:pt x="10056" y="2308"/>
                    <a:pt x="1005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1D9A2D79-DFF7-7447-D4EE-098486EF7F0F}"/>
                </a:ext>
              </a:extLst>
            </p:cNvPr>
            <p:cNvSpPr/>
            <p:nvPr/>
          </p:nvSpPr>
          <p:spPr>
            <a:xfrm>
              <a:off x="12098354" y="2154443"/>
              <a:ext cx="9775" cy="9775"/>
            </a:xfrm>
            <a:custGeom>
              <a:avLst/>
              <a:gdLst>
                <a:gd name="connsiteX0" fmla="*/ 10066 w 9775"/>
                <a:gd name="connsiteY0" fmla="*/ 5008 h 9775"/>
                <a:gd name="connsiteX1" fmla="*/ 5178 w 9775"/>
                <a:gd name="connsiteY1" fmla="*/ 9896 h 9775"/>
                <a:gd name="connsiteX2" fmla="*/ 290 w 9775"/>
                <a:gd name="connsiteY2" fmla="*/ 5008 h 9775"/>
                <a:gd name="connsiteX3" fmla="*/ 5178 w 9775"/>
                <a:gd name="connsiteY3" fmla="*/ 120 h 9775"/>
                <a:gd name="connsiteX4" fmla="*/ 1006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5008"/>
                  </a:moveTo>
                  <a:cubicBezTo>
                    <a:pt x="10066" y="7707"/>
                    <a:pt x="7877" y="9896"/>
                    <a:pt x="5178" y="9896"/>
                  </a:cubicBezTo>
                  <a:cubicBezTo>
                    <a:pt x="2478" y="9896"/>
                    <a:pt x="290" y="7707"/>
                    <a:pt x="290" y="5008"/>
                  </a:cubicBezTo>
                  <a:cubicBezTo>
                    <a:pt x="290" y="2308"/>
                    <a:pt x="2478" y="120"/>
                    <a:pt x="5178" y="120"/>
                  </a:cubicBezTo>
                  <a:cubicBezTo>
                    <a:pt x="7877" y="120"/>
                    <a:pt x="10066" y="2308"/>
                    <a:pt x="1006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926793D6-5C71-0B94-9CD0-EFE902FA1906}"/>
                </a:ext>
              </a:extLst>
            </p:cNvPr>
            <p:cNvSpPr/>
            <p:nvPr/>
          </p:nvSpPr>
          <p:spPr>
            <a:xfrm>
              <a:off x="12147233" y="2154443"/>
              <a:ext cx="9775" cy="9775"/>
            </a:xfrm>
            <a:custGeom>
              <a:avLst/>
              <a:gdLst>
                <a:gd name="connsiteX0" fmla="*/ 10076 w 9775"/>
                <a:gd name="connsiteY0" fmla="*/ 5008 h 9775"/>
                <a:gd name="connsiteX1" fmla="*/ 5188 w 9775"/>
                <a:gd name="connsiteY1" fmla="*/ 9896 h 9775"/>
                <a:gd name="connsiteX2" fmla="*/ 300 w 9775"/>
                <a:gd name="connsiteY2" fmla="*/ 5008 h 9775"/>
                <a:gd name="connsiteX3" fmla="*/ 5188 w 9775"/>
                <a:gd name="connsiteY3" fmla="*/ 120 h 9775"/>
                <a:gd name="connsiteX4" fmla="*/ 1007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5008"/>
                  </a:moveTo>
                  <a:cubicBezTo>
                    <a:pt x="10076" y="7707"/>
                    <a:pt x="7887" y="9896"/>
                    <a:pt x="5188" y="9896"/>
                  </a:cubicBezTo>
                  <a:cubicBezTo>
                    <a:pt x="2488" y="9896"/>
                    <a:pt x="300" y="7707"/>
                    <a:pt x="300" y="5008"/>
                  </a:cubicBezTo>
                  <a:cubicBezTo>
                    <a:pt x="300" y="2308"/>
                    <a:pt x="2488" y="120"/>
                    <a:pt x="5188" y="120"/>
                  </a:cubicBezTo>
                  <a:cubicBezTo>
                    <a:pt x="7887" y="120"/>
                    <a:pt x="10076" y="2308"/>
                    <a:pt x="10076" y="500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46340E98-21D0-8D4E-2C05-3F28DAEEE76E}"/>
                </a:ext>
              </a:extLst>
            </p:cNvPr>
            <p:cNvSpPr/>
            <p:nvPr/>
          </p:nvSpPr>
          <p:spPr>
            <a:xfrm>
              <a:off x="10680883" y="2203321"/>
              <a:ext cx="9775" cy="9775"/>
            </a:xfrm>
            <a:custGeom>
              <a:avLst/>
              <a:gdLst>
                <a:gd name="connsiteX0" fmla="*/ 9776 w 9775"/>
                <a:gd name="connsiteY0" fmla="*/ 5018 h 9775"/>
                <a:gd name="connsiteX1" fmla="*/ 4888 w 9775"/>
                <a:gd name="connsiteY1" fmla="*/ 9906 h 9775"/>
                <a:gd name="connsiteX2" fmla="*/ 0 w 9775"/>
                <a:gd name="connsiteY2" fmla="*/ 5018 h 9775"/>
                <a:gd name="connsiteX3" fmla="*/ 4888 w 9775"/>
                <a:gd name="connsiteY3" fmla="*/ 130 h 9775"/>
                <a:gd name="connsiteX4" fmla="*/ 977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5018"/>
                  </a:moveTo>
                  <a:cubicBezTo>
                    <a:pt x="9776" y="7717"/>
                    <a:pt x="7587" y="9906"/>
                    <a:pt x="4888" y="9906"/>
                  </a:cubicBezTo>
                  <a:cubicBezTo>
                    <a:pt x="2188" y="9906"/>
                    <a:pt x="0" y="7717"/>
                    <a:pt x="0" y="5018"/>
                  </a:cubicBezTo>
                  <a:cubicBezTo>
                    <a:pt x="0" y="2318"/>
                    <a:pt x="2188" y="130"/>
                    <a:pt x="4888" y="130"/>
                  </a:cubicBezTo>
                  <a:cubicBezTo>
                    <a:pt x="7587" y="130"/>
                    <a:pt x="9776" y="2318"/>
                    <a:pt x="977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D6704F6E-BAE6-AB4D-92F9-1E02D9ABB064}"/>
                </a:ext>
              </a:extLst>
            </p:cNvPr>
            <p:cNvSpPr/>
            <p:nvPr/>
          </p:nvSpPr>
          <p:spPr>
            <a:xfrm>
              <a:off x="10729761" y="2203321"/>
              <a:ext cx="9775" cy="9775"/>
            </a:xfrm>
            <a:custGeom>
              <a:avLst/>
              <a:gdLst>
                <a:gd name="connsiteX0" fmla="*/ 9786 w 9775"/>
                <a:gd name="connsiteY0" fmla="*/ 5018 h 9775"/>
                <a:gd name="connsiteX1" fmla="*/ 4898 w 9775"/>
                <a:gd name="connsiteY1" fmla="*/ 9906 h 9775"/>
                <a:gd name="connsiteX2" fmla="*/ 10 w 9775"/>
                <a:gd name="connsiteY2" fmla="*/ 5018 h 9775"/>
                <a:gd name="connsiteX3" fmla="*/ 4898 w 9775"/>
                <a:gd name="connsiteY3" fmla="*/ 130 h 9775"/>
                <a:gd name="connsiteX4" fmla="*/ 978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5018"/>
                  </a:moveTo>
                  <a:cubicBezTo>
                    <a:pt x="9786" y="7717"/>
                    <a:pt x="7597" y="9906"/>
                    <a:pt x="4898" y="9906"/>
                  </a:cubicBezTo>
                  <a:cubicBezTo>
                    <a:pt x="2198" y="9906"/>
                    <a:pt x="10" y="7717"/>
                    <a:pt x="10" y="5018"/>
                  </a:cubicBezTo>
                  <a:cubicBezTo>
                    <a:pt x="10" y="2318"/>
                    <a:pt x="2198" y="130"/>
                    <a:pt x="4898" y="130"/>
                  </a:cubicBezTo>
                  <a:cubicBezTo>
                    <a:pt x="7597" y="130"/>
                    <a:pt x="9786" y="2318"/>
                    <a:pt x="978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900B9240-4E6C-2D6B-178A-259CAC389DBC}"/>
                </a:ext>
              </a:extLst>
            </p:cNvPr>
            <p:cNvSpPr/>
            <p:nvPr/>
          </p:nvSpPr>
          <p:spPr>
            <a:xfrm>
              <a:off x="10778639" y="2203321"/>
              <a:ext cx="9775" cy="9775"/>
            </a:xfrm>
            <a:custGeom>
              <a:avLst/>
              <a:gdLst>
                <a:gd name="connsiteX0" fmla="*/ 9796 w 9775"/>
                <a:gd name="connsiteY0" fmla="*/ 5018 h 9775"/>
                <a:gd name="connsiteX1" fmla="*/ 4908 w 9775"/>
                <a:gd name="connsiteY1" fmla="*/ 9906 h 9775"/>
                <a:gd name="connsiteX2" fmla="*/ 20 w 9775"/>
                <a:gd name="connsiteY2" fmla="*/ 5018 h 9775"/>
                <a:gd name="connsiteX3" fmla="*/ 4908 w 9775"/>
                <a:gd name="connsiteY3" fmla="*/ 130 h 9775"/>
                <a:gd name="connsiteX4" fmla="*/ 979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5018"/>
                  </a:moveTo>
                  <a:cubicBezTo>
                    <a:pt x="9796" y="7717"/>
                    <a:pt x="7607" y="9906"/>
                    <a:pt x="4908" y="9906"/>
                  </a:cubicBezTo>
                  <a:cubicBezTo>
                    <a:pt x="2208" y="9906"/>
                    <a:pt x="20" y="7717"/>
                    <a:pt x="20" y="5018"/>
                  </a:cubicBezTo>
                  <a:cubicBezTo>
                    <a:pt x="20" y="2318"/>
                    <a:pt x="2208" y="130"/>
                    <a:pt x="4908" y="130"/>
                  </a:cubicBezTo>
                  <a:cubicBezTo>
                    <a:pt x="7607" y="130"/>
                    <a:pt x="9796" y="2318"/>
                    <a:pt x="979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8FE118A-9B2F-36FF-138E-406F8674E52D}"/>
                </a:ext>
              </a:extLst>
            </p:cNvPr>
            <p:cNvSpPr/>
            <p:nvPr/>
          </p:nvSpPr>
          <p:spPr>
            <a:xfrm>
              <a:off x="10827518" y="2203321"/>
              <a:ext cx="9775" cy="9775"/>
            </a:xfrm>
            <a:custGeom>
              <a:avLst/>
              <a:gdLst>
                <a:gd name="connsiteX0" fmla="*/ 9806 w 9775"/>
                <a:gd name="connsiteY0" fmla="*/ 5018 h 9775"/>
                <a:gd name="connsiteX1" fmla="*/ 4918 w 9775"/>
                <a:gd name="connsiteY1" fmla="*/ 9906 h 9775"/>
                <a:gd name="connsiteX2" fmla="*/ 30 w 9775"/>
                <a:gd name="connsiteY2" fmla="*/ 5018 h 9775"/>
                <a:gd name="connsiteX3" fmla="*/ 4918 w 9775"/>
                <a:gd name="connsiteY3" fmla="*/ 130 h 9775"/>
                <a:gd name="connsiteX4" fmla="*/ 980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5018"/>
                  </a:moveTo>
                  <a:cubicBezTo>
                    <a:pt x="9806" y="7717"/>
                    <a:pt x="7617" y="9906"/>
                    <a:pt x="4918" y="9906"/>
                  </a:cubicBezTo>
                  <a:cubicBezTo>
                    <a:pt x="2218" y="9906"/>
                    <a:pt x="30" y="7717"/>
                    <a:pt x="30" y="5018"/>
                  </a:cubicBezTo>
                  <a:cubicBezTo>
                    <a:pt x="30" y="2318"/>
                    <a:pt x="2218" y="130"/>
                    <a:pt x="4918" y="130"/>
                  </a:cubicBezTo>
                  <a:cubicBezTo>
                    <a:pt x="7617" y="130"/>
                    <a:pt x="9806" y="2318"/>
                    <a:pt x="980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9CA0AAE6-D20C-AD24-D329-2E6627928A62}"/>
                </a:ext>
              </a:extLst>
            </p:cNvPr>
            <p:cNvSpPr/>
            <p:nvPr/>
          </p:nvSpPr>
          <p:spPr>
            <a:xfrm>
              <a:off x="10876396" y="2203321"/>
              <a:ext cx="9775" cy="9775"/>
            </a:xfrm>
            <a:custGeom>
              <a:avLst/>
              <a:gdLst>
                <a:gd name="connsiteX0" fmla="*/ 9816 w 9775"/>
                <a:gd name="connsiteY0" fmla="*/ 5018 h 9775"/>
                <a:gd name="connsiteX1" fmla="*/ 4928 w 9775"/>
                <a:gd name="connsiteY1" fmla="*/ 9906 h 9775"/>
                <a:gd name="connsiteX2" fmla="*/ 40 w 9775"/>
                <a:gd name="connsiteY2" fmla="*/ 5018 h 9775"/>
                <a:gd name="connsiteX3" fmla="*/ 4928 w 9775"/>
                <a:gd name="connsiteY3" fmla="*/ 130 h 9775"/>
                <a:gd name="connsiteX4" fmla="*/ 981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5018"/>
                  </a:moveTo>
                  <a:cubicBezTo>
                    <a:pt x="9816" y="7717"/>
                    <a:pt x="7627" y="9906"/>
                    <a:pt x="4928" y="9906"/>
                  </a:cubicBezTo>
                  <a:cubicBezTo>
                    <a:pt x="2228" y="9906"/>
                    <a:pt x="40" y="7717"/>
                    <a:pt x="40" y="5018"/>
                  </a:cubicBezTo>
                  <a:cubicBezTo>
                    <a:pt x="40" y="2318"/>
                    <a:pt x="2228" y="130"/>
                    <a:pt x="4928" y="130"/>
                  </a:cubicBezTo>
                  <a:cubicBezTo>
                    <a:pt x="7627" y="130"/>
                    <a:pt x="9816" y="2318"/>
                    <a:pt x="981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3DCF9DFC-CC98-3F09-4F50-BC36532129BC}"/>
                </a:ext>
              </a:extLst>
            </p:cNvPr>
            <p:cNvSpPr/>
            <p:nvPr/>
          </p:nvSpPr>
          <p:spPr>
            <a:xfrm>
              <a:off x="10925274" y="2203321"/>
              <a:ext cx="9775" cy="9775"/>
            </a:xfrm>
            <a:custGeom>
              <a:avLst/>
              <a:gdLst>
                <a:gd name="connsiteX0" fmla="*/ 9826 w 9775"/>
                <a:gd name="connsiteY0" fmla="*/ 5018 h 9775"/>
                <a:gd name="connsiteX1" fmla="*/ 4938 w 9775"/>
                <a:gd name="connsiteY1" fmla="*/ 9906 h 9775"/>
                <a:gd name="connsiteX2" fmla="*/ 50 w 9775"/>
                <a:gd name="connsiteY2" fmla="*/ 5018 h 9775"/>
                <a:gd name="connsiteX3" fmla="*/ 4938 w 9775"/>
                <a:gd name="connsiteY3" fmla="*/ 130 h 9775"/>
                <a:gd name="connsiteX4" fmla="*/ 982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5018"/>
                  </a:moveTo>
                  <a:cubicBezTo>
                    <a:pt x="9826" y="7717"/>
                    <a:pt x="7637" y="9906"/>
                    <a:pt x="4938" y="9906"/>
                  </a:cubicBezTo>
                  <a:cubicBezTo>
                    <a:pt x="2238" y="9906"/>
                    <a:pt x="50" y="7717"/>
                    <a:pt x="50" y="5018"/>
                  </a:cubicBezTo>
                  <a:cubicBezTo>
                    <a:pt x="50" y="2318"/>
                    <a:pt x="2238" y="130"/>
                    <a:pt x="4938" y="130"/>
                  </a:cubicBezTo>
                  <a:cubicBezTo>
                    <a:pt x="7637" y="130"/>
                    <a:pt x="9826" y="2318"/>
                    <a:pt x="982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5DBC0283-0D03-1A27-3BCE-679C2E8B6335}"/>
                </a:ext>
              </a:extLst>
            </p:cNvPr>
            <p:cNvSpPr/>
            <p:nvPr/>
          </p:nvSpPr>
          <p:spPr>
            <a:xfrm>
              <a:off x="10974153" y="2203321"/>
              <a:ext cx="9775" cy="9775"/>
            </a:xfrm>
            <a:custGeom>
              <a:avLst/>
              <a:gdLst>
                <a:gd name="connsiteX0" fmla="*/ 9836 w 9775"/>
                <a:gd name="connsiteY0" fmla="*/ 5018 h 9775"/>
                <a:gd name="connsiteX1" fmla="*/ 4948 w 9775"/>
                <a:gd name="connsiteY1" fmla="*/ 9906 h 9775"/>
                <a:gd name="connsiteX2" fmla="*/ 60 w 9775"/>
                <a:gd name="connsiteY2" fmla="*/ 5018 h 9775"/>
                <a:gd name="connsiteX3" fmla="*/ 4948 w 9775"/>
                <a:gd name="connsiteY3" fmla="*/ 130 h 9775"/>
                <a:gd name="connsiteX4" fmla="*/ 983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5018"/>
                  </a:moveTo>
                  <a:cubicBezTo>
                    <a:pt x="9836" y="7717"/>
                    <a:pt x="7647" y="9906"/>
                    <a:pt x="4948" y="9906"/>
                  </a:cubicBezTo>
                  <a:cubicBezTo>
                    <a:pt x="2248" y="9906"/>
                    <a:pt x="60" y="7717"/>
                    <a:pt x="60" y="5018"/>
                  </a:cubicBezTo>
                  <a:cubicBezTo>
                    <a:pt x="60" y="2318"/>
                    <a:pt x="2248" y="130"/>
                    <a:pt x="4948" y="130"/>
                  </a:cubicBezTo>
                  <a:cubicBezTo>
                    <a:pt x="7647" y="130"/>
                    <a:pt x="9836" y="2318"/>
                    <a:pt x="983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BAF91A3-922C-3632-4B7A-5D55E3F552B4}"/>
                </a:ext>
              </a:extLst>
            </p:cNvPr>
            <p:cNvSpPr/>
            <p:nvPr/>
          </p:nvSpPr>
          <p:spPr>
            <a:xfrm>
              <a:off x="11023031" y="2203321"/>
              <a:ext cx="9775" cy="9775"/>
            </a:xfrm>
            <a:custGeom>
              <a:avLst/>
              <a:gdLst>
                <a:gd name="connsiteX0" fmla="*/ 9846 w 9775"/>
                <a:gd name="connsiteY0" fmla="*/ 5018 h 9775"/>
                <a:gd name="connsiteX1" fmla="*/ 4958 w 9775"/>
                <a:gd name="connsiteY1" fmla="*/ 9906 h 9775"/>
                <a:gd name="connsiteX2" fmla="*/ 70 w 9775"/>
                <a:gd name="connsiteY2" fmla="*/ 5018 h 9775"/>
                <a:gd name="connsiteX3" fmla="*/ 4958 w 9775"/>
                <a:gd name="connsiteY3" fmla="*/ 130 h 9775"/>
                <a:gd name="connsiteX4" fmla="*/ 984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5018"/>
                  </a:moveTo>
                  <a:cubicBezTo>
                    <a:pt x="9846" y="7717"/>
                    <a:pt x="7657" y="9906"/>
                    <a:pt x="4958" y="9906"/>
                  </a:cubicBezTo>
                  <a:cubicBezTo>
                    <a:pt x="2258" y="9906"/>
                    <a:pt x="70" y="7717"/>
                    <a:pt x="70" y="5018"/>
                  </a:cubicBezTo>
                  <a:cubicBezTo>
                    <a:pt x="70" y="2318"/>
                    <a:pt x="2258" y="130"/>
                    <a:pt x="4958" y="130"/>
                  </a:cubicBezTo>
                  <a:cubicBezTo>
                    <a:pt x="7657" y="130"/>
                    <a:pt x="9846" y="2318"/>
                    <a:pt x="984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F692E08-934C-0B8C-00A1-8BD69A6EFF7A}"/>
                </a:ext>
              </a:extLst>
            </p:cNvPr>
            <p:cNvSpPr/>
            <p:nvPr/>
          </p:nvSpPr>
          <p:spPr>
            <a:xfrm>
              <a:off x="11071909" y="2203321"/>
              <a:ext cx="9775" cy="9775"/>
            </a:xfrm>
            <a:custGeom>
              <a:avLst/>
              <a:gdLst>
                <a:gd name="connsiteX0" fmla="*/ 9856 w 9775"/>
                <a:gd name="connsiteY0" fmla="*/ 5018 h 9775"/>
                <a:gd name="connsiteX1" fmla="*/ 4968 w 9775"/>
                <a:gd name="connsiteY1" fmla="*/ 9906 h 9775"/>
                <a:gd name="connsiteX2" fmla="*/ 80 w 9775"/>
                <a:gd name="connsiteY2" fmla="*/ 5018 h 9775"/>
                <a:gd name="connsiteX3" fmla="*/ 4968 w 9775"/>
                <a:gd name="connsiteY3" fmla="*/ 130 h 9775"/>
                <a:gd name="connsiteX4" fmla="*/ 985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5018"/>
                  </a:moveTo>
                  <a:cubicBezTo>
                    <a:pt x="9856" y="7717"/>
                    <a:pt x="7667" y="9906"/>
                    <a:pt x="4968" y="9906"/>
                  </a:cubicBezTo>
                  <a:cubicBezTo>
                    <a:pt x="2268" y="9906"/>
                    <a:pt x="80" y="7717"/>
                    <a:pt x="80" y="5018"/>
                  </a:cubicBezTo>
                  <a:cubicBezTo>
                    <a:pt x="80" y="2318"/>
                    <a:pt x="2268" y="130"/>
                    <a:pt x="4968" y="130"/>
                  </a:cubicBezTo>
                  <a:cubicBezTo>
                    <a:pt x="7667" y="130"/>
                    <a:pt x="9856" y="2318"/>
                    <a:pt x="985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DECD22AC-835E-8C64-2A09-DC88C3453D70}"/>
                </a:ext>
              </a:extLst>
            </p:cNvPr>
            <p:cNvSpPr/>
            <p:nvPr/>
          </p:nvSpPr>
          <p:spPr>
            <a:xfrm>
              <a:off x="11120788" y="2203321"/>
              <a:ext cx="9775" cy="9775"/>
            </a:xfrm>
            <a:custGeom>
              <a:avLst/>
              <a:gdLst>
                <a:gd name="connsiteX0" fmla="*/ 9866 w 9775"/>
                <a:gd name="connsiteY0" fmla="*/ 5018 h 9775"/>
                <a:gd name="connsiteX1" fmla="*/ 4978 w 9775"/>
                <a:gd name="connsiteY1" fmla="*/ 9906 h 9775"/>
                <a:gd name="connsiteX2" fmla="*/ 90 w 9775"/>
                <a:gd name="connsiteY2" fmla="*/ 5018 h 9775"/>
                <a:gd name="connsiteX3" fmla="*/ 4978 w 9775"/>
                <a:gd name="connsiteY3" fmla="*/ 130 h 9775"/>
                <a:gd name="connsiteX4" fmla="*/ 986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5018"/>
                  </a:moveTo>
                  <a:cubicBezTo>
                    <a:pt x="9866" y="7717"/>
                    <a:pt x="7677" y="9906"/>
                    <a:pt x="4978" y="9906"/>
                  </a:cubicBezTo>
                  <a:cubicBezTo>
                    <a:pt x="2278" y="9906"/>
                    <a:pt x="90" y="7717"/>
                    <a:pt x="90" y="5018"/>
                  </a:cubicBezTo>
                  <a:cubicBezTo>
                    <a:pt x="90" y="2318"/>
                    <a:pt x="2278" y="130"/>
                    <a:pt x="4978" y="130"/>
                  </a:cubicBezTo>
                  <a:cubicBezTo>
                    <a:pt x="7677" y="130"/>
                    <a:pt x="9866" y="2318"/>
                    <a:pt x="986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CFD19CC7-C007-1A10-C44A-460C9B62381D}"/>
                </a:ext>
              </a:extLst>
            </p:cNvPr>
            <p:cNvSpPr/>
            <p:nvPr/>
          </p:nvSpPr>
          <p:spPr>
            <a:xfrm>
              <a:off x="11169666" y="2203321"/>
              <a:ext cx="9775" cy="9775"/>
            </a:xfrm>
            <a:custGeom>
              <a:avLst/>
              <a:gdLst>
                <a:gd name="connsiteX0" fmla="*/ 9876 w 9775"/>
                <a:gd name="connsiteY0" fmla="*/ 5018 h 9775"/>
                <a:gd name="connsiteX1" fmla="*/ 4988 w 9775"/>
                <a:gd name="connsiteY1" fmla="*/ 9906 h 9775"/>
                <a:gd name="connsiteX2" fmla="*/ 100 w 9775"/>
                <a:gd name="connsiteY2" fmla="*/ 5018 h 9775"/>
                <a:gd name="connsiteX3" fmla="*/ 4988 w 9775"/>
                <a:gd name="connsiteY3" fmla="*/ 130 h 9775"/>
                <a:gd name="connsiteX4" fmla="*/ 987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5018"/>
                  </a:moveTo>
                  <a:cubicBezTo>
                    <a:pt x="9876" y="7717"/>
                    <a:pt x="7687" y="9906"/>
                    <a:pt x="4988" y="9906"/>
                  </a:cubicBezTo>
                  <a:cubicBezTo>
                    <a:pt x="2288" y="9906"/>
                    <a:pt x="100" y="7717"/>
                    <a:pt x="100" y="5018"/>
                  </a:cubicBezTo>
                  <a:cubicBezTo>
                    <a:pt x="100" y="2318"/>
                    <a:pt x="2288" y="130"/>
                    <a:pt x="4988" y="130"/>
                  </a:cubicBezTo>
                  <a:cubicBezTo>
                    <a:pt x="7687" y="130"/>
                    <a:pt x="9876" y="2318"/>
                    <a:pt x="987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B520AFE-4936-0D38-A0FF-3D45F49AEF0E}"/>
                </a:ext>
              </a:extLst>
            </p:cNvPr>
            <p:cNvSpPr/>
            <p:nvPr/>
          </p:nvSpPr>
          <p:spPr>
            <a:xfrm>
              <a:off x="11218544" y="2203321"/>
              <a:ext cx="9775" cy="9775"/>
            </a:xfrm>
            <a:custGeom>
              <a:avLst/>
              <a:gdLst>
                <a:gd name="connsiteX0" fmla="*/ 9886 w 9775"/>
                <a:gd name="connsiteY0" fmla="*/ 5018 h 9775"/>
                <a:gd name="connsiteX1" fmla="*/ 4998 w 9775"/>
                <a:gd name="connsiteY1" fmla="*/ 9906 h 9775"/>
                <a:gd name="connsiteX2" fmla="*/ 110 w 9775"/>
                <a:gd name="connsiteY2" fmla="*/ 5018 h 9775"/>
                <a:gd name="connsiteX3" fmla="*/ 4998 w 9775"/>
                <a:gd name="connsiteY3" fmla="*/ 130 h 9775"/>
                <a:gd name="connsiteX4" fmla="*/ 988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5018"/>
                  </a:moveTo>
                  <a:cubicBezTo>
                    <a:pt x="9886" y="7717"/>
                    <a:pt x="7697" y="9906"/>
                    <a:pt x="4998" y="9906"/>
                  </a:cubicBezTo>
                  <a:cubicBezTo>
                    <a:pt x="2298" y="9906"/>
                    <a:pt x="110" y="7717"/>
                    <a:pt x="110" y="5018"/>
                  </a:cubicBezTo>
                  <a:cubicBezTo>
                    <a:pt x="110" y="2318"/>
                    <a:pt x="2298" y="130"/>
                    <a:pt x="4998" y="130"/>
                  </a:cubicBezTo>
                  <a:cubicBezTo>
                    <a:pt x="7697" y="130"/>
                    <a:pt x="9886" y="2318"/>
                    <a:pt x="988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10E5B8E3-DAEF-23FB-1EDD-537DA388A33D}"/>
                </a:ext>
              </a:extLst>
            </p:cNvPr>
            <p:cNvSpPr/>
            <p:nvPr/>
          </p:nvSpPr>
          <p:spPr>
            <a:xfrm>
              <a:off x="11267423" y="2203321"/>
              <a:ext cx="9775" cy="9775"/>
            </a:xfrm>
            <a:custGeom>
              <a:avLst/>
              <a:gdLst>
                <a:gd name="connsiteX0" fmla="*/ 9896 w 9775"/>
                <a:gd name="connsiteY0" fmla="*/ 5018 h 9775"/>
                <a:gd name="connsiteX1" fmla="*/ 5008 w 9775"/>
                <a:gd name="connsiteY1" fmla="*/ 9906 h 9775"/>
                <a:gd name="connsiteX2" fmla="*/ 120 w 9775"/>
                <a:gd name="connsiteY2" fmla="*/ 5018 h 9775"/>
                <a:gd name="connsiteX3" fmla="*/ 5008 w 9775"/>
                <a:gd name="connsiteY3" fmla="*/ 130 h 9775"/>
                <a:gd name="connsiteX4" fmla="*/ 989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5018"/>
                  </a:moveTo>
                  <a:cubicBezTo>
                    <a:pt x="9896" y="7717"/>
                    <a:pt x="7707" y="9906"/>
                    <a:pt x="5008" y="9906"/>
                  </a:cubicBezTo>
                  <a:cubicBezTo>
                    <a:pt x="2308" y="9906"/>
                    <a:pt x="120" y="7717"/>
                    <a:pt x="120" y="5018"/>
                  </a:cubicBezTo>
                  <a:cubicBezTo>
                    <a:pt x="120" y="2318"/>
                    <a:pt x="2308" y="130"/>
                    <a:pt x="5008" y="130"/>
                  </a:cubicBezTo>
                  <a:cubicBezTo>
                    <a:pt x="7707" y="130"/>
                    <a:pt x="9896" y="2318"/>
                    <a:pt x="989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3461F078-70A9-2F26-8A48-890917850509}"/>
                </a:ext>
              </a:extLst>
            </p:cNvPr>
            <p:cNvSpPr/>
            <p:nvPr/>
          </p:nvSpPr>
          <p:spPr>
            <a:xfrm>
              <a:off x="11316301" y="2203321"/>
              <a:ext cx="9775" cy="9775"/>
            </a:xfrm>
            <a:custGeom>
              <a:avLst/>
              <a:gdLst>
                <a:gd name="connsiteX0" fmla="*/ 9906 w 9775"/>
                <a:gd name="connsiteY0" fmla="*/ 5018 h 9775"/>
                <a:gd name="connsiteX1" fmla="*/ 5018 w 9775"/>
                <a:gd name="connsiteY1" fmla="*/ 9906 h 9775"/>
                <a:gd name="connsiteX2" fmla="*/ 130 w 9775"/>
                <a:gd name="connsiteY2" fmla="*/ 5018 h 9775"/>
                <a:gd name="connsiteX3" fmla="*/ 5018 w 9775"/>
                <a:gd name="connsiteY3" fmla="*/ 130 h 9775"/>
                <a:gd name="connsiteX4" fmla="*/ 990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5018"/>
                  </a:moveTo>
                  <a:cubicBezTo>
                    <a:pt x="9906" y="7717"/>
                    <a:pt x="7717" y="9906"/>
                    <a:pt x="5018" y="9906"/>
                  </a:cubicBezTo>
                  <a:cubicBezTo>
                    <a:pt x="2318" y="9906"/>
                    <a:pt x="130" y="7717"/>
                    <a:pt x="130" y="5018"/>
                  </a:cubicBezTo>
                  <a:cubicBezTo>
                    <a:pt x="130" y="2318"/>
                    <a:pt x="2318" y="130"/>
                    <a:pt x="5018" y="130"/>
                  </a:cubicBezTo>
                  <a:cubicBezTo>
                    <a:pt x="7717" y="130"/>
                    <a:pt x="9906" y="2318"/>
                    <a:pt x="990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AB1F5B4E-C830-A789-EFB5-937EA8C06C3F}"/>
                </a:ext>
              </a:extLst>
            </p:cNvPr>
            <p:cNvSpPr/>
            <p:nvPr/>
          </p:nvSpPr>
          <p:spPr>
            <a:xfrm>
              <a:off x="11365179" y="2203321"/>
              <a:ext cx="9775" cy="9775"/>
            </a:xfrm>
            <a:custGeom>
              <a:avLst/>
              <a:gdLst>
                <a:gd name="connsiteX0" fmla="*/ 9916 w 9775"/>
                <a:gd name="connsiteY0" fmla="*/ 5018 h 9775"/>
                <a:gd name="connsiteX1" fmla="*/ 5028 w 9775"/>
                <a:gd name="connsiteY1" fmla="*/ 9906 h 9775"/>
                <a:gd name="connsiteX2" fmla="*/ 140 w 9775"/>
                <a:gd name="connsiteY2" fmla="*/ 5018 h 9775"/>
                <a:gd name="connsiteX3" fmla="*/ 5028 w 9775"/>
                <a:gd name="connsiteY3" fmla="*/ 130 h 9775"/>
                <a:gd name="connsiteX4" fmla="*/ 991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5018"/>
                  </a:moveTo>
                  <a:cubicBezTo>
                    <a:pt x="9916" y="7717"/>
                    <a:pt x="7727" y="9906"/>
                    <a:pt x="5028" y="9906"/>
                  </a:cubicBezTo>
                  <a:cubicBezTo>
                    <a:pt x="2328" y="9906"/>
                    <a:pt x="140" y="7717"/>
                    <a:pt x="140" y="5018"/>
                  </a:cubicBezTo>
                  <a:cubicBezTo>
                    <a:pt x="140" y="2318"/>
                    <a:pt x="2328" y="130"/>
                    <a:pt x="5028" y="130"/>
                  </a:cubicBezTo>
                  <a:cubicBezTo>
                    <a:pt x="7727" y="130"/>
                    <a:pt x="9916" y="2318"/>
                    <a:pt x="991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DA5F9896-4105-6233-36F6-4993D69F6DC6}"/>
                </a:ext>
              </a:extLst>
            </p:cNvPr>
            <p:cNvSpPr/>
            <p:nvPr/>
          </p:nvSpPr>
          <p:spPr>
            <a:xfrm>
              <a:off x="11414058" y="2203321"/>
              <a:ext cx="9775" cy="9775"/>
            </a:xfrm>
            <a:custGeom>
              <a:avLst/>
              <a:gdLst>
                <a:gd name="connsiteX0" fmla="*/ 9926 w 9775"/>
                <a:gd name="connsiteY0" fmla="*/ 5018 h 9775"/>
                <a:gd name="connsiteX1" fmla="*/ 5038 w 9775"/>
                <a:gd name="connsiteY1" fmla="*/ 9906 h 9775"/>
                <a:gd name="connsiteX2" fmla="*/ 150 w 9775"/>
                <a:gd name="connsiteY2" fmla="*/ 5018 h 9775"/>
                <a:gd name="connsiteX3" fmla="*/ 5038 w 9775"/>
                <a:gd name="connsiteY3" fmla="*/ 130 h 9775"/>
                <a:gd name="connsiteX4" fmla="*/ 992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5018"/>
                  </a:moveTo>
                  <a:cubicBezTo>
                    <a:pt x="9926" y="7717"/>
                    <a:pt x="7737" y="9906"/>
                    <a:pt x="5038" y="9906"/>
                  </a:cubicBezTo>
                  <a:cubicBezTo>
                    <a:pt x="2338" y="9906"/>
                    <a:pt x="150" y="7717"/>
                    <a:pt x="150" y="5018"/>
                  </a:cubicBezTo>
                  <a:cubicBezTo>
                    <a:pt x="150" y="2318"/>
                    <a:pt x="2338" y="130"/>
                    <a:pt x="5038" y="130"/>
                  </a:cubicBezTo>
                  <a:cubicBezTo>
                    <a:pt x="7737" y="130"/>
                    <a:pt x="9926" y="2318"/>
                    <a:pt x="992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B1BDC5B3-4A35-E889-BCF4-0BBB9878F6F2}"/>
                </a:ext>
              </a:extLst>
            </p:cNvPr>
            <p:cNvSpPr/>
            <p:nvPr/>
          </p:nvSpPr>
          <p:spPr>
            <a:xfrm>
              <a:off x="11462936" y="2203321"/>
              <a:ext cx="9775" cy="9775"/>
            </a:xfrm>
            <a:custGeom>
              <a:avLst/>
              <a:gdLst>
                <a:gd name="connsiteX0" fmla="*/ 9936 w 9775"/>
                <a:gd name="connsiteY0" fmla="*/ 5018 h 9775"/>
                <a:gd name="connsiteX1" fmla="*/ 5048 w 9775"/>
                <a:gd name="connsiteY1" fmla="*/ 9906 h 9775"/>
                <a:gd name="connsiteX2" fmla="*/ 160 w 9775"/>
                <a:gd name="connsiteY2" fmla="*/ 5018 h 9775"/>
                <a:gd name="connsiteX3" fmla="*/ 5048 w 9775"/>
                <a:gd name="connsiteY3" fmla="*/ 130 h 9775"/>
                <a:gd name="connsiteX4" fmla="*/ 993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5018"/>
                  </a:moveTo>
                  <a:cubicBezTo>
                    <a:pt x="9936" y="7717"/>
                    <a:pt x="7747" y="9906"/>
                    <a:pt x="5048" y="9906"/>
                  </a:cubicBezTo>
                  <a:cubicBezTo>
                    <a:pt x="2348" y="9906"/>
                    <a:pt x="160" y="7717"/>
                    <a:pt x="160" y="5018"/>
                  </a:cubicBezTo>
                  <a:cubicBezTo>
                    <a:pt x="160" y="2318"/>
                    <a:pt x="2348" y="130"/>
                    <a:pt x="5048" y="130"/>
                  </a:cubicBezTo>
                  <a:cubicBezTo>
                    <a:pt x="7747" y="130"/>
                    <a:pt x="9936" y="2318"/>
                    <a:pt x="993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FCFA6A8-D9E2-90CA-11E5-7AADFB4DBA82}"/>
                </a:ext>
              </a:extLst>
            </p:cNvPr>
            <p:cNvSpPr/>
            <p:nvPr/>
          </p:nvSpPr>
          <p:spPr>
            <a:xfrm>
              <a:off x="11511814" y="2203321"/>
              <a:ext cx="9775" cy="9775"/>
            </a:xfrm>
            <a:custGeom>
              <a:avLst/>
              <a:gdLst>
                <a:gd name="connsiteX0" fmla="*/ 9946 w 9775"/>
                <a:gd name="connsiteY0" fmla="*/ 5018 h 9775"/>
                <a:gd name="connsiteX1" fmla="*/ 5058 w 9775"/>
                <a:gd name="connsiteY1" fmla="*/ 9906 h 9775"/>
                <a:gd name="connsiteX2" fmla="*/ 170 w 9775"/>
                <a:gd name="connsiteY2" fmla="*/ 5018 h 9775"/>
                <a:gd name="connsiteX3" fmla="*/ 5058 w 9775"/>
                <a:gd name="connsiteY3" fmla="*/ 130 h 9775"/>
                <a:gd name="connsiteX4" fmla="*/ 994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5018"/>
                  </a:moveTo>
                  <a:cubicBezTo>
                    <a:pt x="9946" y="7717"/>
                    <a:pt x="7757" y="9906"/>
                    <a:pt x="5058" y="9906"/>
                  </a:cubicBezTo>
                  <a:cubicBezTo>
                    <a:pt x="2358" y="9906"/>
                    <a:pt x="170" y="7717"/>
                    <a:pt x="170" y="5018"/>
                  </a:cubicBezTo>
                  <a:cubicBezTo>
                    <a:pt x="170" y="2318"/>
                    <a:pt x="2358" y="130"/>
                    <a:pt x="5058" y="130"/>
                  </a:cubicBezTo>
                  <a:cubicBezTo>
                    <a:pt x="7757" y="130"/>
                    <a:pt x="9946" y="2318"/>
                    <a:pt x="994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430DFF53-BCF5-C8B9-0BD1-C7AF22CB8A2B}"/>
                </a:ext>
              </a:extLst>
            </p:cNvPr>
            <p:cNvSpPr/>
            <p:nvPr/>
          </p:nvSpPr>
          <p:spPr>
            <a:xfrm>
              <a:off x="11560693" y="2203321"/>
              <a:ext cx="9775" cy="9775"/>
            </a:xfrm>
            <a:custGeom>
              <a:avLst/>
              <a:gdLst>
                <a:gd name="connsiteX0" fmla="*/ 9956 w 9775"/>
                <a:gd name="connsiteY0" fmla="*/ 5018 h 9775"/>
                <a:gd name="connsiteX1" fmla="*/ 5068 w 9775"/>
                <a:gd name="connsiteY1" fmla="*/ 9906 h 9775"/>
                <a:gd name="connsiteX2" fmla="*/ 180 w 9775"/>
                <a:gd name="connsiteY2" fmla="*/ 5018 h 9775"/>
                <a:gd name="connsiteX3" fmla="*/ 5068 w 9775"/>
                <a:gd name="connsiteY3" fmla="*/ 130 h 9775"/>
                <a:gd name="connsiteX4" fmla="*/ 995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5018"/>
                  </a:moveTo>
                  <a:cubicBezTo>
                    <a:pt x="9956" y="7717"/>
                    <a:pt x="7767" y="9906"/>
                    <a:pt x="5068" y="9906"/>
                  </a:cubicBezTo>
                  <a:cubicBezTo>
                    <a:pt x="2368" y="9906"/>
                    <a:pt x="180" y="7717"/>
                    <a:pt x="180" y="5018"/>
                  </a:cubicBezTo>
                  <a:cubicBezTo>
                    <a:pt x="180" y="2318"/>
                    <a:pt x="2368" y="130"/>
                    <a:pt x="5068" y="130"/>
                  </a:cubicBezTo>
                  <a:cubicBezTo>
                    <a:pt x="7767" y="130"/>
                    <a:pt x="9956" y="2318"/>
                    <a:pt x="995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99A4302-959F-211F-F685-DEC15F3501DD}"/>
                </a:ext>
              </a:extLst>
            </p:cNvPr>
            <p:cNvSpPr/>
            <p:nvPr/>
          </p:nvSpPr>
          <p:spPr>
            <a:xfrm>
              <a:off x="11609571" y="2203321"/>
              <a:ext cx="9775" cy="9775"/>
            </a:xfrm>
            <a:custGeom>
              <a:avLst/>
              <a:gdLst>
                <a:gd name="connsiteX0" fmla="*/ 9966 w 9775"/>
                <a:gd name="connsiteY0" fmla="*/ 5018 h 9775"/>
                <a:gd name="connsiteX1" fmla="*/ 5078 w 9775"/>
                <a:gd name="connsiteY1" fmla="*/ 9906 h 9775"/>
                <a:gd name="connsiteX2" fmla="*/ 190 w 9775"/>
                <a:gd name="connsiteY2" fmla="*/ 5018 h 9775"/>
                <a:gd name="connsiteX3" fmla="*/ 5078 w 9775"/>
                <a:gd name="connsiteY3" fmla="*/ 130 h 9775"/>
                <a:gd name="connsiteX4" fmla="*/ 996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5018"/>
                  </a:moveTo>
                  <a:cubicBezTo>
                    <a:pt x="9966" y="7717"/>
                    <a:pt x="7777" y="9906"/>
                    <a:pt x="5078" y="9906"/>
                  </a:cubicBezTo>
                  <a:cubicBezTo>
                    <a:pt x="2378" y="9906"/>
                    <a:pt x="190" y="7717"/>
                    <a:pt x="190" y="5018"/>
                  </a:cubicBezTo>
                  <a:cubicBezTo>
                    <a:pt x="190" y="2318"/>
                    <a:pt x="2378" y="130"/>
                    <a:pt x="5078" y="130"/>
                  </a:cubicBezTo>
                  <a:cubicBezTo>
                    <a:pt x="7777" y="130"/>
                    <a:pt x="9966" y="2318"/>
                    <a:pt x="996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4D1F8A8E-3AC8-A340-BF4C-7940D7D2BD72}"/>
                </a:ext>
              </a:extLst>
            </p:cNvPr>
            <p:cNvSpPr/>
            <p:nvPr/>
          </p:nvSpPr>
          <p:spPr>
            <a:xfrm>
              <a:off x="11658449" y="2203321"/>
              <a:ext cx="9775" cy="9775"/>
            </a:xfrm>
            <a:custGeom>
              <a:avLst/>
              <a:gdLst>
                <a:gd name="connsiteX0" fmla="*/ 9976 w 9775"/>
                <a:gd name="connsiteY0" fmla="*/ 5018 h 9775"/>
                <a:gd name="connsiteX1" fmla="*/ 5088 w 9775"/>
                <a:gd name="connsiteY1" fmla="*/ 9906 h 9775"/>
                <a:gd name="connsiteX2" fmla="*/ 200 w 9775"/>
                <a:gd name="connsiteY2" fmla="*/ 5018 h 9775"/>
                <a:gd name="connsiteX3" fmla="*/ 5088 w 9775"/>
                <a:gd name="connsiteY3" fmla="*/ 130 h 9775"/>
                <a:gd name="connsiteX4" fmla="*/ 997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5018"/>
                  </a:moveTo>
                  <a:cubicBezTo>
                    <a:pt x="9976" y="7717"/>
                    <a:pt x="7787" y="9906"/>
                    <a:pt x="5088" y="9906"/>
                  </a:cubicBezTo>
                  <a:cubicBezTo>
                    <a:pt x="2388" y="9906"/>
                    <a:pt x="200" y="7717"/>
                    <a:pt x="200" y="5018"/>
                  </a:cubicBezTo>
                  <a:cubicBezTo>
                    <a:pt x="200" y="2318"/>
                    <a:pt x="2388" y="130"/>
                    <a:pt x="5088" y="130"/>
                  </a:cubicBezTo>
                  <a:cubicBezTo>
                    <a:pt x="7787" y="130"/>
                    <a:pt x="9976" y="2318"/>
                    <a:pt x="997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26274F94-85AB-30A3-CD29-BBB7D4BAD1EE}"/>
                </a:ext>
              </a:extLst>
            </p:cNvPr>
            <p:cNvSpPr/>
            <p:nvPr/>
          </p:nvSpPr>
          <p:spPr>
            <a:xfrm>
              <a:off x="11707328" y="2203321"/>
              <a:ext cx="9775" cy="9775"/>
            </a:xfrm>
            <a:custGeom>
              <a:avLst/>
              <a:gdLst>
                <a:gd name="connsiteX0" fmla="*/ 9986 w 9775"/>
                <a:gd name="connsiteY0" fmla="*/ 5018 h 9775"/>
                <a:gd name="connsiteX1" fmla="*/ 5098 w 9775"/>
                <a:gd name="connsiteY1" fmla="*/ 9906 h 9775"/>
                <a:gd name="connsiteX2" fmla="*/ 210 w 9775"/>
                <a:gd name="connsiteY2" fmla="*/ 5018 h 9775"/>
                <a:gd name="connsiteX3" fmla="*/ 5098 w 9775"/>
                <a:gd name="connsiteY3" fmla="*/ 130 h 9775"/>
                <a:gd name="connsiteX4" fmla="*/ 998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5018"/>
                  </a:moveTo>
                  <a:cubicBezTo>
                    <a:pt x="9986" y="7717"/>
                    <a:pt x="7797" y="9906"/>
                    <a:pt x="5098" y="9906"/>
                  </a:cubicBezTo>
                  <a:cubicBezTo>
                    <a:pt x="2398" y="9906"/>
                    <a:pt x="210" y="7717"/>
                    <a:pt x="210" y="5018"/>
                  </a:cubicBezTo>
                  <a:cubicBezTo>
                    <a:pt x="210" y="2318"/>
                    <a:pt x="2398" y="130"/>
                    <a:pt x="5098" y="130"/>
                  </a:cubicBezTo>
                  <a:cubicBezTo>
                    <a:pt x="7797" y="130"/>
                    <a:pt x="9986" y="2318"/>
                    <a:pt x="998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1F664014-B6F8-0359-D215-D89B57D30D74}"/>
                </a:ext>
              </a:extLst>
            </p:cNvPr>
            <p:cNvSpPr/>
            <p:nvPr/>
          </p:nvSpPr>
          <p:spPr>
            <a:xfrm>
              <a:off x="11756206" y="2203321"/>
              <a:ext cx="9775" cy="9775"/>
            </a:xfrm>
            <a:custGeom>
              <a:avLst/>
              <a:gdLst>
                <a:gd name="connsiteX0" fmla="*/ 9996 w 9775"/>
                <a:gd name="connsiteY0" fmla="*/ 5018 h 9775"/>
                <a:gd name="connsiteX1" fmla="*/ 5108 w 9775"/>
                <a:gd name="connsiteY1" fmla="*/ 9906 h 9775"/>
                <a:gd name="connsiteX2" fmla="*/ 220 w 9775"/>
                <a:gd name="connsiteY2" fmla="*/ 5018 h 9775"/>
                <a:gd name="connsiteX3" fmla="*/ 5108 w 9775"/>
                <a:gd name="connsiteY3" fmla="*/ 130 h 9775"/>
                <a:gd name="connsiteX4" fmla="*/ 999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5018"/>
                  </a:moveTo>
                  <a:cubicBezTo>
                    <a:pt x="9996" y="7717"/>
                    <a:pt x="7807" y="9906"/>
                    <a:pt x="5108" y="9906"/>
                  </a:cubicBezTo>
                  <a:cubicBezTo>
                    <a:pt x="2408" y="9906"/>
                    <a:pt x="220" y="7717"/>
                    <a:pt x="220" y="5018"/>
                  </a:cubicBezTo>
                  <a:cubicBezTo>
                    <a:pt x="220" y="2318"/>
                    <a:pt x="2408" y="130"/>
                    <a:pt x="5108" y="130"/>
                  </a:cubicBezTo>
                  <a:cubicBezTo>
                    <a:pt x="7807" y="130"/>
                    <a:pt x="9996" y="2318"/>
                    <a:pt x="999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B95A95CC-7AD4-4A8E-343F-051C1C6B295B}"/>
                </a:ext>
              </a:extLst>
            </p:cNvPr>
            <p:cNvSpPr/>
            <p:nvPr/>
          </p:nvSpPr>
          <p:spPr>
            <a:xfrm>
              <a:off x="11805084" y="2203321"/>
              <a:ext cx="9775" cy="9775"/>
            </a:xfrm>
            <a:custGeom>
              <a:avLst/>
              <a:gdLst>
                <a:gd name="connsiteX0" fmla="*/ 10006 w 9775"/>
                <a:gd name="connsiteY0" fmla="*/ 5018 h 9775"/>
                <a:gd name="connsiteX1" fmla="*/ 5118 w 9775"/>
                <a:gd name="connsiteY1" fmla="*/ 9906 h 9775"/>
                <a:gd name="connsiteX2" fmla="*/ 230 w 9775"/>
                <a:gd name="connsiteY2" fmla="*/ 5018 h 9775"/>
                <a:gd name="connsiteX3" fmla="*/ 5118 w 9775"/>
                <a:gd name="connsiteY3" fmla="*/ 130 h 9775"/>
                <a:gd name="connsiteX4" fmla="*/ 1000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5018"/>
                  </a:moveTo>
                  <a:cubicBezTo>
                    <a:pt x="10006" y="7717"/>
                    <a:pt x="7817" y="9906"/>
                    <a:pt x="5118" y="9906"/>
                  </a:cubicBezTo>
                  <a:cubicBezTo>
                    <a:pt x="2418" y="9906"/>
                    <a:pt x="230" y="7717"/>
                    <a:pt x="230" y="5018"/>
                  </a:cubicBezTo>
                  <a:cubicBezTo>
                    <a:pt x="230" y="2318"/>
                    <a:pt x="2418" y="130"/>
                    <a:pt x="5118" y="130"/>
                  </a:cubicBezTo>
                  <a:cubicBezTo>
                    <a:pt x="7817" y="130"/>
                    <a:pt x="10006" y="2318"/>
                    <a:pt x="1000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95F2DD1E-4CAF-C17F-EA9A-DAA888393153}"/>
                </a:ext>
              </a:extLst>
            </p:cNvPr>
            <p:cNvSpPr/>
            <p:nvPr/>
          </p:nvSpPr>
          <p:spPr>
            <a:xfrm>
              <a:off x="11853963" y="2203321"/>
              <a:ext cx="9775" cy="9775"/>
            </a:xfrm>
            <a:custGeom>
              <a:avLst/>
              <a:gdLst>
                <a:gd name="connsiteX0" fmla="*/ 10016 w 9775"/>
                <a:gd name="connsiteY0" fmla="*/ 5018 h 9775"/>
                <a:gd name="connsiteX1" fmla="*/ 5128 w 9775"/>
                <a:gd name="connsiteY1" fmla="*/ 9906 h 9775"/>
                <a:gd name="connsiteX2" fmla="*/ 240 w 9775"/>
                <a:gd name="connsiteY2" fmla="*/ 5018 h 9775"/>
                <a:gd name="connsiteX3" fmla="*/ 5128 w 9775"/>
                <a:gd name="connsiteY3" fmla="*/ 130 h 9775"/>
                <a:gd name="connsiteX4" fmla="*/ 1001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5018"/>
                  </a:moveTo>
                  <a:cubicBezTo>
                    <a:pt x="10016" y="7717"/>
                    <a:pt x="7827" y="9906"/>
                    <a:pt x="5128" y="9906"/>
                  </a:cubicBezTo>
                  <a:cubicBezTo>
                    <a:pt x="2428" y="9906"/>
                    <a:pt x="240" y="7717"/>
                    <a:pt x="240" y="5018"/>
                  </a:cubicBezTo>
                  <a:cubicBezTo>
                    <a:pt x="240" y="2318"/>
                    <a:pt x="2428" y="130"/>
                    <a:pt x="5128" y="130"/>
                  </a:cubicBezTo>
                  <a:cubicBezTo>
                    <a:pt x="7827" y="130"/>
                    <a:pt x="10016" y="2318"/>
                    <a:pt x="1001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BE3B793-31D3-2238-DEF5-6D37EDBF387C}"/>
                </a:ext>
              </a:extLst>
            </p:cNvPr>
            <p:cNvSpPr/>
            <p:nvPr/>
          </p:nvSpPr>
          <p:spPr>
            <a:xfrm>
              <a:off x="11902841" y="2203321"/>
              <a:ext cx="9775" cy="9775"/>
            </a:xfrm>
            <a:custGeom>
              <a:avLst/>
              <a:gdLst>
                <a:gd name="connsiteX0" fmla="*/ 10026 w 9775"/>
                <a:gd name="connsiteY0" fmla="*/ 5018 h 9775"/>
                <a:gd name="connsiteX1" fmla="*/ 5138 w 9775"/>
                <a:gd name="connsiteY1" fmla="*/ 9906 h 9775"/>
                <a:gd name="connsiteX2" fmla="*/ 250 w 9775"/>
                <a:gd name="connsiteY2" fmla="*/ 5018 h 9775"/>
                <a:gd name="connsiteX3" fmla="*/ 5138 w 9775"/>
                <a:gd name="connsiteY3" fmla="*/ 130 h 9775"/>
                <a:gd name="connsiteX4" fmla="*/ 1002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5018"/>
                  </a:moveTo>
                  <a:cubicBezTo>
                    <a:pt x="10026" y="7717"/>
                    <a:pt x="7837" y="9906"/>
                    <a:pt x="5138" y="9906"/>
                  </a:cubicBezTo>
                  <a:cubicBezTo>
                    <a:pt x="2438" y="9906"/>
                    <a:pt x="250" y="7717"/>
                    <a:pt x="250" y="5018"/>
                  </a:cubicBezTo>
                  <a:cubicBezTo>
                    <a:pt x="250" y="2318"/>
                    <a:pt x="2438" y="130"/>
                    <a:pt x="5138" y="130"/>
                  </a:cubicBezTo>
                  <a:cubicBezTo>
                    <a:pt x="7837" y="130"/>
                    <a:pt x="10026" y="2318"/>
                    <a:pt x="1002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8D7CC08E-4A7A-31CC-D8D4-E3AFD9AE6479}"/>
                </a:ext>
              </a:extLst>
            </p:cNvPr>
            <p:cNvSpPr/>
            <p:nvPr/>
          </p:nvSpPr>
          <p:spPr>
            <a:xfrm>
              <a:off x="11951719" y="2203321"/>
              <a:ext cx="9775" cy="9775"/>
            </a:xfrm>
            <a:custGeom>
              <a:avLst/>
              <a:gdLst>
                <a:gd name="connsiteX0" fmla="*/ 10036 w 9775"/>
                <a:gd name="connsiteY0" fmla="*/ 5018 h 9775"/>
                <a:gd name="connsiteX1" fmla="*/ 5148 w 9775"/>
                <a:gd name="connsiteY1" fmla="*/ 9906 h 9775"/>
                <a:gd name="connsiteX2" fmla="*/ 260 w 9775"/>
                <a:gd name="connsiteY2" fmla="*/ 5018 h 9775"/>
                <a:gd name="connsiteX3" fmla="*/ 5148 w 9775"/>
                <a:gd name="connsiteY3" fmla="*/ 130 h 9775"/>
                <a:gd name="connsiteX4" fmla="*/ 1003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5018"/>
                  </a:moveTo>
                  <a:cubicBezTo>
                    <a:pt x="10036" y="7717"/>
                    <a:pt x="7847" y="9906"/>
                    <a:pt x="5148" y="9906"/>
                  </a:cubicBezTo>
                  <a:cubicBezTo>
                    <a:pt x="2448" y="9906"/>
                    <a:pt x="260" y="7717"/>
                    <a:pt x="260" y="5018"/>
                  </a:cubicBezTo>
                  <a:cubicBezTo>
                    <a:pt x="260" y="2318"/>
                    <a:pt x="2448" y="130"/>
                    <a:pt x="5148" y="130"/>
                  </a:cubicBezTo>
                  <a:cubicBezTo>
                    <a:pt x="7847" y="130"/>
                    <a:pt x="10036" y="2318"/>
                    <a:pt x="1003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3F7054DA-B300-4B8F-24C5-50D89C2DE249}"/>
                </a:ext>
              </a:extLst>
            </p:cNvPr>
            <p:cNvSpPr/>
            <p:nvPr/>
          </p:nvSpPr>
          <p:spPr>
            <a:xfrm>
              <a:off x="12000598" y="2203321"/>
              <a:ext cx="9775" cy="9775"/>
            </a:xfrm>
            <a:custGeom>
              <a:avLst/>
              <a:gdLst>
                <a:gd name="connsiteX0" fmla="*/ 10046 w 9775"/>
                <a:gd name="connsiteY0" fmla="*/ 5018 h 9775"/>
                <a:gd name="connsiteX1" fmla="*/ 5158 w 9775"/>
                <a:gd name="connsiteY1" fmla="*/ 9906 h 9775"/>
                <a:gd name="connsiteX2" fmla="*/ 270 w 9775"/>
                <a:gd name="connsiteY2" fmla="*/ 5018 h 9775"/>
                <a:gd name="connsiteX3" fmla="*/ 5158 w 9775"/>
                <a:gd name="connsiteY3" fmla="*/ 130 h 9775"/>
                <a:gd name="connsiteX4" fmla="*/ 1004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5018"/>
                  </a:moveTo>
                  <a:cubicBezTo>
                    <a:pt x="10046" y="7717"/>
                    <a:pt x="7857" y="9906"/>
                    <a:pt x="5158" y="9906"/>
                  </a:cubicBezTo>
                  <a:cubicBezTo>
                    <a:pt x="2458" y="9906"/>
                    <a:pt x="270" y="7717"/>
                    <a:pt x="270" y="5018"/>
                  </a:cubicBezTo>
                  <a:cubicBezTo>
                    <a:pt x="270" y="2318"/>
                    <a:pt x="2458" y="130"/>
                    <a:pt x="5158" y="130"/>
                  </a:cubicBezTo>
                  <a:cubicBezTo>
                    <a:pt x="7857" y="130"/>
                    <a:pt x="10046" y="2318"/>
                    <a:pt x="1004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F790B7E7-1C25-D69F-129B-73DC9F7B882B}"/>
                </a:ext>
              </a:extLst>
            </p:cNvPr>
            <p:cNvSpPr/>
            <p:nvPr/>
          </p:nvSpPr>
          <p:spPr>
            <a:xfrm>
              <a:off x="12049476" y="2203321"/>
              <a:ext cx="9775" cy="9775"/>
            </a:xfrm>
            <a:custGeom>
              <a:avLst/>
              <a:gdLst>
                <a:gd name="connsiteX0" fmla="*/ 10056 w 9775"/>
                <a:gd name="connsiteY0" fmla="*/ 5018 h 9775"/>
                <a:gd name="connsiteX1" fmla="*/ 5168 w 9775"/>
                <a:gd name="connsiteY1" fmla="*/ 9906 h 9775"/>
                <a:gd name="connsiteX2" fmla="*/ 280 w 9775"/>
                <a:gd name="connsiteY2" fmla="*/ 5018 h 9775"/>
                <a:gd name="connsiteX3" fmla="*/ 5168 w 9775"/>
                <a:gd name="connsiteY3" fmla="*/ 130 h 9775"/>
                <a:gd name="connsiteX4" fmla="*/ 1005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5018"/>
                  </a:moveTo>
                  <a:cubicBezTo>
                    <a:pt x="10056" y="7717"/>
                    <a:pt x="7867" y="9906"/>
                    <a:pt x="5168" y="9906"/>
                  </a:cubicBezTo>
                  <a:cubicBezTo>
                    <a:pt x="2468" y="9906"/>
                    <a:pt x="280" y="7717"/>
                    <a:pt x="280" y="5018"/>
                  </a:cubicBezTo>
                  <a:cubicBezTo>
                    <a:pt x="280" y="2318"/>
                    <a:pt x="2468" y="130"/>
                    <a:pt x="5168" y="130"/>
                  </a:cubicBezTo>
                  <a:cubicBezTo>
                    <a:pt x="7867" y="130"/>
                    <a:pt x="10056" y="2318"/>
                    <a:pt x="1005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BF1C6E8A-6937-5AD1-F23A-6741BA7E19CA}"/>
                </a:ext>
              </a:extLst>
            </p:cNvPr>
            <p:cNvSpPr/>
            <p:nvPr/>
          </p:nvSpPr>
          <p:spPr>
            <a:xfrm>
              <a:off x="12098354" y="2203321"/>
              <a:ext cx="9775" cy="9775"/>
            </a:xfrm>
            <a:custGeom>
              <a:avLst/>
              <a:gdLst>
                <a:gd name="connsiteX0" fmla="*/ 10066 w 9775"/>
                <a:gd name="connsiteY0" fmla="*/ 5018 h 9775"/>
                <a:gd name="connsiteX1" fmla="*/ 5178 w 9775"/>
                <a:gd name="connsiteY1" fmla="*/ 9906 h 9775"/>
                <a:gd name="connsiteX2" fmla="*/ 290 w 9775"/>
                <a:gd name="connsiteY2" fmla="*/ 5018 h 9775"/>
                <a:gd name="connsiteX3" fmla="*/ 5178 w 9775"/>
                <a:gd name="connsiteY3" fmla="*/ 130 h 9775"/>
                <a:gd name="connsiteX4" fmla="*/ 1006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5018"/>
                  </a:moveTo>
                  <a:cubicBezTo>
                    <a:pt x="10066" y="7717"/>
                    <a:pt x="7877" y="9906"/>
                    <a:pt x="5178" y="9906"/>
                  </a:cubicBezTo>
                  <a:cubicBezTo>
                    <a:pt x="2478" y="9906"/>
                    <a:pt x="290" y="7717"/>
                    <a:pt x="290" y="5018"/>
                  </a:cubicBezTo>
                  <a:cubicBezTo>
                    <a:pt x="290" y="2318"/>
                    <a:pt x="2478" y="130"/>
                    <a:pt x="5178" y="130"/>
                  </a:cubicBezTo>
                  <a:cubicBezTo>
                    <a:pt x="7877" y="130"/>
                    <a:pt x="10066" y="2318"/>
                    <a:pt x="1006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F2327EE0-79E1-4355-4DE7-F946502C37B4}"/>
                </a:ext>
              </a:extLst>
            </p:cNvPr>
            <p:cNvSpPr/>
            <p:nvPr/>
          </p:nvSpPr>
          <p:spPr>
            <a:xfrm>
              <a:off x="12147233" y="2203321"/>
              <a:ext cx="9775" cy="9775"/>
            </a:xfrm>
            <a:custGeom>
              <a:avLst/>
              <a:gdLst>
                <a:gd name="connsiteX0" fmla="*/ 10076 w 9775"/>
                <a:gd name="connsiteY0" fmla="*/ 5018 h 9775"/>
                <a:gd name="connsiteX1" fmla="*/ 5188 w 9775"/>
                <a:gd name="connsiteY1" fmla="*/ 9906 h 9775"/>
                <a:gd name="connsiteX2" fmla="*/ 300 w 9775"/>
                <a:gd name="connsiteY2" fmla="*/ 5018 h 9775"/>
                <a:gd name="connsiteX3" fmla="*/ 5188 w 9775"/>
                <a:gd name="connsiteY3" fmla="*/ 130 h 9775"/>
                <a:gd name="connsiteX4" fmla="*/ 1007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5018"/>
                  </a:moveTo>
                  <a:cubicBezTo>
                    <a:pt x="10076" y="7717"/>
                    <a:pt x="7887" y="9906"/>
                    <a:pt x="5188" y="9906"/>
                  </a:cubicBezTo>
                  <a:cubicBezTo>
                    <a:pt x="2488" y="9906"/>
                    <a:pt x="300" y="7717"/>
                    <a:pt x="300" y="5018"/>
                  </a:cubicBezTo>
                  <a:cubicBezTo>
                    <a:pt x="300" y="2318"/>
                    <a:pt x="2488" y="130"/>
                    <a:pt x="5188" y="130"/>
                  </a:cubicBezTo>
                  <a:cubicBezTo>
                    <a:pt x="7887" y="130"/>
                    <a:pt x="10076" y="2318"/>
                    <a:pt x="10076" y="501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894D750-9A0C-11DE-35A5-DA9AB6065C61}"/>
                </a:ext>
              </a:extLst>
            </p:cNvPr>
            <p:cNvSpPr/>
            <p:nvPr/>
          </p:nvSpPr>
          <p:spPr>
            <a:xfrm>
              <a:off x="10680883" y="2252200"/>
              <a:ext cx="9775" cy="9775"/>
            </a:xfrm>
            <a:custGeom>
              <a:avLst/>
              <a:gdLst>
                <a:gd name="connsiteX0" fmla="*/ 9776 w 9775"/>
                <a:gd name="connsiteY0" fmla="*/ 5028 h 9775"/>
                <a:gd name="connsiteX1" fmla="*/ 4888 w 9775"/>
                <a:gd name="connsiteY1" fmla="*/ 9916 h 9775"/>
                <a:gd name="connsiteX2" fmla="*/ 0 w 9775"/>
                <a:gd name="connsiteY2" fmla="*/ 5028 h 9775"/>
                <a:gd name="connsiteX3" fmla="*/ 4888 w 9775"/>
                <a:gd name="connsiteY3" fmla="*/ 140 h 9775"/>
                <a:gd name="connsiteX4" fmla="*/ 977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5028"/>
                  </a:moveTo>
                  <a:cubicBezTo>
                    <a:pt x="9776" y="7727"/>
                    <a:pt x="7587" y="9916"/>
                    <a:pt x="4888" y="9916"/>
                  </a:cubicBezTo>
                  <a:cubicBezTo>
                    <a:pt x="2188" y="9916"/>
                    <a:pt x="0" y="7727"/>
                    <a:pt x="0" y="5028"/>
                  </a:cubicBezTo>
                  <a:cubicBezTo>
                    <a:pt x="0" y="2328"/>
                    <a:pt x="2188" y="140"/>
                    <a:pt x="4888" y="140"/>
                  </a:cubicBezTo>
                  <a:cubicBezTo>
                    <a:pt x="7587" y="140"/>
                    <a:pt x="9776" y="2328"/>
                    <a:pt x="977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C3F1A933-17EF-00A8-8B0F-3AF30BBC97C8}"/>
                </a:ext>
              </a:extLst>
            </p:cNvPr>
            <p:cNvSpPr/>
            <p:nvPr/>
          </p:nvSpPr>
          <p:spPr>
            <a:xfrm>
              <a:off x="10729761" y="2252200"/>
              <a:ext cx="9775" cy="9775"/>
            </a:xfrm>
            <a:custGeom>
              <a:avLst/>
              <a:gdLst>
                <a:gd name="connsiteX0" fmla="*/ 9786 w 9775"/>
                <a:gd name="connsiteY0" fmla="*/ 5028 h 9775"/>
                <a:gd name="connsiteX1" fmla="*/ 4898 w 9775"/>
                <a:gd name="connsiteY1" fmla="*/ 9916 h 9775"/>
                <a:gd name="connsiteX2" fmla="*/ 10 w 9775"/>
                <a:gd name="connsiteY2" fmla="*/ 5028 h 9775"/>
                <a:gd name="connsiteX3" fmla="*/ 4898 w 9775"/>
                <a:gd name="connsiteY3" fmla="*/ 140 h 9775"/>
                <a:gd name="connsiteX4" fmla="*/ 978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5028"/>
                  </a:moveTo>
                  <a:cubicBezTo>
                    <a:pt x="9786" y="7727"/>
                    <a:pt x="7597" y="9916"/>
                    <a:pt x="4898" y="9916"/>
                  </a:cubicBezTo>
                  <a:cubicBezTo>
                    <a:pt x="2198" y="9916"/>
                    <a:pt x="10" y="7727"/>
                    <a:pt x="10" y="5028"/>
                  </a:cubicBezTo>
                  <a:cubicBezTo>
                    <a:pt x="10" y="2328"/>
                    <a:pt x="2198" y="140"/>
                    <a:pt x="4898" y="140"/>
                  </a:cubicBezTo>
                  <a:cubicBezTo>
                    <a:pt x="7597" y="140"/>
                    <a:pt x="9786" y="2328"/>
                    <a:pt x="978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581BBAE1-451C-08AB-61D6-AD1CCD4DC488}"/>
                </a:ext>
              </a:extLst>
            </p:cNvPr>
            <p:cNvSpPr/>
            <p:nvPr/>
          </p:nvSpPr>
          <p:spPr>
            <a:xfrm>
              <a:off x="10778639" y="2252200"/>
              <a:ext cx="9775" cy="9775"/>
            </a:xfrm>
            <a:custGeom>
              <a:avLst/>
              <a:gdLst>
                <a:gd name="connsiteX0" fmla="*/ 9796 w 9775"/>
                <a:gd name="connsiteY0" fmla="*/ 5028 h 9775"/>
                <a:gd name="connsiteX1" fmla="*/ 4908 w 9775"/>
                <a:gd name="connsiteY1" fmla="*/ 9916 h 9775"/>
                <a:gd name="connsiteX2" fmla="*/ 20 w 9775"/>
                <a:gd name="connsiteY2" fmla="*/ 5028 h 9775"/>
                <a:gd name="connsiteX3" fmla="*/ 4908 w 9775"/>
                <a:gd name="connsiteY3" fmla="*/ 140 h 9775"/>
                <a:gd name="connsiteX4" fmla="*/ 979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5028"/>
                  </a:moveTo>
                  <a:cubicBezTo>
                    <a:pt x="9796" y="7727"/>
                    <a:pt x="7607" y="9916"/>
                    <a:pt x="4908" y="9916"/>
                  </a:cubicBezTo>
                  <a:cubicBezTo>
                    <a:pt x="2208" y="9916"/>
                    <a:pt x="20" y="7727"/>
                    <a:pt x="20" y="5028"/>
                  </a:cubicBezTo>
                  <a:cubicBezTo>
                    <a:pt x="20" y="2328"/>
                    <a:pt x="2208" y="140"/>
                    <a:pt x="4908" y="140"/>
                  </a:cubicBezTo>
                  <a:cubicBezTo>
                    <a:pt x="7607" y="140"/>
                    <a:pt x="9796" y="2328"/>
                    <a:pt x="979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3C6BC7E-F817-9D0C-DF4C-8CFA95014DA6}"/>
                </a:ext>
              </a:extLst>
            </p:cNvPr>
            <p:cNvSpPr/>
            <p:nvPr/>
          </p:nvSpPr>
          <p:spPr>
            <a:xfrm>
              <a:off x="10827518" y="2252200"/>
              <a:ext cx="9775" cy="9775"/>
            </a:xfrm>
            <a:custGeom>
              <a:avLst/>
              <a:gdLst>
                <a:gd name="connsiteX0" fmla="*/ 9806 w 9775"/>
                <a:gd name="connsiteY0" fmla="*/ 5028 h 9775"/>
                <a:gd name="connsiteX1" fmla="*/ 4918 w 9775"/>
                <a:gd name="connsiteY1" fmla="*/ 9916 h 9775"/>
                <a:gd name="connsiteX2" fmla="*/ 30 w 9775"/>
                <a:gd name="connsiteY2" fmla="*/ 5028 h 9775"/>
                <a:gd name="connsiteX3" fmla="*/ 4918 w 9775"/>
                <a:gd name="connsiteY3" fmla="*/ 140 h 9775"/>
                <a:gd name="connsiteX4" fmla="*/ 980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5028"/>
                  </a:moveTo>
                  <a:cubicBezTo>
                    <a:pt x="9806" y="7727"/>
                    <a:pt x="7617" y="9916"/>
                    <a:pt x="4918" y="9916"/>
                  </a:cubicBezTo>
                  <a:cubicBezTo>
                    <a:pt x="2218" y="9916"/>
                    <a:pt x="30" y="7727"/>
                    <a:pt x="30" y="5028"/>
                  </a:cubicBezTo>
                  <a:cubicBezTo>
                    <a:pt x="30" y="2328"/>
                    <a:pt x="2218" y="140"/>
                    <a:pt x="4918" y="140"/>
                  </a:cubicBezTo>
                  <a:cubicBezTo>
                    <a:pt x="7617" y="140"/>
                    <a:pt x="9806" y="2328"/>
                    <a:pt x="980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F54C009-A28D-823B-2603-5C7077836A41}"/>
                </a:ext>
              </a:extLst>
            </p:cNvPr>
            <p:cNvSpPr/>
            <p:nvPr/>
          </p:nvSpPr>
          <p:spPr>
            <a:xfrm>
              <a:off x="10876396" y="2252200"/>
              <a:ext cx="9775" cy="9775"/>
            </a:xfrm>
            <a:custGeom>
              <a:avLst/>
              <a:gdLst>
                <a:gd name="connsiteX0" fmla="*/ 9816 w 9775"/>
                <a:gd name="connsiteY0" fmla="*/ 5028 h 9775"/>
                <a:gd name="connsiteX1" fmla="*/ 4928 w 9775"/>
                <a:gd name="connsiteY1" fmla="*/ 9916 h 9775"/>
                <a:gd name="connsiteX2" fmla="*/ 40 w 9775"/>
                <a:gd name="connsiteY2" fmla="*/ 5028 h 9775"/>
                <a:gd name="connsiteX3" fmla="*/ 4928 w 9775"/>
                <a:gd name="connsiteY3" fmla="*/ 140 h 9775"/>
                <a:gd name="connsiteX4" fmla="*/ 981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5028"/>
                  </a:moveTo>
                  <a:cubicBezTo>
                    <a:pt x="9816" y="7727"/>
                    <a:pt x="7627" y="9916"/>
                    <a:pt x="4928" y="9916"/>
                  </a:cubicBezTo>
                  <a:cubicBezTo>
                    <a:pt x="2228" y="9916"/>
                    <a:pt x="40" y="7727"/>
                    <a:pt x="40" y="5028"/>
                  </a:cubicBezTo>
                  <a:cubicBezTo>
                    <a:pt x="40" y="2328"/>
                    <a:pt x="2228" y="140"/>
                    <a:pt x="4928" y="140"/>
                  </a:cubicBezTo>
                  <a:cubicBezTo>
                    <a:pt x="7627" y="140"/>
                    <a:pt x="9816" y="2328"/>
                    <a:pt x="981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75BC7527-480E-B7B4-F5D4-C34C7AEAB7E1}"/>
                </a:ext>
              </a:extLst>
            </p:cNvPr>
            <p:cNvSpPr/>
            <p:nvPr/>
          </p:nvSpPr>
          <p:spPr>
            <a:xfrm>
              <a:off x="10925274" y="2252200"/>
              <a:ext cx="9775" cy="9775"/>
            </a:xfrm>
            <a:custGeom>
              <a:avLst/>
              <a:gdLst>
                <a:gd name="connsiteX0" fmla="*/ 9826 w 9775"/>
                <a:gd name="connsiteY0" fmla="*/ 5028 h 9775"/>
                <a:gd name="connsiteX1" fmla="*/ 4938 w 9775"/>
                <a:gd name="connsiteY1" fmla="*/ 9916 h 9775"/>
                <a:gd name="connsiteX2" fmla="*/ 50 w 9775"/>
                <a:gd name="connsiteY2" fmla="*/ 5028 h 9775"/>
                <a:gd name="connsiteX3" fmla="*/ 4938 w 9775"/>
                <a:gd name="connsiteY3" fmla="*/ 140 h 9775"/>
                <a:gd name="connsiteX4" fmla="*/ 982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5028"/>
                  </a:moveTo>
                  <a:cubicBezTo>
                    <a:pt x="9826" y="7727"/>
                    <a:pt x="7637" y="9916"/>
                    <a:pt x="4938" y="9916"/>
                  </a:cubicBezTo>
                  <a:cubicBezTo>
                    <a:pt x="2238" y="9916"/>
                    <a:pt x="50" y="7727"/>
                    <a:pt x="50" y="5028"/>
                  </a:cubicBezTo>
                  <a:cubicBezTo>
                    <a:pt x="50" y="2328"/>
                    <a:pt x="2238" y="140"/>
                    <a:pt x="4938" y="140"/>
                  </a:cubicBezTo>
                  <a:cubicBezTo>
                    <a:pt x="7637" y="140"/>
                    <a:pt x="9826" y="2328"/>
                    <a:pt x="982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ED5AAD4D-9B71-2FCA-03C9-E1D69B2745A8}"/>
                </a:ext>
              </a:extLst>
            </p:cNvPr>
            <p:cNvSpPr/>
            <p:nvPr/>
          </p:nvSpPr>
          <p:spPr>
            <a:xfrm>
              <a:off x="10974153" y="2252200"/>
              <a:ext cx="9775" cy="9775"/>
            </a:xfrm>
            <a:custGeom>
              <a:avLst/>
              <a:gdLst>
                <a:gd name="connsiteX0" fmla="*/ 9836 w 9775"/>
                <a:gd name="connsiteY0" fmla="*/ 5028 h 9775"/>
                <a:gd name="connsiteX1" fmla="*/ 4948 w 9775"/>
                <a:gd name="connsiteY1" fmla="*/ 9916 h 9775"/>
                <a:gd name="connsiteX2" fmla="*/ 60 w 9775"/>
                <a:gd name="connsiteY2" fmla="*/ 5028 h 9775"/>
                <a:gd name="connsiteX3" fmla="*/ 4948 w 9775"/>
                <a:gd name="connsiteY3" fmla="*/ 140 h 9775"/>
                <a:gd name="connsiteX4" fmla="*/ 983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5028"/>
                  </a:moveTo>
                  <a:cubicBezTo>
                    <a:pt x="9836" y="7727"/>
                    <a:pt x="7647" y="9916"/>
                    <a:pt x="4948" y="9916"/>
                  </a:cubicBezTo>
                  <a:cubicBezTo>
                    <a:pt x="2248" y="9916"/>
                    <a:pt x="60" y="7727"/>
                    <a:pt x="60" y="5028"/>
                  </a:cubicBezTo>
                  <a:cubicBezTo>
                    <a:pt x="60" y="2328"/>
                    <a:pt x="2248" y="140"/>
                    <a:pt x="4948" y="140"/>
                  </a:cubicBezTo>
                  <a:cubicBezTo>
                    <a:pt x="7647" y="140"/>
                    <a:pt x="9836" y="2328"/>
                    <a:pt x="983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5F1ACEE6-0817-A203-6B78-5F71BF280C7B}"/>
                </a:ext>
              </a:extLst>
            </p:cNvPr>
            <p:cNvSpPr/>
            <p:nvPr/>
          </p:nvSpPr>
          <p:spPr>
            <a:xfrm>
              <a:off x="11023031" y="2252200"/>
              <a:ext cx="9775" cy="9775"/>
            </a:xfrm>
            <a:custGeom>
              <a:avLst/>
              <a:gdLst>
                <a:gd name="connsiteX0" fmla="*/ 9846 w 9775"/>
                <a:gd name="connsiteY0" fmla="*/ 5028 h 9775"/>
                <a:gd name="connsiteX1" fmla="*/ 4958 w 9775"/>
                <a:gd name="connsiteY1" fmla="*/ 9916 h 9775"/>
                <a:gd name="connsiteX2" fmla="*/ 70 w 9775"/>
                <a:gd name="connsiteY2" fmla="*/ 5028 h 9775"/>
                <a:gd name="connsiteX3" fmla="*/ 4958 w 9775"/>
                <a:gd name="connsiteY3" fmla="*/ 140 h 9775"/>
                <a:gd name="connsiteX4" fmla="*/ 984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5028"/>
                  </a:moveTo>
                  <a:cubicBezTo>
                    <a:pt x="9846" y="7727"/>
                    <a:pt x="7657" y="9916"/>
                    <a:pt x="4958" y="9916"/>
                  </a:cubicBezTo>
                  <a:cubicBezTo>
                    <a:pt x="2258" y="9916"/>
                    <a:pt x="70" y="7727"/>
                    <a:pt x="70" y="5028"/>
                  </a:cubicBezTo>
                  <a:cubicBezTo>
                    <a:pt x="70" y="2328"/>
                    <a:pt x="2258" y="140"/>
                    <a:pt x="4958" y="140"/>
                  </a:cubicBezTo>
                  <a:cubicBezTo>
                    <a:pt x="7657" y="140"/>
                    <a:pt x="9846" y="2328"/>
                    <a:pt x="984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BA0AB550-0F2B-A6A1-050A-E5B9F064B2B2}"/>
                </a:ext>
              </a:extLst>
            </p:cNvPr>
            <p:cNvSpPr/>
            <p:nvPr/>
          </p:nvSpPr>
          <p:spPr>
            <a:xfrm>
              <a:off x="11071909" y="2252200"/>
              <a:ext cx="9775" cy="9775"/>
            </a:xfrm>
            <a:custGeom>
              <a:avLst/>
              <a:gdLst>
                <a:gd name="connsiteX0" fmla="*/ 9856 w 9775"/>
                <a:gd name="connsiteY0" fmla="*/ 5028 h 9775"/>
                <a:gd name="connsiteX1" fmla="*/ 4968 w 9775"/>
                <a:gd name="connsiteY1" fmla="*/ 9916 h 9775"/>
                <a:gd name="connsiteX2" fmla="*/ 80 w 9775"/>
                <a:gd name="connsiteY2" fmla="*/ 5028 h 9775"/>
                <a:gd name="connsiteX3" fmla="*/ 4968 w 9775"/>
                <a:gd name="connsiteY3" fmla="*/ 140 h 9775"/>
                <a:gd name="connsiteX4" fmla="*/ 985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5028"/>
                  </a:moveTo>
                  <a:cubicBezTo>
                    <a:pt x="9856" y="7727"/>
                    <a:pt x="7667" y="9916"/>
                    <a:pt x="4968" y="9916"/>
                  </a:cubicBezTo>
                  <a:cubicBezTo>
                    <a:pt x="2268" y="9916"/>
                    <a:pt x="80" y="7727"/>
                    <a:pt x="80" y="5028"/>
                  </a:cubicBezTo>
                  <a:cubicBezTo>
                    <a:pt x="80" y="2328"/>
                    <a:pt x="2268" y="140"/>
                    <a:pt x="4968" y="140"/>
                  </a:cubicBezTo>
                  <a:cubicBezTo>
                    <a:pt x="7667" y="140"/>
                    <a:pt x="9856" y="2328"/>
                    <a:pt x="985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F1CB2B5-0D9F-96FF-6F92-C468B634FA6E}"/>
                </a:ext>
              </a:extLst>
            </p:cNvPr>
            <p:cNvSpPr/>
            <p:nvPr/>
          </p:nvSpPr>
          <p:spPr>
            <a:xfrm>
              <a:off x="11120788" y="2252200"/>
              <a:ext cx="9775" cy="9775"/>
            </a:xfrm>
            <a:custGeom>
              <a:avLst/>
              <a:gdLst>
                <a:gd name="connsiteX0" fmla="*/ 9866 w 9775"/>
                <a:gd name="connsiteY0" fmla="*/ 5028 h 9775"/>
                <a:gd name="connsiteX1" fmla="*/ 4978 w 9775"/>
                <a:gd name="connsiteY1" fmla="*/ 9916 h 9775"/>
                <a:gd name="connsiteX2" fmla="*/ 90 w 9775"/>
                <a:gd name="connsiteY2" fmla="*/ 5028 h 9775"/>
                <a:gd name="connsiteX3" fmla="*/ 4978 w 9775"/>
                <a:gd name="connsiteY3" fmla="*/ 140 h 9775"/>
                <a:gd name="connsiteX4" fmla="*/ 986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5028"/>
                  </a:moveTo>
                  <a:cubicBezTo>
                    <a:pt x="9866" y="7727"/>
                    <a:pt x="7677" y="9916"/>
                    <a:pt x="4978" y="9916"/>
                  </a:cubicBezTo>
                  <a:cubicBezTo>
                    <a:pt x="2278" y="9916"/>
                    <a:pt x="90" y="7727"/>
                    <a:pt x="90" y="5028"/>
                  </a:cubicBezTo>
                  <a:cubicBezTo>
                    <a:pt x="90" y="2328"/>
                    <a:pt x="2278" y="140"/>
                    <a:pt x="4978" y="140"/>
                  </a:cubicBezTo>
                  <a:cubicBezTo>
                    <a:pt x="7677" y="140"/>
                    <a:pt x="9866" y="2328"/>
                    <a:pt x="986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320EEDE-2469-A9CA-D784-A350731830DC}"/>
                </a:ext>
              </a:extLst>
            </p:cNvPr>
            <p:cNvSpPr/>
            <p:nvPr/>
          </p:nvSpPr>
          <p:spPr>
            <a:xfrm>
              <a:off x="11169666" y="2252200"/>
              <a:ext cx="9775" cy="9775"/>
            </a:xfrm>
            <a:custGeom>
              <a:avLst/>
              <a:gdLst>
                <a:gd name="connsiteX0" fmla="*/ 9876 w 9775"/>
                <a:gd name="connsiteY0" fmla="*/ 5028 h 9775"/>
                <a:gd name="connsiteX1" fmla="*/ 4988 w 9775"/>
                <a:gd name="connsiteY1" fmla="*/ 9916 h 9775"/>
                <a:gd name="connsiteX2" fmla="*/ 100 w 9775"/>
                <a:gd name="connsiteY2" fmla="*/ 5028 h 9775"/>
                <a:gd name="connsiteX3" fmla="*/ 4988 w 9775"/>
                <a:gd name="connsiteY3" fmla="*/ 140 h 9775"/>
                <a:gd name="connsiteX4" fmla="*/ 987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5028"/>
                  </a:moveTo>
                  <a:cubicBezTo>
                    <a:pt x="9876" y="7727"/>
                    <a:pt x="7687" y="9916"/>
                    <a:pt x="4988" y="9916"/>
                  </a:cubicBezTo>
                  <a:cubicBezTo>
                    <a:pt x="2288" y="9916"/>
                    <a:pt x="100" y="7727"/>
                    <a:pt x="100" y="5028"/>
                  </a:cubicBezTo>
                  <a:cubicBezTo>
                    <a:pt x="100" y="2328"/>
                    <a:pt x="2288" y="140"/>
                    <a:pt x="4988" y="140"/>
                  </a:cubicBezTo>
                  <a:cubicBezTo>
                    <a:pt x="7687" y="140"/>
                    <a:pt x="9876" y="2328"/>
                    <a:pt x="987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AA4619C-0036-6E89-EBE8-7C56A796F9BD}"/>
                </a:ext>
              </a:extLst>
            </p:cNvPr>
            <p:cNvSpPr/>
            <p:nvPr/>
          </p:nvSpPr>
          <p:spPr>
            <a:xfrm>
              <a:off x="11218544" y="2252200"/>
              <a:ext cx="9775" cy="9775"/>
            </a:xfrm>
            <a:custGeom>
              <a:avLst/>
              <a:gdLst>
                <a:gd name="connsiteX0" fmla="*/ 9886 w 9775"/>
                <a:gd name="connsiteY0" fmla="*/ 5028 h 9775"/>
                <a:gd name="connsiteX1" fmla="*/ 4998 w 9775"/>
                <a:gd name="connsiteY1" fmla="*/ 9916 h 9775"/>
                <a:gd name="connsiteX2" fmla="*/ 110 w 9775"/>
                <a:gd name="connsiteY2" fmla="*/ 5028 h 9775"/>
                <a:gd name="connsiteX3" fmla="*/ 4998 w 9775"/>
                <a:gd name="connsiteY3" fmla="*/ 140 h 9775"/>
                <a:gd name="connsiteX4" fmla="*/ 988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5028"/>
                  </a:moveTo>
                  <a:cubicBezTo>
                    <a:pt x="9886" y="7727"/>
                    <a:pt x="7697" y="9916"/>
                    <a:pt x="4998" y="9916"/>
                  </a:cubicBezTo>
                  <a:cubicBezTo>
                    <a:pt x="2298" y="9916"/>
                    <a:pt x="110" y="7727"/>
                    <a:pt x="110" y="5028"/>
                  </a:cubicBezTo>
                  <a:cubicBezTo>
                    <a:pt x="110" y="2328"/>
                    <a:pt x="2298" y="140"/>
                    <a:pt x="4998" y="140"/>
                  </a:cubicBezTo>
                  <a:cubicBezTo>
                    <a:pt x="7697" y="140"/>
                    <a:pt x="9886" y="2328"/>
                    <a:pt x="988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DFB842BE-FD8C-F111-8D59-A4D3EECA4044}"/>
                </a:ext>
              </a:extLst>
            </p:cNvPr>
            <p:cNvSpPr/>
            <p:nvPr/>
          </p:nvSpPr>
          <p:spPr>
            <a:xfrm>
              <a:off x="11267423" y="2252200"/>
              <a:ext cx="9775" cy="9775"/>
            </a:xfrm>
            <a:custGeom>
              <a:avLst/>
              <a:gdLst>
                <a:gd name="connsiteX0" fmla="*/ 9896 w 9775"/>
                <a:gd name="connsiteY0" fmla="*/ 5028 h 9775"/>
                <a:gd name="connsiteX1" fmla="*/ 5008 w 9775"/>
                <a:gd name="connsiteY1" fmla="*/ 9916 h 9775"/>
                <a:gd name="connsiteX2" fmla="*/ 120 w 9775"/>
                <a:gd name="connsiteY2" fmla="*/ 5028 h 9775"/>
                <a:gd name="connsiteX3" fmla="*/ 5008 w 9775"/>
                <a:gd name="connsiteY3" fmla="*/ 140 h 9775"/>
                <a:gd name="connsiteX4" fmla="*/ 989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5028"/>
                  </a:moveTo>
                  <a:cubicBezTo>
                    <a:pt x="9896" y="7727"/>
                    <a:pt x="7707" y="9916"/>
                    <a:pt x="5008" y="9916"/>
                  </a:cubicBezTo>
                  <a:cubicBezTo>
                    <a:pt x="2308" y="9916"/>
                    <a:pt x="120" y="7727"/>
                    <a:pt x="120" y="5028"/>
                  </a:cubicBezTo>
                  <a:cubicBezTo>
                    <a:pt x="120" y="2328"/>
                    <a:pt x="2308" y="140"/>
                    <a:pt x="5008" y="140"/>
                  </a:cubicBezTo>
                  <a:cubicBezTo>
                    <a:pt x="7707" y="140"/>
                    <a:pt x="9896" y="2328"/>
                    <a:pt x="989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F158A58C-AE9A-3383-0443-8F5E547FA491}"/>
                </a:ext>
              </a:extLst>
            </p:cNvPr>
            <p:cNvSpPr/>
            <p:nvPr/>
          </p:nvSpPr>
          <p:spPr>
            <a:xfrm>
              <a:off x="11316301" y="2252200"/>
              <a:ext cx="9775" cy="9775"/>
            </a:xfrm>
            <a:custGeom>
              <a:avLst/>
              <a:gdLst>
                <a:gd name="connsiteX0" fmla="*/ 9906 w 9775"/>
                <a:gd name="connsiteY0" fmla="*/ 5028 h 9775"/>
                <a:gd name="connsiteX1" fmla="*/ 5018 w 9775"/>
                <a:gd name="connsiteY1" fmla="*/ 9916 h 9775"/>
                <a:gd name="connsiteX2" fmla="*/ 130 w 9775"/>
                <a:gd name="connsiteY2" fmla="*/ 5028 h 9775"/>
                <a:gd name="connsiteX3" fmla="*/ 5018 w 9775"/>
                <a:gd name="connsiteY3" fmla="*/ 140 h 9775"/>
                <a:gd name="connsiteX4" fmla="*/ 990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5028"/>
                  </a:moveTo>
                  <a:cubicBezTo>
                    <a:pt x="9906" y="7727"/>
                    <a:pt x="7717" y="9916"/>
                    <a:pt x="5018" y="9916"/>
                  </a:cubicBezTo>
                  <a:cubicBezTo>
                    <a:pt x="2318" y="9916"/>
                    <a:pt x="130" y="7727"/>
                    <a:pt x="130" y="5028"/>
                  </a:cubicBezTo>
                  <a:cubicBezTo>
                    <a:pt x="130" y="2328"/>
                    <a:pt x="2318" y="140"/>
                    <a:pt x="5018" y="140"/>
                  </a:cubicBezTo>
                  <a:cubicBezTo>
                    <a:pt x="7717" y="140"/>
                    <a:pt x="9906" y="2328"/>
                    <a:pt x="990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7AE97021-42BB-2797-28D9-67EAFBA95C57}"/>
                </a:ext>
              </a:extLst>
            </p:cNvPr>
            <p:cNvSpPr/>
            <p:nvPr/>
          </p:nvSpPr>
          <p:spPr>
            <a:xfrm>
              <a:off x="11365179" y="2252200"/>
              <a:ext cx="9775" cy="9775"/>
            </a:xfrm>
            <a:custGeom>
              <a:avLst/>
              <a:gdLst>
                <a:gd name="connsiteX0" fmla="*/ 9916 w 9775"/>
                <a:gd name="connsiteY0" fmla="*/ 5028 h 9775"/>
                <a:gd name="connsiteX1" fmla="*/ 5028 w 9775"/>
                <a:gd name="connsiteY1" fmla="*/ 9916 h 9775"/>
                <a:gd name="connsiteX2" fmla="*/ 140 w 9775"/>
                <a:gd name="connsiteY2" fmla="*/ 5028 h 9775"/>
                <a:gd name="connsiteX3" fmla="*/ 5028 w 9775"/>
                <a:gd name="connsiteY3" fmla="*/ 140 h 9775"/>
                <a:gd name="connsiteX4" fmla="*/ 991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5028"/>
                  </a:moveTo>
                  <a:cubicBezTo>
                    <a:pt x="9916" y="7727"/>
                    <a:pt x="7727" y="9916"/>
                    <a:pt x="5028" y="9916"/>
                  </a:cubicBezTo>
                  <a:cubicBezTo>
                    <a:pt x="2328" y="9916"/>
                    <a:pt x="140" y="7727"/>
                    <a:pt x="140" y="5028"/>
                  </a:cubicBezTo>
                  <a:cubicBezTo>
                    <a:pt x="140" y="2328"/>
                    <a:pt x="2328" y="140"/>
                    <a:pt x="5028" y="140"/>
                  </a:cubicBezTo>
                  <a:cubicBezTo>
                    <a:pt x="7727" y="140"/>
                    <a:pt x="9916" y="2328"/>
                    <a:pt x="991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BC07431-F1D3-01BA-DB2D-12394B04469C}"/>
                </a:ext>
              </a:extLst>
            </p:cNvPr>
            <p:cNvSpPr/>
            <p:nvPr/>
          </p:nvSpPr>
          <p:spPr>
            <a:xfrm>
              <a:off x="11414058" y="2252200"/>
              <a:ext cx="9775" cy="9775"/>
            </a:xfrm>
            <a:custGeom>
              <a:avLst/>
              <a:gdLst>
                <a:gd name="connsiteX0" fmla="*/ 9926 w 9775"/>
                <a:gd name="connsiteY0" fmla="*/ 5028 h 9775"/>
                <a:gd name="connsiteX1" fmla="*/ 5038 w 9775"/>
                <a:gd name="connsiteY1" fmla="*/ 9916 h 9775"/>
                <a:gd name="connsiteX2" fmla="*/ 150 w 9775"/>
                <a:gd name="connsiteY2" fmla="*/ 5028 h 9775"/>
                <a:gd name="connsiteX3" fmla="*/ 5038 w 9775"/>
                <a:gd name="connsiteY3" fmla="*/ 140 h 9775"/>
                <a:gd name="connsiteX4" fmla="*/ 992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5028"/>
                  </a:moveTo>
                  <a:cubicBezTo>
                    <a:pt x="9926" y="7727"/>
                    <a:pt x="7737" y="9916"/>
                    <a:pt x="5038" y="9916"/>
                  </a:cubicBezTo>
                  <a:cubicBezTo>
                    <a:pt x="2338" y="9916"/>
                    <a:pt x="150" y="7727"/>
                    <a:pt x="150" y="5028"/>
                  </a:cubicBezTo>
                  <a:cubicBezTo>
                    <a:pt x="150" y="2328"/>
                    <a:pt x="2338" y="140"/>
                    <a:pt x="5038" y="140"/>
                  </a:cubicBezTo>
                  <a:cubicBezTo>
                    <a:pt x="7737" y="140"/>
                    <a:pt x="9926" y="2328"/>
                    <a:pt x="992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111712A-7FDA-2744-6C19-68CA23C8638A}"/>
                </a:ext>
              </a:extLst>
            </p:cNvPr>
            <p:cNvSpPr/>
            <p:nvPr/>
          </p:nvSpPr>
          <p:spPr>
            <a:xfrm>
              <a:off x="11462936" y="2252200"/>
              <a:ext cx="9775" cy="9775"/>
            </a:xfrm>
            <a:custGeom>
              <a:avLst/>
              <a:gdLst>
                <a:gd name="connsiteX0" fmla="*/ 9936 w 9775"/>
                <a:gd name="connsiteY0" fmla="*/ 5028 h 9775"/>
                <a:gd name="connsiteX1" fmla="*/ 5048 w 9775"/>
                <a:gd name="connsiteY1" fmla="*/ 9916 h 9775"/>
                <a:gd name="connsiteX2" fmla="*/ 160 w 9775"/>
                <a:gd name="connsiteY2" fmla="*/ 5028 h 9775"/>
                <a:gd name="connsiteX3" fmla="*/ 5048 w 9775"/>
                <a:gd name="connsiteY3" fmla="*/ 140 h 9775"/>
                <a:gd name="connsiteX4" fmla="*/ 993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5028"/>
                  </a:moveTo>
                  <a:cubicBezTo>
                    <a:pt x="9936" y="7727"/>
                    <a:pt x="7747" y="9916"/>
                    <a:pt x="5048" y="9916"/>
                  </a:cubicBezTo>
                  <a:cubicBezTo>
                    <a:pt x="2348" y="9916"/>
                    <a:pt x="160" y="7727"/>
                    <a:pt x="160" y="5028"/>
                  </a:cubicBezTo>
                  <a:cubicBezTo>
                    <a:pt x="160" y="2328"/>
                    <a:pt x="2348" y="140"/>
                    <a:pt x="5048" y="140"/>
                  </a:cubicBezTo>
                  <a:cubicBezTo>
                    <a:pt x="7747" y="140"/>
                    <a:pt x="9936" y="2328"/>
                    <a:pt x="993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EBE9BC50-8F6F-5FEB-7C13-A6F9018ECCE6}"/>
                </a:ext>
              </a:extLst>
            </p:cNvPr>
            <p:cNvSpPr/>
            <p:nvPr/>
          </p:nvSpPr>
          <p:spPr>
            <a:xfrm>
              <a:off x="11511814" y="2252200"/>
              <a:ext cx="9775" cy="9775"/>
            </a:xfrm>
            <a:custGeom>
              <a:avLst/>
              <a:gdLst>
                <a:gd name="connsiteX0" fmla="*/ 9946 w 9775"/>
                <a:gd name="connsiteY0" fmla="*/ 5028 h 9775"/>
                <a:gd name="connsiteX1" fmla="*/ 5058 w 9775"/>
                <a:gd name="connsiteY1" fmla="*/ 9916 h 9775"/>
                <a:gd name="connsiteX2" fmla="*/ 170 w 9775"/>
                <a:gd name="connsiteY2" fmla="*/ 5028 h 9775"/>
                <a:gd name="connsiteX3" fmla="*/ 5058 w 9775"/>
                <a:gd name="connsiteY3" fmla="*/ 140 h 9775"/>
                <a:gd name="connsiteX4" fmla="*/ 994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5028"/>
                  </a:moveTo>
                  <a:cubicBezTo>
                    <a:pt x="9946" y="7727"/>
                    <a:pt x="7757" y="9916"/>
                    <a:pt x="5058" y="9916"/>
                  </a:cubicBezTo>
                  <a:cubicBezTo>
                    <a:pt x="2358" y="9916"/>
                    <a:pt x="170" y="7727"/>
                    <a:pt x="170" y="5028"/>
                  </a:cubicBezTo>
                  <a:cubicBezTo>
                    <a:pt x="170" y="2328"/>
                    <a:pt x="2358" y="140"/>
                    <a:pt x="5058" y="140"/>
                  </a:cubicBezTo>
                  <a:cubicBezTo>
                    <a:pt x="7757" y="140"/>
                    <a:pt x="9946" y="2328"/>
                    <a:pt x="994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D7CF643E-AB8C-4720-6EDF-FCADE1B07E08}"/>
                </a:ext>
              </a:extLst>
            </p:cNvPr>
            <p:cNvSpPr/>
            <p:nvPr/>
          </p:nvSpPr>
          <p:spPr>
            <a:xfrm>
              <a:off x="11560693" y="2252200"/>
              <a:ext cx="9775" cy="9775"/>
            </a:xfrm>
            <a:custGeom>
              <a:avLst/>
              <a:gdLst>
                <a:gd name="connsiteX0" fmla="*/ 9956 w 9775"/>
                <a:gd name="connsiteY0" fmla="*/ 5028 h 9775"/>
                <a:gd name="connsiteX1" fmla="*/ 5068 w 9775"/>
                <a:gd name="connsiteY1" fmla="*/ 9916 h 9775"/>
                <a:gd name="connsiteX2" fmla="*/ 180 w 9775"/>
                <a:gd name="connsiteY2" fmla="*/ 5028 h 9775"/>
                <a:gd name="connsiteX3" fmla="*/ 5068 w 9775"/>
                <a:gd name="connsiteY3" fmla="*/ 140 h 9775"/>
                <a:gd name="connsiteX4" fmla="*/ 995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5028"/>
                  </a:moveTo>
                  <a:cubicBezTo>
                    <a:pt x="9956" y="7727"/>
                    <a:pt x="7767" y="9916"/>
                    <a:pt x="5068" y="9916"/>
                  </a:cubicBezTo>
                  <a:cubicBezTo>
                    <a:pt x="2368" y="9916"/>
                    <a:pt x="180" y="7727"/>
                    <a:pt x="180" y="5028"/>
                  </a:cubicBezTo>
                  <a:cubicBezTo>
                    <a:pt x="180" y="2328"/>
                    <a:pt x="2368" y="140"/>
                    <a:pt x="5068" y="140"/>
                  </a:cubicBezTo>
                  <a:cubicBezTo>
                    <a:pt x="7767" y="140"/>
                    <a:pt x="9956" y="2328"/>
                    <a:pt x="995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C649F000-6393-9959-1263-2B20AAFFDF00}"/>
                </a:ext>
              </a:extLst>
            </p:cNvPr>
            <p:cNvSpPr/>
            <p:nvPr/>
          </p:nvSpPr>
          <p:spPr>
            <a:xfrm>
              <a:off x="11609571" y="2252200"/>
              <a:ext cx="9775" cy="9775"/>
            </a:xfrm>
            <a:custGeom>
              <a:avLst/>
              <a:gdLst>
                <a:gd name="connsiteX0" fmla="*/ 9966 w 9775"/>
                <a:gd name="connsiteY0" fmla="*/ 5028 h 9775"/>
                <a:gd name="connsiteX1" fmla="*/ 5078 w 9775"/>
                <a:gd name="connsiteY1" fmla="*/ 9916 h 9775"/>
                <a:gd name="connsiteX2" fmla="*/ 190 w 9775"/>
                <a:gd name="connsiteY2" fmla="*/ 5028 h 9775"/>
                <a:gd name="connsiteX3" fmla="*/ 5078 w 9775"/>
                <a:gd name="connsiteY3" fmla="*/ 140 h 9775"/>
                <a:gd name="connsiteX4" fmla="*/ 996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5028"/>
                  </a:moveTo>
                  <a:cubicBezTo>
                    <a:pt x="9966" y="7727"/>
                    <a:pt x="7777" y="9916"/>
                    <a:pt x="5078" y="9916"/>
                  </a:cubicBezTo>
                  <a:cubicBezTo>
                    <a:pt x="2378" y="9916"/>
                    <a:pt x="190" y="7727"/>
                    <a:pt x="190" y="5028"/>
                  </a:cubicBezTo>
                  <a:cubicBezTo>
                    <a:pt x="190" y="2328"/>
                    <a:pt x="2378" y="140"/>
                    <a:pt x="5078" y="140"/>
                  </a:cubicBezTo>
                  <a:cubicBezTo>
                    <a:pt x="7777" y="140"/>
                    <a:pt x="9966" y="2328"/>
                    <a:pt x="996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F709A804-EDC7-D7E1-128E-B20DA9349404}"/>
                </a:ext>
              </a:extLst>
            </p:cNvPr>
            <p:cNvSpPr/>
            <p:nvPr/>
          </p:nvSpPr>
          <p:spPr>
            <a:xfrm>
              <a:off x="11658449" y="2252200"/>
              <a:ext cx="9775" cy="9775"/>
            </a:xfrm>
            <a:custGeom>
              <a:avLst/>
              <a:gdLst>
                <a:gd name="connsiteX0" fmla="*/ 9976 w 9775"/>
                <a:gd name="connsiteY0" fmla="*/ 5028 h 9775"/>
                <a:gd name="connsiteX1" fmla="*/ 5088 w 9775"/>
                <a:gd name="connsiteY1" fmla="*/ 9916 h 9775"/>
                <a:gd name="connsiteX2" fmla="*/ 200 w 9775"/>
                <a:gd name="connsiteY2" fmla="*/ 5028 h 9775"/>
                <a:gd name="connsiteX3" fmla="*/ 5088 w 9775"/>
                <a:gd name="connsiteY3" fmla="*/ 140 h 9775"/>
                <a:gd name="connsiteX4" fmla="*/ 997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5028"/>
                  </a:moveTo>
                  <a:cubicBezTo>
                    <a:pt x="9976" y="7727"/>
                    <a:pt x="7787" y="9916"/>
                    <a:pt x="5088" y="9916"/>
                  </a:cubicBezTo>
                  <a:cubicBezTo>
                    <a:pt x="2388" y="9916"/>
                    <a:pt x="200" y="7727"/>
                    <a:pt x="200" y="5028"/>
                  </a:cubicBezTo>
                  <a:cubicBezTo>
                    <a:pt x="200" y="2328"/>
                    <a:pt x="2388" y="140"/>
                    <a:pt x="5088" y="140"/>
                  </a:cubicBezTo>
                  <a:cubicBezTo>
                    <a:pt x="7787" y="140"/>
                    <a:pt x="9976" y="2328"/>
                    <a:pt x="997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B6B19051-079C-C484-8B47-3B0C7BC25863}"/>
                </a:ext>
              </a:extLst>
            </p:cNvPr>
            <p:cNvSpPr/>
            <p:nvPr/>
          </p:nvSpPr>
          <p:spPr>
            <a:xfrm>
              <a:off x="11707328" y="2252200"/>
              <a:ext cx="9775" cy="9775"/>
            </a:xfrm>
            <a:custGeom>
              <a:avLst/>
              <a:gdLst>
                <a:gd name="connsiteX0" fmla="*/ 9986 w 9775"/>
                <a:gd name="connsiteY0" fmla="*/ 5028 h 9775"/>
                <a:gd name="connsiteX1" fmla="*/ 5098 w 9775"/>
                <a:gd name="connsiteY1" fmla="*/ 9916 h 9775"/>
                <a:gd name="connsiteX2" fmla="*/ 210 w 9775"/>
                <a:gd name="connsiteY2" fmla="*/ 5028 h 9775"/>
                <a:gd name="connsiteX3" fmla="*/ 5098 w 9775"/>
                <a:gd name="connsiteY3" fmla="*/ 140 h 9775"/>
                <a:gd name="connsiteX4" fmla="*/ 998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5028"/>
                  </a:moveTo>
                  <a:cubicBezTo>
                    <a:pt x="9986" y="7727"/>
                    <a:pt x="7797" y="9916"/>
                    <a:pt x="5098" y="9916"/>
                  </a:cubicBezTo>
                  <a:cubicBezTo>
                    <a:pt x="2398" y="9916"/>
                    <a:pt x="210" y="7727"/>
                    <a:pt x="210" y="5028"/>
                  </a:cubicBezTo>
                  <a:cubicBezTo>
                    <a:pt x="210" y="2328"/>
                    <a:pt x="2398" y="140"/>
                    <a:pt x="5098" y="140"/>
                  </a:cubicBezTo>
                  <a:cubicBezTo>
                    <a:pt x="7797" y="140"/>
                    <a:pt x="9986" y="2328"/>
                    <a:pt x="998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86B36702-0A21-34CA-0063-3FAE5C86A3C0}"/>
                </a:ext>
              </a:extLst>
            </p:cNvPr>
            <p:cNvSpPr/>
            <p:nvPr/>
          </p:nvSpPr>
          <p:spPr>
            <a:xfrm>
              <a:off x="11756206" y="2252200"/>
              <a:ext cx="9775" cy="9775"/>
            </a:xfrm>
            <a:custGeom>
              <a:avLst/>
              <a:gdLst>
                <a:gd name="connsiteX0" fmla="*/ 9996 w 9775"/>
                <a:gd name="connsiteY0" fmla="*/ 5028 h 9775"/>
                <a:gd name="connsiteX1" fmla="*/ 5108 w 9775"/>
                <a:gd name="connsiteY1" fmla="*/ 9916 h 9775"/>
                <a:gd name="connsiteX2" fmla="*/ 220 w 9775"/>
                <a:gd name="connsiteY2" fmla="*/ 5028 h 9775"/>
                <a:gd name="connsiteX3" fmla="*/ 5108 w 9775"/>
                <a:gd name="connsiteY3" fmla="*/ 140 h 9775"/>
                <a:gd name="connsiteX4" fmla="*/ 999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5028"/>
                  </a:moveTo>
                  <a:cubicBezTo>
                    <a:pt x="9996" y="7727"/>
                    <a:pt x="7807" y="9916"/>
                    <a:pt x="5108" y="9916"/>
                  </a:cubicBezTo>
                  <a:cubicBezTo>
                    <a:pt x="2408" y="9916"/>
                    <a:pt x="220" y="7727"/>
                    <a:pt x="220" y="5028"/>
                  </a:cubicBezTo>
                  <a:cubicBezTo>
                    <a:pt x="220" y="2328"/>
                    <a:pt x="2408" y="140"/>
                    <a:pt x="5108" y="140"/>
                  </a:cubicBezTo>
                  <a:cubicBezTo>
                    <a:pt x="7807" y="140"/>
                    <a:pt x="9996" y="2328"/>
                    <a:pt x="999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1192D38-D7EA-3259-9C7F-24A7EAE15981}"/>
                </a:ext>
              </a:extLst>
            </p:cNvPr>
            <p:cNvSpPr/>
            <p:nvPr/>
          </p:nvSpPr>
          <p:spPr>
            <a:xfrm>
              <a:off x="11805084" y="2252200"/>
              <a:ext cx="9775" cy="9775"/>
            </a:xfrm>
            <a:custGeom>
              <a:avLst/>
              <a:gdLst>
                <a:gd name="connsiteX0" fmla="*/ 10006 w 9775"/>
                <a:gd name="connsiteY0" fmla="*/ 5028 h 9775"/>
                <a:gd name="connsiteX1" fmla="*/ 5118 w 9775"/>
                <a:gd name="connsiteY1" fmla="*/ 9916 h 9775"/>
                <a:gd name="connsiteX2" fmla="*/ 230 w 9775"/>
                <a:gd name="connsiteY2" fmla="*/ 5028 h 9775"/>
                <a:gd name="connsiteX3" fmla="*/ 5118 w 9775"/>
                <a:gd name="connsiteY3" fmla="*/ 140 h 9775"/>
                <a:gd name="connsiteX4" fmla="*/ 1000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5028"/>
                  </a:moveTo>
                  <a:cubicBezTo>
                    <a:pt x="10006" y="7727"/>
                    <a:pt x="7817" y="9916"/>
                    <a:pt x="5118" y="9916"/>
                  </a:cubicBezTo>
                  <a:cubicBezTo>
                    <a:pt x="2418" y="9916"/>
                    <a:pt x="230" y="7727"/>
                    <a:pt x="230" y="5028"/>
                  </a:cubicBezTo>
                  <a:cubicBezTo>
                    <a:pt x="230" y="2328"/>
                    <a:pt x="2418" y="140"/>
                    <a:pt x="5118" y="140"/>
                  </a:cubicBezTo>
                  <a:cubicBezTo>
                    <a:pt x="7817" y="140"/>
                    <a:pt x="10006" y="2328"/>
                    <a:pt x="1000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548AE93A-3738-0324-A598-730C08CD8918}"/>
                </a:ext>
              </a:extLst>
            </p:cNvPr>
            <p:cNvSpPr/>
            <p:nvPr/>
          </p:nvSpPr>
          <p:spPr>
            <a:xfrm>
              <a:off x="11853963" y="2252200"/>
              <a:ext cx="9775" cy="9775"/>
            </a:xfrm>
            <a:custGeom>
              <a:avLst/>
              <a:gdLst>
                <a:gd name="connsiteX0" fmla="*/ 10016 w 9775"/>
                <a:gd name="connsiteY0" fmla="*/ 5028 h 9775"/>
                <a:gd name="connsiteX1" fmla="*/ 5128 w 9775"/>
                <a:gd name="connsiteY1" fmla="*/ 9916 h 9775"/>
                <a:gd name="connsiteX2" fmla="*/ 240 w 9775"/>
                <a:gd name="connsiteY2" fmla="*/ 5028 h 9775"/>
                <a:gd name="connsiteX3" fmla="*/ 5128 w 9775"/>
                <a:gd name="connsiteY3" fmla="*/ 140 h 9775"/>
                <a:gd name="connsiteX4" fmla="*/ 1001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5028"/>
                  </a:moveTo>
                  <a:cubicBezTo>
                    <a:pt x="10016" y="7727"/>
                    <a:pt x="7827" y="9916"/>
                    <a:pt x="5128" y="9916"/>
                  </a:cubicBezTo>
                  <a:cubicBezTo>
                    <a:pt x="2428" y="9916"/>
                    <a:pt x="240" y="7727"/>
                    <a:pt x="240" y="5028"/>
                  </a:cubicBezTo>
                  <a:cubicBezTo>
                    <a:pt x="240" y="2328"/>
                    <a:pt x="2428" y="140"/>
                    <a:pt x="5128" y="140"/>
                  </a:cubicBezTo>
                  <a:cubicBezTo>
                    <a:pt x="7827" y="140"/>
                    <a:pt x="10016" y="2328"/>
                    <a:pt x="1001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46F585B-9F2C-98D3-4720-36436E88E510}"/>
                </a:ext>
              </a:extLst>
            </p:cNvPr>
            <p:cNvSpPr/>
            <p:nvPr/>
          </p:nvSpPr>
          <p:spPr>
            <a:xfrm>
              <a:off x="11902841" y="2252200"/>
              <a:ext cx="9775" cy="9775"/>
            </a:xfrm>
            <a:custGeom>
              <a:avLst/>
              <a:gdLst>
                <a:gd name="connsiteX0" fmla="*/ 10026 w 9775"/>
                <a:gd name="connsiteY0" fmla="*/ 5028 h 9775"/>
                <a:gd name="connsiteX1" fmla="*/ 5138 w 9775"/>
                <a:gd name="connsiteY1" fmla="*/ 9916 h 9775"/>
                <a:gd name="connsiteX2" fmla="*/ 250 w 9775"/>
                <a:gd name="connsiteY2" fmla="*/ 5028 h 9775"/>
                <a:gd name="connsiteX3" fmla="*/ 5138 w 9775"/>
                <a:gd name="connsiteY3" fmla="*/ 140 h 9775"/>
                <a:gd name="connsiteX4" fmla="*/ 1002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5028"/>
                  </a:moveTo>
                  <a:cubicBezTo>
                    <a:pt x="10026" y="7727"/>
                    <a:pt x="7837" y="9916"/>
                    <a:pt x="5138" y="9916"/>
                  </a:cubicBezTo>
                  <a:cubicBezTo>
                    <a:pt x="2438" y="9916"/>
                    <a:pt x="250" y="7727"/>
                    <a:pt x="250" y="5028"/>
                  </a:cubicBezTo>
                  <a:cubicBezTo>
                    <a:pt x="250" y="2328"/>
                    <a:pt x="2438" y="140"/>
                    <a:pt x="5138" y="140"/>
                  </a:cubicBezTo>
                  <a:cubicBezTo>
                    <a:pt x="7837" y="140"/>
                    <a:pt x="10026" y="2328"/>
                    <a:pt x="1002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324F1BDB-8AA8-1DD9-4B09-9715A73FC396}"/>
                </a:ext>
              </a:extLst>
            </p:cNvPr>
            <p:cNvSpPr/>
            <p:nvPr/>
          </p:nvSpPr>
          <p:spPr>
            <a:xfrm>
              <a:off x="11951719" y="2252200"/>
              <a:ext cx="9775" cy="9775"/>
            </a:xfrm>
            <a:custGeom>
              <a:avLst/>
              <a:gdLst>
                <a:gd name="connsiteX0" fmla="*/ 10036 w 9775"/>
                <a:gd name="connsiteY0" fmla="*/ 5028 h 9775"/>
                <a:gd name="connsiteX1" fmla="*/ 5148 w 9775"/>
                <a:gd name="connsiteY1" fmla="*/ 9916 h 9775"/>
                <a:gd name="connsiteX2" fmla="*/ 260 w 9775"/>
                <a:gd name="connsiteY2" fmla="*/ 5028 h 9775"/>
                <a:gd name="connsiteX3" fmla="*/ 5148 w 9775"/>
                <a:gd name="connsiteY3" fmla="*/ 140 h 9775"/>
                <a:gd name="connsiteX4" fmla="*/ 1003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5028"/>
                  </a:moveTo>
                  <a:cubicBezTo>
                    <a:pt x="10036" y="7727"/>
                    <a:pt x="7847" y="9916"/>
                    <a:pt x="5148" y="9916"/>
                  </a:cubicBezTo>
                  <a:cubicBezTo>
                    <a:pt x="2448" y="9916"/>
                    <a:pt x="260" y="7727"/>
                    <a:pt x="260" y="5028"/>
                  </a:cubicBezTo>
                  <a:cubicBezTo>
                    <a:pt x="260" y="2328"/>
                    <a:pt x="2448" y="140"/>
                    <a:pt x="5148" y="140"/>
                  </a:cubicBezTo>
                  <a:cubicBezTo>
                    <a:pt x="7847" y="140"/>
                    <a:pt x="10036" y="2328"/>
                    <a:pt x="1003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7D9CBD6-D120-80DD-3488-C8652E1C8ACD}"/>
                </a:ext>
              </a:extLst>
            </p:cNvPr>
            <p:cNvSpPr/>
            <p:nvPr/>
          </p:nvSpPr>
          <p:spPr>
            <a:xfrm>
              <a:off x="12000598" y="2252200"/>
              <a:ext cx="9775" cy="9775"/>
            </a:xfrm>
            <a:custGeom>
              <a:avLst/>
              <a:gdLst>
                <a:gd name="connsiteX0" fmla="*/ 10046 w 9775"/>
                <a:gd name="connsiteY0" fmla="*/ 5028 h 9775"/>
                <a:gd name="connsiteX1" fmla="*/ 5158 w 9775"/>
                <a:gd name="connsiteY1" fmla="*/ 9916 h 9775"/>
                <a:gd name="connsiteX2" fmla="*/ 270 w 9775"/>
                <a:gd name="connsiteY2" fmla="*/ 5028 h 9775"/>
                <a:gd name="connsiteX3" fmla="*/ 5158 w 9775"/>
                <a:gd name="connsiteY3" fmla="*/ 140 h 9775"/>
                <a:gd name="connsiteX4" fmla="*/ 1004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5028"/>
                  </a:moveTo>
                  <a:cubicBezTo>
                    <a:pt x="10046" y="7727"/>
                    <a:pt x="7857" y="9916"/>
                    <a:pt x="5158" y="9916"/>
                  </a:cubicBezTo>
                  <a:cubicBezTo>
                    <a:pt x="2458" y="9916"/>
                    <a:pt x="270" y="7727"/>
                    <a:pt x="270" y="5028"/>
                  </a:cubicBezTo>
                  <a:cubicBezTo>
                    <a:pt x="270" y="2328"/>
                    <a:pt x="2458" y="140"/>
                    <a:pt x="5158" y="140"/>
                  </a:cubicBezTo>
                  <a:cubicBezTo>
                    <a:pt x="7857" y="140"/>
                    <a:pt x="10046" y="2328"/>
                    <a:pt x="1004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F8E829CC-16DB-EA94-E640-D91B23EB980C}"/>
                </a:ext>
              </a:extLst>
            </p:cNvPr>
            <p:cNvSpPr/>
            <p:nvPr/>
          </p:nvSpPr>
          <p:spPr>
            <a:xfrm>
              <a:off x="12049476" y="2252200"/>
              <a:ext cx="9775" cy="9775"/>
            </a:xfrm>
            <a:custGeom>
              <a:avLst/>
              <a:gdLst>
                <a:gd name="connsiteX0" fmla="*/ 10056 w 9775"/>
                <a:gd name="connsiteY0" fmla="*/ 5028 h 9775"/>
                <a:gd name="connsiteX1" fmla="*/ 5168 w 9775"/>
                <a:gd name="connsiteY1" fmla="*/ 9916 h 9775"/>
                <a:gd name="connsiteX2" fmla="*/ 280 w 9775"/>
                <a:gd name="connsiteY2" fmla="*/ 5028 h 9775"/>
                <a:gd name="connsiteX3" fmla="*/ 5168 w 9775"/>
                <a:gd name="connsiteY3" fmla="*/ 140 h 9775"/>
                <a:gd name="connsiteX4" fmla="*/ 1005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5028"/>
                  </a:moveTo>
                  <a:cubicBezTo>
                    <a:pt x="10056" y="7727"/>
                    <a:pt x="7867" y="9916"/>
                    <a:pt x="5168" y="9916"/>
                  </a:cubicBezTo>
                  <a:cubicBezTo>
                    <a:pt x="2468" y="9916"/>
                    <a:pt x="280" y="7727"/>
                    <a:pt x="280" y="5028"/>
                  </a:cubicBezTo>
                  <a:cubicBezTo>
                    <a:pt x="280" y="2328"/>
                    <a:pt x="2468" y="140"/>
                    <a:pt x="5168" y="140"/>
                  </a:cubicBezTo>
                  <a:cubicBezTo>
                    <a:pt x="7867" y="140"/>
                    <a:pt x="10056" y="2328"/>
                    <a:pt x="1005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1D4399A2-C903-F6A8-C273-0C1EBA9B2304}"/>
                </a:ext>
              </a:extLst>
            </p:cNvPr>
            <p:cNvSpPr/>
            <p:nvPr/>
          </p:nvSpPr>
          <p:spPr>
            <a:xfrm>
              <a:off x="12098354" y="2252200"/>
              <a:ext cx="9775" cy="9775"/>
            </a:xfrm>
            <a:custGeom>
              <a:avLst/>
              <a:gdLst>
                <a:gd name="connsiteX0" fmla="*/ 10066 w 9775"/>
                <a:gd name="connsiteY0" fmla="*/ 5028 h 9775"/>
                <a:gd name="connsiteX1" fmla="*/ 5178 w 9775"/>
                <a:gd name="connsiteY1" fmla="*/ 9916 h 9775"/>
                <a:gd name="connsiteX2" fmla="*/ 290 w 9775"/>
                <a:gd name="connsiteY2" fmla="*/ 5028 h 9775"/>
                <a:gd name="connsiteX3" fmla="*/ 5178 w 9775"/>
                <a:gd name="connsiteY3" fmla="*/ 140 h 9775"/>
                <a:gd name="connsiteX4" fmla="*/ 1006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5028"/>
                  </a:moveTo>
                  <a:cubicBezTo>
                    <a:pt x="10066" y="7727"/>
                    <a:pt x="7877" y="9916"/>
                    <a:pt x="5178" y="9916"/>
                  </a:cubicBezTo>
                  <a:cubicBezTo>
                    <a:pt x="2478" y="9916"/>
                    <a:pt x="290" y="7727"/>
                    <a:pt x="290" y="5028"/>
                  </a:cubicBezTo>
                  <a:cubicBezTo>
                    <a:pt x="290" y="2328"/>
                    <a:pt x="2478" y="140"/>
                    <a:pt x="5178" y="140"/>
                  </a:cubicBezTo>
                  <a:cubicBezTo>
                    <a:pt x="7877" y="140"/>
                    <a:pt x="10066" y="2328"/>
                    <a:pt x="1006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3401503D-3C2B-8A39-FB3C-8F6E52D18F2C}"/>
                </a:ext>
              </a:extLst>
            </p:cNvPr>
            <p:cNvSpPr/>
            <p:nvPr/>
          </p:nvSpPr>
          <p:spPr>
            <a:xfrm>
              <a:off x="12147233" y="2252200"/>
              <a:ext cx="9775" cy="9775"/>
            </a:xfrm>
            <a:custGeom>
              <a:avLst/>
              <a:gdLst>
                <a:gd name="connsiteX0" fmla="*/ 10076 w 9775"/>
                <a:gd name="connsiteY0" fmla="*/ 5028 h 9775"/>
                <a:gd name="connsiteX1" fmla="*/ 5188 w 9775"/>
                <a:gd name="connsiteY1" fmla="*/ 9916 h 9775"/>
                <a:gd name="connsiteX2" fmla="*/ 300 w 9775"/>
                <a:gd name="connsiteY2" fmla="*/ 5028 h 9775"/>
                <a:gd name="connsiteX3" fmla="*/ 5188 w 9775"/>
                <a:gd name="connsiteY3" fmla="*/ 140 h 9775"/>
                <a:gd name="connsiteX4" fmla="*/ 1007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5028"/>
                  </a:moveTo>
                  <a:cubicBezTo>
                    <a:pt x="10076" y="7727"/>
                    <a:pt x="7887" y="9916"/>
                    <a:pt x="5188" y="9916"/>
                  </a:cubicBezTo>
                  <a:cubicBezTo>
                    <a:pt x="2488" y="9916"/>
                    <a:pt x="300" y="7727"/>
                    <a:pt x="300" y="5028"/>
                  </a:cubicBezTo>
                  <a:cubicBezTo>
                    <a:pt x="300" y="2328"/>
                    <a:pt x="2488" y="140"/>
                    <a:pt x="5188" y="140"/>
                  </a:cubicBezTo>
                  <a:cubicBezTo>
                    <a:pt x="7887" y="140"/>
                    <a:pt x="10076" y="2328"/>
                    <a:pt x="10076" y="502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A4C94E46-983E-FC0F-E92D-C23C9ABC10C8}"/>
                </a:ext>
              </a:extLst>
            </p:cNvPr>
            <p:cNvSpPr/>
            <p:nvPr/>
          </p:nvSpPr>
          <p:spPr>
            <a:xfrm>
              <a:off x="10680883" y="2301078"/>
              <a:ext cx="9775" cy="9775"/>
            </a:xfrm>
            <a:custGeom>
              <a:avLst/>
              <a:gdLst>
                <a:gd name="connsiteX0" fmla="*/ 9776 w 9775"/>
                <a:gd name="connsiteY0" fmla="*/ 5038 h 9775"/>
                <a:gd name="connsiteX1" fmla="*/ 4888 w 9775"/>
                <a:gd name="connsiteY1" fmla="*/ 9926 h 9775"/>
                <a:gd name="connsiteX2" fmla="*/ 0 w 9775"/>
                <a:gd name="connsiteY2" fmla="*/ 5038 h 9775"/>
                <a:gd name="connsiteX3" fmla="*/ 4888 w 9775"/>
                <a:gd name="connsiteY3" fmla="*/ 150 h 9775"/>
                <a:gd name="connsiteX4" fmla="*/ 977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5038"/>
                  </a:moveTo>
                  <a:cubicBezTo>
                    <a:pt x="9776" y="7737"/>
                    <a:pt x="7587" y="9926"/>
                    <a:pt x="4888" y="9926"/>
                  </a:cubicBezTo>
                  <a:cubicBezTo>
                    <a:pt x="2188" y="9926"/>
                    <a:pt x="0" y="7737"/>
                    <a:pt x="0" y="5038"/>
                  </a:cubicBezTo>
                  <a:cubicBezTo>
                    <a:pt x="0" y="2338"/>
                    <a:pt x="2188" y="150"/>
                    <a:pt x="4888" y="150"/>
                  </a:cubicBezTo>
                  <a:cubicBezTo>
                    <a:pt x="7587" y="150"/>
                    <a:pt x="9776" y="2338"/>
                    <a:pt x="977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677EDFB4-B9A0-3629-8AFA-91E0B19E5CC5}"/>
                </a:ext>
              </a:extLst>
            </p:cNvPr>
            <p:cNvSpPr/>
            <p:nvPr/>
          </p:nvSpPr>
          <p:spPr>
            <a:xfrm>
              <a:off x="10729761" y="2301078"/>
              <a:ext cx="9775" cy="9775"/>
            </a:xfrm>
            <a:custGeom>
              <a:avLst/>
              <a:gdLst>
                <a:gd name="connsiteX0" fmla="*/ 9786 w 9775"/>
                <a:gd name="connsiteY0" fmla="*/ 5038 h 9775"/>
                <a:gd name="connsiteX1" fmla="*/ 4898 w 9775"/>
                <a:gd name="connsiteY1" fmla="*/ 9926 h 9775"/>
                <a:gd name="connsiteX2" fmla="*/ 10 w 9775"/>
                <a:gd name="connsiteY2" fmla="*/ 5038 h 9775"/>
                <a:gd name="connsiteX3" fmla="*/ 4898 w 9775"/>
                <a:gd name="connsiteY3" fmla="*/ 150 h 9775"/>
                <a:gd name="connsiteX4" fmla="*/ 978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5038"/>
                  </a:moveTo>
                  <a:cubicBezTo>
                    <a:pt x="9786" y="7737"/>
                    <a:pt x="7597" y="9926"/>
                    <a:pt x="4898" y="9926"/>
                  </a:cubicBezTo>
                  <a:cubicBezTo>
                    <a:pt x="2198" y="9926"/>
                    <a:pt x="10" y="7737"/>
                    <a:pt x="10" y="5038"/>
                  </a:cubicBezTo>
                  <a:cubicBezTo>
                    <a:pt x="10" y="2338"/>
                    <a:pt x="2198" y="150"/>
                    <a:pt x="4898" y="150"/>
                  </a:cubicBezTo>
                  <a:cubicBezTo>
                    <a:pt x="7597" y="150"/>
                    <a:pt x="9786" y="2338"/>
                    <a:pt x="978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81AF318-D6E1-679B-C610-8873A01B0477}"/>
                </a:ext>
              </a:extLst>
            </p:cNvPr>
            <p:cNvSpPr/>
            <p:nvPr/>
          </p:nvSpPr>
          <p:spPr>
            <a:xfrm>
              <a:off x="10778639" y="2301078"/>
              <a:ext cx="9775" cy="9775"/>
            </a:xfrm>
            <a:custGeom>
              <a:avLst/>
              <a:gdLst>
                <a:gd name="connsiteX0" fmla="*/ 9796 w 9775"/>
                <a:gd name="connsiteY0" fmla="*/ 5038 h 9775"/>
                <a:gd name="connsiteX1" fmla="*/ 4908 w 9775"/>
                <a:gd name="connsiteY1" fmla="*/ 9926 h 9775"/>
                <a:gd name="connsiteX2" fmla="*/ 20 w 9775"/>
                <a:gd name="connsiteY2" fmla="*/ 5038 h 9775"/>
                <a:gd name="connsiteX3" fmla="*/ 4908 w 9775"/>
                <a:gd name="connsiteY3" fmla="*/ 150 h 9775"/>
                <a:gd name="connsiteX4" fmla="*/ 979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5038"/>
                  </a:moveTo>
                  <a:cubicBezTo>
                    <a:pt x="9796" y="7737"/>
                    <a:pt x="7607" y="9926"/>
                    <a:pt x="4908" y="9926"/>
                  </a:cubicBezTo>
                  <a:cubicBezTo>
                    <a:pt x="2208" y="9926"/>
                    <a:pt x="20" y="7737"/>
                    <a:pt x="20" y="5038"/>
                  </a:cubicBezTo>
                  <a:cubicBezTo>
                    <a:pt x="20" y="2338"/>
                    <a:pt x="2208" y="150"/>
                    <a:pt x="4908" y="150"/>
                  </a:cubicBezTo>
                  <a:cubicBezTo>
                    <a:pt x="7607" y="150"/>
                    <a:pt x="9796" y="2338"/>
                    <a:pt x="979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1001B7CF-1601-7138-5FB4-814E7BE0C913}"/>
                </a:ext>
              </a:extLst>
            </p:cNvPr>
            <p:cNvSpPr/>
            <p:nvPr/>
          </p:nvSpPr>
          <p:spPr>
            <a:xfrm>
              <a:off x="10827518" y="2301078"/>
              <a:ext cx="9775" cy="9775"/>
            </a:xfrm>
            <a:custGeom>
              <a:avLst/>
              <a:gdLst>
                <a:gd name="connsiteX0" fmla="*/ 9806 w 9775"/>
                <a:gd name="connsiteY0" fmla="*/ 5038 h 9775"/>
                <a:gd name="connsiteX1" fmla="*/ 4918 w 9775"/>
                <a:gd name="connsiteY1" fmla="*/ 9926 h 9775"/>
                <a:gd name="connsiteX2" fmla="*/ 30 w 9775"/>
                <a:gd name="connsiteY2" fmla="*/ 5038 h 9775"/>
                <a:gd name="connsiteX3" fmla="*/ 4918 w 9775"/>
                <a:gd name="connsiteY3" fmla="*/ 150 h 9775"/>
                <a:gd name="connsiteX4" fmla="*/ 980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5038"/>
                  </a:moveTo>
                  <a:cubicBezTo>
                    <a:pt x="9806" y="7737"/>
                    <a:pt x="7617" y="9926"/>
                    <a:pt x="4918" y="9926"/>
                  </a:cubicBezTo>
                  <a:cubicBezTo>
                    <a:pt x="2218" y="9926"/>
                    <a:pt x="30" y="7737"/>
                    <a:pt x="30" y="5038"/>
                  </a:cubicBezTo>
                  <a:cubicBezTo>
                    <a:pt x="30" y="2338"/>
                    <a:pt x="2218" y="150"/>
                    <a:pt x="4918" y="150"/>
                  </a:cubicBezTo>
                  <a:cubicBezTo>
                    <a:pt x="7617" y="150"/>
                    <a:pt x="9806" y="2338"/>
                    <a:pt x="980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C483F87C-9C63-33F6-7395-8FAF921E83A4}"/>
                </a:ext>
              </a:extLst>
            </p:cNvPr>
            <p:cNvSpPr/>
            <p:nvPr/>
          </p:nvSpPr>
          <p:spPr>
            <a:xfrm>
              <a:off x="10876396" y="2301078"/>
              <a:ext cx="9775" cy="9775"/>
            </a:xfrm>
            <a:custGeom>
              <a:avLst/>
              <a:gdLst>
                <a:gd name="connsiteX0" fmla="*/ 9816 w 9775"/>
                <a:gd name="connsiteY0" fmla="*/ 5038 h 9775"/>
                <a:gd name="connsiteX1" fmla="*/ 4928 w 9775"/>
                <a:gd name="connsiteY1" fmla="*/ 9926 h 9775"/>
                <a:gd name="connsiteX2" fmla="*/ 40 w 9775"/>
                <a:gd name="connsiteY2" fmla="*/ 5038 h 9775"/>
                <a:gd name="connsiteX3" fmla="*/ 4928 w 9775"/>
                <a:gd name="connsiteY3" fmla="*/ 150 h 9775"/>
                <a:gd name="connsiteX4" fmla="*/ 981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5038"/>
                  </a:moveTo>
                  <a:cubicBezTo>
                    <a:pt x="9816" y="7737"/>
                    <a:pt x="7627" y="9926"/>
                    <a:pt x="4928" y="9926"/>
                  </a:cubicBezTo>
                  <a:cubicBezTo>
                    <a:pt x="2228" y="9926"/>
                    <a:pt x="40" y="7737"/>
                    <a:pt x="40" y="5038"/>
                  </a:cubicBezTo>
                  <a:cubicBezTo>
                    <a:pt x="40" y="2338"/>
                    <a:pt x="2228" y="150"/>
                    <a:pt x="4928" y="150"/>
                  </a:cubicBezTo>
                  <a:cubicBezTo>
                    <a:pt x="7627" y="150"/>
                    <a:pt x="9816" y="2338"/>
                    <a:pt x="981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32FEE88-618A-044A-F19C-AD7623E5D80F}"/>
                </a:ext>
              </a:extLst>
            </p:cNvPr>
            <p:cNvSpPr/>
            <p:nvPr/>
          </p:nvSpPr>
          <p:spPr>
            <a:xfrm>
              <a:off x="10925274" y="2301078"/>
              <a:ext cx="9775" cy="9775"/>
            </a:xfrm>
            <a:custGeom>
              <a:avLst/>
              <a:gdLst>
                <a:gd name="connsiteX0" fmla="*/ 9826 w 9775"/>
                <a:gd name="connsiteY0" fmla="*/ 5038 h 9775"/>
                <a:gd name="connsiteX1" fmla="*/ 4938 w 9775"/>
                <a:gd name="connsiteY1" fmla="*/ 9926 h 9775"/>
                <a:gd name="connsiteX2" fmla="*/ 50 w 9775"/>
                <a:gd name="connsiteY2" fmla="*/ 5038 h 9775"/>
                <a:gd name="connsiteX3" fmla="*/ 4938 w 9775"/>
                <a:gd name="connsiteY3" fmla="*/ 150 h 9775"/>
                <a:gd name="connsiteX4" fmla="*/ 982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5038"/>
                  </a:moveTo>
                  <a:cubicBezTo>
                    <a:pt x="9826" y="7737"/>
                    <a:pt x="7637" y="9926"/>
                    <a:pt x="4938" y="9926"/>
                  </a:cubicBezTo>
                  <a:cubicBezTo>
                    <a:pt x="2238" y="9926"/>
                    <a:pt x="50" y="7737"/>
                    <a:pt x="50" y="5038"/>
                  </a:cubicBezTo>
                  <a:cubicBezTo>
                    <a:pt x="50" y="2338"/>
                    <a:pt x="2238" y="150"/>
                    <a:pt x="4938" y="150"/>
                  </a:cubicBezTo>
                  <a:cubicBezTo>
                    <a:pt x="7637" y="150"/>
                    <a:pt x="9826" y="2338"/>
                    <a:pt x="982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6848D084-1619-80F1-EDD4-3369BF0D6E94}"/>
                </a:ext>
              </a:extLst>
            </p:cNvPr>
            <p:cNvSpPr/>
            <p:nvPr/>
          </p:nvSpPr>
          <p:spPr>
            <a:xfrm>
              <a:off x="10974153" y="2301078"/>
              <a:ext cx="9775" cy="9775"/>
            </a:xfrm>
            <a:custGeom>
              <a:avLst/>
              <a:gdLst>
                <a:gd name="connsiteX0" fmla="*/ 9836 w 9775"/>
                <a:gd name="connsiteY0" fmla="*/ 5038 h 9775"/>
                <a:gd name="connsiteX1" fmla="*/ 4948 w 9775"/>
                <a:gd name="connsiteY1" fmla="*/ 9926 h 9775"/>
                <a:gd name="connsiteX2" fmla="*/ 60 w 9775"/>
                <a:gd name="connsiteY2" fmla="*/ 5038 h 9775"/>
                <a:gd name="connsiteX3" fmla="*/ 4948 w 9775"/>
                <a:gd name="connsiteY3" fmla="*/ 150 h 9775"/>
                <a:gd name="connsiteX4" fmla="*/ 983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5038"/>
                  </a:moveTo>
                  <a:cubicBezTo>
                    <a:pt x="9836" y="7737"/>
                    <a:pt x="7647" y="9926"/>
                    <a:pt x="4948" y="9926"/>
                  </a:cubicBezTo>
                  <a:cubicBezTo>
                    <a:pt x="2248" y="9926"/>
                    <a:pt x="60" y="7737"/>
                    <a:pt x="60" y="5038"/>
                  </a:cubicBezTo>
                  <a:cubicBezTo>
                    <a:pt x="60" y="2338"/>
                    <a:pt x="2248" y="150"/>
                    <a:pt x="4948" y="150"/>
                  </a:cubicBezTo>
                  <a:cubicBezTo>
                    <a:pt x="7647" y="150"/>
                    <a:pt x="9836" y="2338"/>
                    <a:pt x="983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E45CB5A3-E7D2-5E4E-B46C-6DBFEFD17037}"/>
                </a:ext>
              </a:extLst>
            </p:cNvPr>
            <p:cNvSpPr/>
            <p:nvPr/>
          </p:nvSpPr>
          <p:spPr>
            <a:xfrm>
              <a:off x="11023031" y="2301078"/>
              <a:ext cx="9775" cy="9775"/>
            </a:xfrm>
            <a:custGeom>
              <a:avLst/>
              <a:gdLst>
                <a:gd name="connsiteX0" fmla="*/ 9846 w 9775"/>
                <a:gd name="connsiteY0" fmla="*/ 5038 h 9775"/>
                <a:gd name="connsiteX1" fmla="*/ 4958 w 9775"/>
                <a:gd name="connsiteY1" fmla="*/ 9926 h 9775"/>
                <a:gd name="connsiteX2" fmla="*/ 70 w 9775"/>
                <a:gd name="connsiteY2" fmla="*/ 5038 h 9775"/>
                <a:gd name="connsiteX3" fmla="*/ 4958 w 9775"/>
                <a:gd name="connsiteY3" fmla="*/ 150 h 9775"/>
                <a:gd name="connsiteX4" fmla="*/ 984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5038"/>
                  </a:moveTo>
                  <a:cubicBezTo>
                    <a:pt x="9846" y="7737"/>
                    <a:pt x="7657" y="9926"/>
                    <a:pt x="4958" y="9926"/>
                  </a:cubicBezTo>
                  <a:cubicBezTo>
                    <a:pt x="2258" y="9926"/>
                    <a:pt x="70" y="7737"/>
                    <a:pt x="70" y="5038"/>
                  </a:cubicBezTo>
                  <a:cubicBezTo>
                    <a:pt x="70" y="2338"/>
                    <a:pt x="2258" y="150"/>
                    <a:pt x="4958" y="150"/>
                  </a:cubicBezTo>
                  <a:cubicBezTo>
                    <a:pt x="7657" y="150"/>
                    <a:pt x="9846" y="2338"/>
                    <a:pt x="984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7F9D5AF2-F9EB-4EC8-102D-D342EA076CEF}"/>
                </a:ext>
              </a:extLst>
            </p:cNvPr>
            <p:cNvSpPr/>
            <p:nvPr/>
          </p:nvSpPr>
          <p:spPr>
            <a:xfrm>
              <a:off x="11071909" y="2301078"/>
              <a:ext cx="9775" cy="9775"/>
            </a:xfrm>
            <a:custGeom>
              <a:avLst/>
              <a:gdLst>
                <a:gd name="connsiteX0" fmla="*/ 9856 w 9775"/>
                <a:gd name="connsiteY0" fmla="*/ 5038 h 9775"/>
                <a:gd name="connsiteX1" fmla="*/ 4968 w 9775"/>
                <a:gd name="connsiteY1" fmla="*/ 9926 h 9775"/>
                <a:gd name="connsiteX2" fmla="*/ 80 w 9775"/>
                <a:gd name="connsiteY2" fmla="*/ 5038 h 9775"/>
                <a:gd name="connsiteX3" fmla="*/ 4968 w 9775"/>
                <a:gd name="connsiteY3" fmla="*/ 150 h 9775"/>
                <a:gd name="connsiteX4" fmla="*/ 985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5038"/>
                  </a:moveTo>
                  <a:cubicBezTo>
                    <a:pt x="9856" y="7737"/>
                    <a:pt x="7667" y="9926"/>
                    <a:pt x="4968" y="9926"/>
                  </a:cubicBezTo>
                  <a:cubicBezTo>
                    <a:pt x="2268" y="9926"/>
                    <a:pt x="80" y="7737"/>
                    <a:pt x="80" y="5038"/>
                  </a:cubicBezTo>
                  <a:cubicBezTo>
                    <a:pt x="80" y="2338"/>
                    <a:pt x="2268" y="150"/>
                    <a:pt x="4968" y="150"/>
                  </a:cubicBezTo>
                  <a:cubicBezTo>
                    <a:pt x="7667" y="150"/>
                    <a:pt x="9856" y="2338"/>
                    <a:pt x="985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19946D6B-8935-2520-BC76-240C937A1436}"/>
                </a:ext>
              </a:extLst>
            </p:cNvPr>
            <p:cNvSpPr/>
            <p:nvPr/>
          </p:nvSpPr>
          <p:spPr>
            <a:xfrm>
              <a:off x="11120788" y="2301078"/>
              <a:ext cx="9775" cy="9775"/>
            </a:xfrm>
            <a:custGeom>
              <a:avLst/>
              <a:gdLst>
                <a:gd name="connsiteX0" fmla="*/ 9866 w 9775"/>
                <a:gd name="connsiteY0" fmla="*/ 5038 h 9775"/>
                <a:gd name="connsiteX1" fmla="*/ 4978 w 9775"/>
                <a:gd name="connsiteY1" fmla="*/ 9926 h 9775"/>
                <a:gd name="connsiteX2" fmla="*/ 90 w 9775"/>
                <a:gd name="connsiteY2" fmla="*/ 5038 h 9775"/>
                <a:gd name="connsiteX3" fmla="*/ 4978 w 9775"/>
                <a:gd name="connsiteY3" fmla="*/ 150 h 9775"/>
                <a:gd name="connsiteX4" fmla="*/ 986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5038"/>
                  </a:moveTo>
                  <a:cubicBezTo>
                    <a:pt x="9866" y="7737"/>
                    <a:pt x="7677" y="9926"/>
                    <a:pt x="4978" y="9926"/>
                  </a:cubicBezTo>
                  <a:cubicBezTo>
                    <a:pt x="2278" y="9926"/>
                    <a:pt x="90" y="7737"/>
                    <a:pt x="90" y="5038"/>
                  </a:cubicBezTo>
                  <a:cubicBezTo>
                    <a:pt x="90" y="2338"/>
                    <a:pt x="2278" y="150"/>
                    <a:pt x="4978" y="150"/>
                  </a:cubicBezTo>
                  <a:cubicBezTo>
                    <a:pt x="7677" y="150"/>
                    <a:pt x="9866" y="2338"/>
                    <a:pt x="986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9E462207-B0CF-519C-5159-E1769C408F2A}"/>
                </a:ext>
              </a:extLst>
            </p:cNvPr>
            <p:cNvSpPr/>
            <p:nvPr/>
          </p:nvSpPr>
          <p:spPr>
            <a:xfrm>
              <a:off x="11169666" y="2301078"/>
              <a:ext cx="9775" cy="9775"/>
            </a:xfrm>
            <a:custGeom>
              <a:avLst/>
              <a:gdLst>
                <a:gd name="connsiteX0" fmla="*/ 9876 w 9775"/>
                <a:gd name="connsiteY0" fmla="*/ 5038 h 9775"/>
                <a:gd name="connsiteX1" fmla="*/ 4988 w 9775"/>
                <a:gd name="connsiteY1" fmla="*/ 9926 h 9775"/>
                <a:gd name="connsiteX2" fmla="*/ 100 w 9775"/>
                <a:gd name="connsiteY2" fmla="*/ 5038 h 9775"/>
                <a:gd name="connsiteX3" fmla="*/ 4988 w 9775"/>
                <a:gd name="connsiteY3" fmla="*/ 150 h 9775"/>
                <a:gd name="connsiteX4" fmla="*/ 987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5038"/>
                  </a:moveTo>
                  <a:cubicBezTo>
                    <a:pt x="9876" y="7737"/>
                    <a:pt x="7687" y="9926"/>
                    <a:pt x="4988" y="9926"/>
                  </a:cubicBezTo>
                  <a:cubicBezTo>
                    <a:pt x="2288" y="9926"/>
                    <a:pt x="100" y="7737"/>
                    <a:pt x="100" y="5038"/>
                  </a:cubicBezTo>
                  <a:cubicBezTo>
                    <a:pt x="100" y="2338"/>
                    <a:pt x="2288" y="150"/>
                    <a:pt x="4988" y="150"/>
                  </a:cubicBezTo>
                  <a:cubicBezTo>
                    <a:pt x="7687" y="150"/>
                    <a:pt x="9876" y="2338"/>
                    <a:pt x="987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CFE1398-BCD8-8EFF-A885-CDAACF72176E}"/>
                </a:ext>
              </a:extLst>
            </p:cNvPr>
            <p:cNvSpPr/>
            <p:nvPr/>
          </p:nvSpPr>
          <p:spPr>
            <a:xfrm>
              <a:off x="11218544" y="2301078"/>
              <a:ext cx="9775" cy="9775"/>
            </a:xfrm>
            <a:custGeom>
              <a:avLst/>
              <a:gdLst>
                <a:gd name="connsiteX0" fmla="*/ 9886 w 9775"/>
                <a:gd name="connsiteY0" fmla="*/ 5038 h 9775"/>
                <a:gd name="connsiteX1" fmla="*/ 4998 w 9775"/>
                <a:gd name="connsiteY1" fmla="*/ 9926 h 9775"/>
                <a:gd name="connsiteX2" fmla="*/ 110 w 9775"/>
                <a:gd name="connsiteY2" fmla="*/ 5038 h 9775"/>
                <a:gd name="connsiteX3" fmla="*/ 4998 w 9775"/>
                <a:gd name="connsiteY3" fmla="*/ 150 h 9775"/>
                <a:gd name="connsiteX4" fmla="*/ 988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5038"/>
                  </a:moveTo>
                  <a:cubicBezTo>
                    <a:pt x="9886" y="7737"/>
                    <a:pt x="7697" y="9926"/>
                    <a:pt x="4998" y="9926"/>
                  </a:cubicBezTo>
                  <a:cubicBezTo>
                    <a:pt x="2298" y="9926"/>
                    <a:pt x="110" y="7737"/>
                    <a:pt x="110" y="5038"/>
                  </a:cubicBezTo>
                  <a:cubicBezTo>
                    <a:pt x="110" y="2338"/>
                    <a:pt x="2298" y="150"/>
                    <a:pt x="4998" y="150"/>
                  </a:cubicBezTo>
                  <a:cubicBezTo>
                    <a:pt x="7697" y="150"/>
                    <a:pt x="9886" y="2338"/>
                    <a:pt x="988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C168B564-049C-9852-CCBC-5AA4860291E5}"/>
                </a:ext>
              </a:extLst>
            </p:cNvPr>
            <p:cNvSpPr/>
            <p:nvPr/>
          </p:nvSpPr>
          <p:spPr>
            <a:xfrm>
              <a:off x="11267423" y="2301078"/>
              <a:ext cx="9775" cy="9775"/>
            </a:xfrm>
            <a:custGeom>
              <a:avLst/>
              <a:gdLst>
                <a:gd name="connsiteX0" fmla="*/ 9896 w 9775"/>
                <a:gd name="connsiteY0" fmla="*/ 5038 h 9775"/>
                <a:gd name="connsiteX1" fmla="*/ 5008 w 9775"/>
                <a:gd name="connsiteY1" fmla="*/ 9926 h 9775"/>
                <a:gd name="connsiteX2" fmla="*/ 120 w 9775"/>
                <a:gd name="connsiteY2" fmla="*/ 5038 h 9775"/>
                <a:gd name="connsiteX3" fmla="*/ 5008 w 9775"/>
                <a:gd name="connsiteY3" fmla="*/ 150 h 9775"/>
                <a:gd name="connsiteX4" fmla="*/ 989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5038"/>
                  </a:moveTo>
                  <a:cubicBezTo>
                    <a:pt x="9896" y="7737"/>
                    <a:pt x="7707" y="9926"/>
                    <a:pt x="5008" y="9926"/>
                  </a:cubicBezTo>
                  <a:cubicBezTo>
                    <a:pt x="2308" y="9926"/>
                    <a:pt x="120" y="7737"/>
                    <a:pt x="120" y="5038"/>
                  </a:cubicBezTo>
                  <a:cubicBezTo>
                    <a:pt x="120" y="2338"/>
                    <a:pt x="2308" y="150"/>
                    <a:pt x="5008" y="150"/>
                  </a:cubicBezTo>
                  <a:cubicBezTo>
                    <a:pt x="7707" y="150"/>
                    <a:pt x="9896" y="2338"/>
                    <a:pt x="989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F0265EF-6682-503D-49DE-E54AEBFFE6A8}"/>
                </a:ext>
              </a:extLst>
            </p:cNvPr>
            <p:cNvSpPr/>
            <p:nvPr/>
          </p:nvSpPr>
          <p:spPr>
            <a:xfrm>
              <a:off x="11316301" y="2301078"/>
              <a:ext cx="9775" cy="9775"/>
            </a:xfrm>
            <a:custGeom>
              <a:avLst/>
              <a:gdLst>
                <a:gd name="connsiteX0" fmla="*/ 9906 w 9775"/>
                <a:gd name="connsiteY0" fmla="*/ 5038 h 9775"/>
                <a:gd name="connsiteX1" fmla="*/ 5018 w 9775"/>
                <a:gd name="connsiteY1" fmla="*/ 9926 h 9775"/>
                <a:gd name="connsiteX2" fmla="*/ 130 w 9775"/>
                <a:gd name="connsiteY2" fmla="*/ 5038 h 9775"/>
                <a:gd name="connsiteX3" fmla="*/ 5018 w 9775"/>
                <a:gd name="connsiteY3" fmla="*/ 150 h 9775"/>
                <a:gd name="connsiteX4" fmla="*/ 990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5038"/>
                  </a:moveTo>
                  <a:cubicBezTo>
                    <a:pt x="9906" y="7737"/>
                    <a:pt x="7717" y="9926"/>
                    <a:pt x="5018" y="9926"/>
                  </a:cubicBezTo>
                  <a:cubicBezTo>
                    <a:pt x="2318" y="9926"/>
                    <a:pt x="130" y="7737"/>
                    <a:pt x="130" y="5038"/>
                  </a:cubicBezTo>
                  <a:cubicBezTo>
                    <a:pt x="130" y="2338"/>
                    <a:pt x="2318" y="150"/>
                    <a:pt x="5018" y="150"/>
                  </a:cubicBezTo>
                  <a:cubicBezTo>
                    <a:pt x="7717" y="150"/>
                    <a:pt x="9906" y="2338"/>
                    <a:pt x="990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6B9D89AE-AF1E-7FF6-D4A5-C259D325FAA4}"/>
                </a:ext>
              </a:extLst>
            </p:cNvPr>
            <p:cNvSpPr/>
            <p:nvPr/>
          </p:nvSpPr>
          <p:spPr>
            <a:xfrm>
              <a:off x="11365179" y="2301078"/>
              <a:ext cx="9775" cy="9775"/>
            </a:xfrm>
            <a:custGeom>
              <a:avLst/>
              <a:gdLst>
                <a:gd name="connsiteX0" fmla="*/ 9916 w 9775"/>
                <a:gd name="connsiteY0" fmla="*/ 5038 h 9775"/>
                <a:gd name="connsiteX1" fmla="*/ 5028 w 9775"/>
                <a:gd name="connsiteY1" fmla="*/ 9926 h 9775"/>
                <a:gd name="connsiteX2" fmla="*/ 140 w 9775"/>
                <a:gd name="connsiteY2" fmla="*/ 5038 h 9775"/>
                <a:gd name="connsiteX3" fmla="*/ 5028 w 9775"/>
                <a:gd name="connsiteY3" fmla="*/ 150 h 9775"/>
                <a:gd name="connsiteX4" fmla="*/ 991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5038"/>
                  </a:moveTo>
                  <a:cubicBezTo>
                    <a:pt x="9916" y="7737"/>
                    <a:pt x="7727" y="9926"/>
                    <a:pt x="5028" y="9926"/>
                  </a:cubicBezTo>
                  <a:cubicBezTo>
                    <a:pt x="2328" y="9926"/>
                    <a:pt x="140" y="7737"/>
                    <a:pt x="140" y="5038"/>
                  </a:cubicBezTo>
                  <a:cubicBezTo>
                    <a:pt x="140" y="2338"/>
                    <a:pt x="2328" y="150"/>
                    <a:pt x="5028" y="150"/>
                  </a:cubicBezTo>
                  <a:cubicBezTo>
                    <a:pt x="7727" y="150"/>
                    <a:pt x="9916" y="2338"/>
                    <a:pt x="991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7FC663EB-8A4B-2A1F-98AB-796FD9DE041C}"/>
                </a:ext>
              </a:extLst>
            </p:cNvPr>
            <p:cNvSpPr/>
            <p:nvPr/>
          </p:nvSpPr>
          <p:spPr>
            <a:xfrm>
              <a:off x="11414058" y="2301078"/>
              <a:ext cx="9775" cy="9775"/>
            </a:xfrm>
            <a:custGeom>
              <a:avLst/>
              <a:gdLst>
                <a:gd name="connsiteX0" fmla="*/ 9926 w 9775"/>
                <a:gd name="connsiteY0" fmla="*/ 5038 h 9775"/>
                <a:gd name="connsiteX1" fmla="*/ 5038 w 9775"/>
                <a:gd name="connsiteY1" fmla="*/ 9926 h 9775"/>
                <a:gd name="connsiteX2" fmla="*/ 150 w 9775"/>
                <a:gd name="connsiteY2" fmla="*/ 5038 h 9775"/>
                <a:gd name="connsiteX3" fmla="*/ 5038 w 9775"/>
                <a:gd name="connsiteY3" fmla="*/ 150 h 9775"/>
                <a:gd name="connsiteX4" fmla="*/ 992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5038"/>
                  </a:moveTo>
                  <a:cubicBezTo>
                    <a:pt x="9926" y="7737"/>
                    <a:pt x="7737" y="9926"/>
                    <a:pt x="5038" y="9926"/>
                  </a:cubicBezTo>
                  <a:cubicBezTo>
                    <a:pt x="2338" y="9926"/>
                    <a:pt x="150" y="7737"/>
                    <a:pt x="150" y="5038"/>
                  </a:cubicBezTo>
                  <a:cubicBezTo>
                    <a:pt x="150" y="2338"/>
                    <a:pt x="2338" y="150"/>
                    <a:pt x="5038" y="150"/>
                  </a:cubicBezTo>
                  <a:cubicBezTo>
                    <a:pt x="7737" y="150"/>
                    <a:pt x="9926" y="2338"/>
                    <a:pt x="992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10B96A24-D9A3-7356-A27E-4D40FB84132E}"/>
                </a:ext>
              </a:extLst>
            </p:cNvPr>
            <p:cNvSpPr/>
            <p:nvPr/>
          </p:nvSpPr>
          <p:spPr>
            <a:xfrm>
              <a:off x="11462936" y="2301078"/>
              <a:ext cx="9775" cy="9775"/>
            </a:xfrm>
            <a:custGeom>
              <a:avLst/>
              <a:gdLst>
                <a:gd name="connsiteX0" fmla="*/ 9936 w 9775"/>
                <a:gd name="connsiteY0" fmla="*/ 5038 h 9775"/>
                <a:gd name="connsiteX1" fmla="*/ 5048 w 9775"/>
                <a:gd name="connsiteY1" fmla="*/ 9926 h 9775"/>
                <a:gd name="connsiteX2" fmla="*/ 160 w 9775"/>
                <a:gd name="connsiteY2" fmla="*/ 5038 h 9775"/>
                <a:gd name="connsiteX3" fmla="*/ 5048 w 9775"/>
                <a:gd name="connsiteY3" fmla="*/ 150 h 9775"/>
                <a:gd name="connsiteX4" fmla="*/ 993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5038"/>
                  </a:moveTo>
                  <a:cubicBezTo>
                    <a:pt x="9936" y="7737"/>
                    <a:pt x="7747" y="9926"/>
                    <a:pt x="5048" y="9926"/>
                  </a:cubicBezTo>
                  <a:cubicBezTo>
                    <a:pt x="2348" y="9926"/>
                    <a:pt x="160" y="7737"/>
                    <a:pt x="160" y="5038"/>
                  </a:cubicBezTo>
                  <a:cubicBezTo>
                    <a:pt x="160" y="2338"/>
                    <a:pt x="2348" y="150"/>
                    <a:pt x="5048" y="150"/>
                  </a:cubicBezTo>
                  <a:cubicBezTo>
                    <a:pt x="7747" y="150"/>
                    <a:pt x="9936" y="2338"/>
                    <a:pt x="993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CE947AC-D52E-0212-5C15-6487BA69F1E8}"/>
                </a:ext>
              </a:extLst>
            </p:cNvPr>
            <p:cNvSpPr/>
            <p:nvPr/>
          </p:nvSpPr>
          <p:spPr>
            <a:xfrm>
              <a:off x="11511814" y="2301078"/>
              <a:ext cx="9775" cy="9775"/>
            </a:xfrm>
            <a:custGeom>
              <a:avLst/>
              <a:gdLst>
                <a:gd name="connsiteX0" fmla="*/ 9946 w 9775"/>
                <a:gd name="connsiteY0" fmla="*/ 5038 h 9775"/>
                <a:gd name="connsiteX1" fmla="*/ 5058 w 9775"/>
                <a:gd name="connsiteY1" fmla="*/ 9926 h 9775"/>
                <a:gd name="connsiteX2" fmla="*/ 170 w 9775"/>
                <a:gd name="connsiteY2" fmla="*/ 5038 h 9775"/>
                <a:gd name="connsiteX3" fmla="*/ 5058 w 9775"/>
                <a:gd name="connsiteY3" fmla="*/ 150 h 9775"/>
                <a:gd name="connsiteX4" fmla="*/ 994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5038"/>
                  </a:moveTo>
                  <a:cubicBezTo>
                    <a:pt x="9946" y="7737"/>
                    <a:pt x="7757" y="9926"/>
                    <a:pt x="5058" y="9926"/>
                  </a:cubicBezTo>
                  <a:cubicBezTo>
                    <a:pt x="2358" y="9926"/>
                    <a:pt x="170" y="7737"/>
                    <a:pt x="170" y="5038"/>
                  </a:cubicBezTo>
                  <a:cubicBezTo>
                    <a:pt x="170" y="2338"/>
                    <a:pt x="2358" y="150"/>
                    <a:pt x="5058" y="150"/>
                  </a:cubicBezTo>
                  <a:cubicBezTo>
                    <a:pt x="7757" y="150"/>
                    <a:pt x="9946" y="2338"/>
                    <a:pt x="994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24A2174D-590E-A672-9D06-DE4297D4FE2B}"/>
                </a:ext>
              </a:extLst>
            </p:cNvPr>
            <p:cNvSpPr/>
            <p:nvPr/>
          </p:nvSpPr>
          <p:spPr>
            <a:xfrm>
              <a:off x="11560693" y="2301078"/>
              <a:ext cx="9775" cy="9775"/>
            </a:xfrm>
            <a:custGeom>
              <a:avLst/>
              <a:gdLst>
                <a:gd name="connsiteX0" fmla="*/ 9956 w 9775"/>
                <a:gd name="connsiteY0" fmla="*/ 5038 h 9775"/>
                <a:gd name="connsiteX1" fmla="*/ 5068 w 9775"/>
                <a:gd name="connsiteY1" fmla="*/ 9926 h 9775"/>
                <a:gd name="connsiteX2" fmla="*/ 180 w 9775"/>
                <a:gd name="connsiteY2" fmla="*/ 5038 h 9775"/>
                <a:gd name="connsiteX3" fmla="*/ 5068 w 9775"/>
                <a:gd name="connsiteY3" fmla="*/ 150 h 9775"/>
                <a:gd name="connsiteX4" fmla="*/ 995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5038"/>
                  </a:moveTo>
                  <a:cubicBezTo>
                    <a:pt x="9956" y="7737"/>
                    <a:pt x="7767" y="9926"/>
                    <a:pt x="5068" y="9926"/>
                  </a:cubicBezTo>
                  <a:cubicBezTo>
                    <a:pt x="2368" y="9926"/>
                    <a:pt x="180" y="7737"/>
                    <a:pt x="180" y="5038"/>
                  </a:cubicBezTo>
                  <a:cubicBezTo>
                    <a:pt x="180" y="2338"/>
                    <a:pt x="2368" y="150"/>
                    <a:pt x="5068" y="150"/>
                  </a:cubicBezTo>
                  <a:cubicBezTo>
                    <a:pt x="7767" y="150"/>
                    <a:pt x="9956" y="2338"/>
                    <a:pt x="995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C880F53D-26CF-AA40-2BEE-F98C72FD5279}"/>
                </a:ext>
              </a:extLst>
            </p:cNvPr>
            <p:cNvSpPr/>
            <p:nvPr/>
          </p:nvSpPr>
          <p:spPr>
            <a:xfrm>
              <a:off x="11609571" y="2301078"/>
              <a:ext cx="9775" cy="9775"/>
            </a:xfrm>
            <a:custGeom>
              <a:avLst/>
              <a:gdLst>
                <a:gd name="connsiteX0" fmla="*/ 9966 w 9775"/>
                <a:gd name="connsiteY0" fmla="*/ 5038 h 9775"/>
                <a:gd name="connsiteX1" fmla="*/ 5078 w 9775"/>
                <a:gd name="connsiteY1" fmla="*/ 9926 h 9775"/>
                <a:gd name="connsiteX2" fmla="*/ 190 w 9775"/>
                <a:gd name="connsiteY2" fmla="*/ 5038 h 9775"/>
                <a:gd name="connsiteX3" fmla="*/ 5078 w 9775"/>
                <a:gd name="connsiteY3" fmla="*/ 150 h 9775"/>
                <a:gd name="connsiteX4" fmla="*/ 996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5038"/>
                  </a:moveTo>
                  <a:cubicBezTo>
                    <a:pt x="9966" y="7737"/>
                    <a:pt x="7777" y="9926"/>
                    <a:pt x="5078" y="9926"/>
                  </a:cubicBezTo>
                  <a:cubicBezTo>
                    <a:pt x="2378" y="9926"/>
                    <a:pt x="190" y="7737"/>
                    <a:pt x="190" y="5038"/>
                  </a:cubicBezTo>
                  <a:cubicBezTo>
                    <a:pt x="190" y="2338"/>
                    <a:pt x="2378" y="150"/>
                    <a:pt x="5078" y="150"/>
                  </a:cubicBezTo>
                  <a:cubicBezTo>
                    <a:pt x="7777" y="150"/>
                    <a:pt x="9966" y="2338"/>
                    <a:pt x="996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A380C30D-E05D-7062-FB74-A0585277C3EB}"/>
                </a:ext>
              </a:extLst>
            </p:cNvPr>
            <p:cNvSpPr/>
            <p:nvPr/>
          </p:nvSpPr>
          <p:spPr>
            <a:xfrm>
              <a:off x="11658449" y="2301078"/>
              <a:ext cx="9775" cy="9775"/>
            </a:xfrm>
            <a:custGeom>
              <a:avLst/>
              <a:gdLst>
                <a:gd name="connsiteX0" fmla="*/ 9976 w 9775"/>
                <a:gd name="connsiteY0" fmla="*/ 5038 h 9775"/>
                <a:gd name="connsiteX1" fmla="*/ 5088 w 9775"/>
                <a:gd name="connsiteY1" fmla="*/ 9926 h 9775"/>
                <a:gd name="connsiteX2" fmla="*/ 200 w 9775"/>
                <a:gd name="connsiteY2" fmla="*/ 5038 h 9775"/>
                <a:gd name="connsiteX3" fmla="*/ 5088 w 9775"/>
                <a:gd name="connsiteY3" fmla="*/ 150 h 9775"/>
                <a:gd name="connsiteX4" fmla="*/ 997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5038"/>
                  </a:moveTo>
                  <a:cubicBezTo>
                    <a:pt x="9976" y="7737"/>
                    <a:pt x="7787" y="9926"/>
                    <a:pt x="5088" y="9926"/>
                  </a:cubicBezTo>
                  <a:cubicBezTo>
                    <a:pt x="2388" y="9926"/>
                    <a:pt x="200" y="7737"/>
                    <a:pt x="200" y="5038"/>
                  </a:cubicBezTo>
                  <a:cubicBezTo>
                    <a:pt x="200" y="2338"/>
                    <a:pt x="2388" y="150"/>
                    <a:pt x="5088" y="150"/>
                  </a:cubicBezTo>
                  <a:cubicBezTo>
                    <a:pt x="7787" y="150"/>
                    <a:pt x="9976" y="2338"/>
                    <a:pt x="997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5121AEF8-CB75-7D8A-32A4-C544BA658C3E}"/>
                </a:ext>
              </a:extLst>
            </p:cNvPr>
            <p:cNvSpPr/>
            <p:nvPr/>
          </p:nvSpPr>
          <p:spPr>
            <a:xfrm>
              <a:off x="11707328" y="2301078"/>
              <a:ext cx="9775" cy="9775"/>
            </a:xfrm>
            <a:custGeom>
              <a:avLst/>
              <a:gdLst>
                <a:gd name="connsiteX0" fmla="*/ 9986 w 9775"/>
                <a:gd name="connsiteY0" fmla="*/ 5038 h 9775"/>
                <a:gd name="connsiteX1" fmla="*/ 5098 w 9775"/>
                <a:gd name="connsiteY1" fmla="*/ 9926 h 9775"/>
                <a:gd name="connsiteX2" fmla="*/ 210 w 9775"/>
                <a:gd name="connsiteY2" fmla="*/ 5038 h 9775"/>
                <a:gd name="connsiteX3" fmla="*/ 5098 w 9775"/>
                <a:gd name="connsiteY3" fmla="*/ 150 h 9775"/>
                <a:gd name="connsiteX4" fmla="*/ 998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5038"/>
                  </a:moveTo>
                  <a:cubicBezTo>
                    <a:pt x="9986" y="7737"/>
                    <a:pt x="7797" y="9926"/>
                    <a:pt x="5098" y="9926"/>
                  </a:cubicBezTo>
                  <a:cubicBezTo>
                    <a:pt x="2398" y="9926"/>
                    <a:pt x="210" y="7737"/>
                    <a:pt x="210" y="5038"/>
                  </a:cubicBezTo>
                  <a:cubicBezTo>
                    <a:pt x="210" y="2338"/>
                    <a:pt x="2398" y="150"/>
                    <a:pt x="5098" y="150"/>
                  </a:cubicBezTo>
                  <a:cubicBezTo>
                    <a:pt x="7797" y="150"/>
                    <a:pt x="9986" y="2338"/>
                    <a:pt x="998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36FBA8DE-F6C9-9057-1B14-AC93816FF3CD}"/>
                </a:ext>
              </a:extLst>
            </p:cNvPr>
            <p:cNvSpPr/>
            <p:nvPr/>
          </p:nvSpPr>
          <p:spPr>
            <a:xfrm>
              <a:off x="11756206" y="2301078"/>
              <a:ext cx="9775" cy="9775"/>
            </a:xfrm>
            <a:custGeom>
              <a:avLst/>
              <a:gdLst>
                <a:gd name="connsiteX0" fmla="*/ 9996 w 9775"/>
                <a:gd name="connsiteY0" fmla="*/ 5038 h 9775"/>
                <a:gd name="connsiteX1" fmla="*/ 5108 w 9775"/>
                <a:gd name="connsiteY1" fmla="*/ 9926 h 9775"/>
                <a:gd name="connsiteX2" fmla="*/ 220 w 9775"/>
                <a:gd name="connsiteY2" fmla="*/ 5038 h 9775"/>
                <a:gd name="connsiteX3" fmla="*/ 5108 w 9775"/>
                <a:gd name="connsiteY3" fmla="*/ 150 h 9775"/>
                <a:gd name="connsiteX4" fmla="*/ 999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5038"/>
                  </a:moveTo>
                  <a:cubicBezTo>
                    <a:pt x="9996" y="7737"/>
                    <a:pt x="7807" y="9926"/>
                    <a:pt x="5108" y="9926"/>
                  </a:cubicBezTo>
                  <a:cubicBezTo>
                    <a:pt x="2408" y="9926"/>
                    <a:pt x="220" y="7737"/>
                    <a:pt x="220" y="5038"/>
                  </a:cubicBezTo>
                  <a:cubicBezTo>
                    <a:pt x="220" y="2338"/>
                    <a:pt x="2408" y="150"/>
                    <a:pt x="5108" y="150"/>
                  </a:cubicBezTo>
                  <a:cubicBezTo>
                    <a:pt x="7807" y="150"/>
                    <a:pt x="9996" y="2338"/>
                    <a:pt x="999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068A76E-D1EA-C83A-6D3E-93685B57106E}"/>
                </a:ext>
              </a:extLst>
            </p:cNvPr>
            <p:cNvSpPr/>
            <p:nvPr/>
          </p:nvSpPr>
          <p:spPr>
            <a:xfrm>
              <a:off x="11805084" y="2301078"/>
              <a:ext cx="9775" cy="9775"/>
            </a:xfrm>
            <a:custGeom>
              <a:avLst/>
              <a:gdLst>
                <a:gd name="connsiteX0" fmla="*/ 10006 w 9775"/>
                <a:gd name="connsiteY0" fmla="*/ 5038 h 9775"/>
                <a:gd name="connsiteX1" fmla="*/ 5118 w 9775"/>
                <a:gd name="connsiteY1" fmla="*/ 9926 h 9775"/>
                <a:gd name="connsiteX2" fmla="*/ 230 w 9775"/>
                <a:gd name="connsiteY2" fmla="*/ 5038 h 9775"/>
                <a:gd name="connsiteX3" fmla="*/ 5118 w 9775"/>
                <a:gd name="connsiteY3" fmla="*/ 150 h 9775"/>
                <a:gd name="connsiteX4" fmla="*/ 1000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5038"/>
                  </a:moveTo>
                  <a:cubicBezTo>
                    <a:pt x="10006" y="7737"/>
                    <a:pt x="7817" y="9926"/>
                    <a:pt x="5118" y="9926"/>
                  </a:cubicBezTo>
                  <a:cubicBezTo>
                    <a:pt x="2418" y="9926"/>
                    <a:pt x="230" y="7737"/>
                    <a:pt x="230" y="5038"/>
                  </a:cubicBezTo>
                  <a:cubicBezTo>
                    <a:pt x="230" y="2338"/>
                    <a:pt x="2418" y="150"/>
                    <a:pt x="5118" y="150"/>
                  </a:cubicBezTo>
                  <a:cubicBezTo>
                    <a:pt x="7817" y="150"/>
                    <a:pt x="10006" y="2338"/>
                    <a:pt x="1000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C47ADDFD-072A-5707-2055-67E0B978711F}"/>
                </a:ext>
              </a:extLst>
            </p:cNvPr>
            <p:cNvSpPr/>
            <p:nvPr/>
          </p:nvSpPr>
          <p:spPr>
            <a:xfrm>
              <a:off x="11853963" y="2301078"/>
              <a:ext cx="9775" cy="9775"/>
            </a:xfrm>
            <a:custGeom>
              <a:avLst/>
              <a:gdLst>
                <a:gd name="connsiteX0" fmla="*/ 10016 w 9775"/>
                <a:gd name="connsiteY0" fmla="*/ 5038 h 9775"/>
                <a:gd name="connsiteX1" fmla="*/ 5128 w 9775"/>
                <a:gd name="connsiteY1" fmla="*/ 9926 h 9775"/>
                <a:gd name="connsiteX2" fmla="*/ 240 w 9775"/>
                <a:gd name="connsiteY2" fmla="*/ 5038 h 9775"/>
                <a:gd name="connsiteX3" fmla="*/ 5128 w 9775"/>
                <a:gd name="connsiteY3" fmla="*/ 150 h 9775"/>
                <a:gd name="connsiteX4" fmla="*/ 1001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5038"/>
                  </a:moveTo>
                  <a:cubicBezTo>
                    <a:pt x="10016" y="7737"/>
                    <a:pt x="7827" y="9926"/>
                    <a:pt x="5128" y="9926"/>
                  </a:cubicBezTo>
                  <a:cubicBezTo>
                    <a:pt x="2428" y="9926"/>
                    <a:pt x="240" y="7737"/>
                    <a:pt x="240" y="5038"/>
                  </a:cubicBezTo>
                  <a:cubicBezTo>
                    <a:pt x="240" y="2338"/>
                    <a:pt x="2428" y="150"/>
                    <a:pt x="5128" y="150"/>
                  </a:cubicBezTo>
                  <a:cubicBezTo>
                    <a:pt x="7827" y="150"/>
                    <a:pt x="10016" y="2338"/>
                    <a:pt x="1001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CFC93156-4721-926B-BCE8-64B3ED2AD488}"/>
                </a:ext>
              </a:extLst>
            </p:cNvPr>
            <p:cNvSpPr/>
            <p:nvPr/>
          </p:nvSpPr>
          <p:spPr>
            <a:xfrm>
              <a:off x="11902841" y="2301078"/>
              <a:ext cx="9775" cy="9775"/>
            </a:xfrm>
            <a:custGeom>
              <a:avLst/>
              <a:gdLst>
                <a:gd name="connsiteX0" fmla="*/ 10026 w 9775"/>
                <a:gd name="connsiteY0" fmla="*/ 5038 h 9775"/>
                <a:gd name="connsiteX1" fmla="*/ 5138 w 9775"/>
                <a:gd name="connsiteY1" fmla="*/ 9926 h 9775"/>
                <a:gd name="connsiteX2" fmla="*/ 250 w 9775"/>
                <a:gd name="connsiteY2" fmla="*/ 5038 h 9775"/>
                <a:gd name="connsiteX3" fmla="*/ 5138 w 9775"/>
                <a:gd name="connsiteY3" fmla="*/ 150 h 9775"/>
                <a:gd name="connsiteX4" fmla="*/ 1002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5038"/>
                  </a:moveTo>
                  <a:cubicBezTo>
                    <a:pt x="10026" y="7737"/>
                    <a:pt x="7837" y="9926"/>
                    <a:pt x="5138" y="9926"/>
                  </a:cubicBezTo>
                  <a:cubicBezTo>
                    <a:pt x="2438" y="9926"/>
                    <a:pt x="250" y="7737"/>
                    <a:pt x="250" y="5038"/>
                  </a:cubicBezTo>
                  <a:cubicBezTo>
                    <a:pt x="250" y="2338"/>
                    <a:pt x="2438" y="150"/>
                    <a:pt x="5138" y="150"/>
                  </a:cubicBezTo>
                  <a:cubicBezTo>
                    <a:pt x="7837" y="150"/>
                    <a:pt x="10026" y="2338"/>
                    <a:pt x="1002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71528DFA-C2CB-4D1B-78B3-735359A1D8BE}"/>
                </a:ext>
              </a:extLst>
            </p:cNvPr>
            <p:cNvSpPr/>
            <p:nvPr/>
          </p:nvSpPr>
          <p:spPr>
            <a:xfrm>
              <a:off x="11951719" y="2301078"/>
              <a:ext cx="9775" cy="9775"/>
            </a:xfrm>
            <a:custGeom>
              <a:avLst/>
              <a:gdLst>
                <a:gd name="connsiteX0" fmla="*/ 10036 w 9775"/>
                <a:gd name="connsiteY0" fmla="*/ 5038 h 9775"/>
                <a:gd name="connsiteX1" fmla="*/ 5148 w 9775"/>
                <a:gd name="connsiteY1" fmla="*/ 9926 h 9775"/>
                <a:gd name="connsiteX2" fmla="*/ 260 w 9775"/>
                <a:gd name="connsiteY2" fmla="*/ 5038 h 9775"/>
                <a:gd name="connsiteX3" fmla="*/ 5148 w 9775"/>
                <a:gd name="connsiteY3" fmla="*/ 150 h 9775"/>
                <a:gd name="connsiteX4" fmla="*/ 1003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5038"/>
                  </a:moveTo>
                  <a:cubicBezTo>
                    <a:pt x="10036" y="7737"/>
                    <a:pt x="7847" y="9926"/>
                    <a:pt x="5148" y="9926"/>
                  </a:cubicBezTo>
                  <a:cubicBezTo>
                    <a:pt x="2448" y="9926"/>
                    <a:pt x="260" y="7737"/>
                    <a:pt x="260" y="5038"/>
                  </a:cubicBezTo>
                  <a:cubicBezTo>
                    <a:pt x="260" y="2338"/>
                    <a:pt x="2448" y="150"/>
                    <a:pt x="5148" y="150"/>
                  </a:cubicBezTo>
                  <a:cubicBezTo>
                    <a:pt x="7847" y="150"/>
                    <a:pt x="10036" y="2338"/>
                    <a:pt x="1003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EAC988BA-F1BC-BC13-2068-40F837A82509}"/>
                </a:ext>
              </a:extLst>
            </p:cNvPr>
            <p:cNvSpPr/>
            <p:nvPr/>
          </p:nvSpPr>
          <p:spPr>
            <a:xfrm>
              <a:off x="12000598" y="2301078"/>
              <a:ext cx="9775" cy="9775"/>
            </a:xfrm>
            <a:custGeom>
              <a:avLst/>
              <a:gdLst>
                <a:gd name="connsiteX0" fmla="*/ 10046 w 9775"/>
                <a:gd name="connsiteY0" fmla="*/ 5038 h 9775"/>
                <a:gd name="connsiteX1" fmla="*/ 5158 w 9775"/>
                <a:gd name="connsiteY1" fmla="*/ 9926 h 9775"/>
                <a:gd name="connsiteX2" fmla="*/ 270 w 9775"/>
                <a:gd name="connsiteY2" fmla="*/ 5038 h 9775"/>
                <a:gd name="connsiteX3" fmla="*/ 5158 w 9775"/>
                <a:gd name="connsiteY3" fmla="*/ 150 h 9775"/>
                <a:gd name="connsiteX4" fmla="*/ 1004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5038"/>
                  </a:moveTo>
                  <a:cubicBezTo>
                    <a:pt x="10046" y="7737"/>
                    <a:pt x="7857" y="9926"/>
                    <a:pt x="5158" y="9926"/>
                  </a:cubicBezTo>
                  <a:cubicBezTo>
                    <a:pt x="2458" y="9926"/>
                    <a:pt x="270" y="7737"/>
                    <a:pt x="270" y="5038"/>
                  </a:cubicBezTo>
                  <a:cubicBezTo>
                    <a:pt x="270" y="2338"/>
                    <a:pt x="2458" y="150"/>
                    <a:pt x="5158" y="150"/>
                  </a:cubicBezTo>
                  <a:cubicBezTo>
                    <a:pt x="7857" y="150"/>
                    <a:pt x="10046" y="2338"/>
                    <a:pt x="1004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6EEFF32-C197-8B3E-C809-7D8EBC3A49BB}"/>
                </a:ext>
              </a:extLst>
            </p:cNvPr>
            <p:cNvSpPr/>
            <p:nvPr/>
          </p:nvSpPr>
          <p:spPr>
            <a:xfrm>
              <a:off x="12049476" y="2301078"/>
              <a:ext cx="9775" cy="9775"/>
            </a:xfrm>
            <a:custGeom>
              <a:avLst/>
              <a:gdLst>
                <a:gd name="connsiteX0" fmla="*/ 10056 w 9775"/>
                <a:gd name="connsiteY0" fmla="*/ 5038 h 9775"/>
                <a:gd name="connsiteX1" fmla="*/ 5168 w 9775"/>
                <a:gd name="connsiteY1" fmla="*/ 9926 h 9775"/>
                <a:gd name="connsiteX2" fmla="*/ 280 w 9775"/>
                <a:gd name="connsiteY2" fmla="*/ 5038 h 9775"/>
                <a:gd name="connsiteX3" fmla="*/ 5168 w 9775"/>
                <a:gd name="connsiteY3" fmla="*/ 150 h 9775"/>
                <a:gd name="connsiteX4" fmla="*/ 1005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5038"/>
                  </a:moveTo>
                  <a:cubicBezTo>
                    <a:pt x="10056" y="7737"/>
                    <a:pt x="7867" y="9926"/>
                    <a:pt x="5168" y="9926"/>
                  </a:cubicBezTo>
                  <a:cubicBezTo>
                    <a:pt x="2468" y="9926"/>
                    <a:pt x="280" y="7737"/>
                    <a:pt x="280" y="5038"/>
                  </a:cubicBezTo>
                  <a:cubicBezTo>
                    <a:pt x="280" y="2338"/>
                    <a:pt x="2468" y="150"/>
                    <a:pt x="5168" y="150"/>
                  </a:cubicBezTo>
                  <a:cubicBezTo>
                    <a:pt x="7867" y="150"/>
                    <a:pt x="10056" y="2338"/>
                    <a:pt x="1005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8FFD5FE3-9725-5A23-9F52-4F3991DC6C44}"/>
                </a:ext>
              </a:extLst>
            </p:cNvPr>
            <p:cNvSpPr/>
            <p:nvPr/>
          </p:nvSpPr>
          <p:spPr>
            <a:xfrm>
              <a:off x="12098354" y="2301078"/>
              <a:ext cx="9775" cy="9775"/>
            </a:xfrm>
            <a:custGeom>
              <a:avLst/>
              <a:gdLst>
                <a:gd name="connsiteX0" fmla="*/ 10066 w 9775"/>
                <a:gd name="connsiteY0" fmla="*/ 5038 h 9775"/>
                <a:gd name="connsiteX1" fmla="*/ 5178 w 9775"/>
                <a:gd name="connsiteY1" fmla="*/ 9926 h 9775"/>
                <a:gd name="connsiteX2" fmla="*/ 290 w 9775"/>
                <a:gd name="connsiteY2" fmla="*/ 5038 h 9775"/>
                <a:gd name="connsiteX3" fmla="*/ 5178 w 9775"/>
                <a:gd name="connsiteY3" fmla="*/ 150 h 9775"/>
                <a:gd name="connsiteX4" fmla="*/ 1006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5038"/>
                  </a:moveTo>
                  <a:cubicBezTo>
                    <a:pt x="10066" y="7737"/>
                    <a:pt x="7877" y="9926"/>
                    <a:pt x="5178" y="9926"/>
                  </a:cubicBezTo>
                  <a:cubicBezTo>
                    <a:pt x="2478" y="9926"/>
                    <a:pt x="290" y="7737"/>
                    <a:pt x="290" y="5038"/>
                  </a:cubicBezTo>
                  <a:cubicBezTo>
                    <a:pt x="290" y="2338"/>
                    <a:pt x="2478" y="150"/>
                    <a:pt x="5178" y="150"/>
                  </a:cubicBezTo>
                  <a:cubicBezTo>
                    <a:pt x="7877" y="150"/>
                    <a:pt x="10066" y="2338"/>
                    <a:pt x="1006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59CD9877-59BD-2773-D0D3-4352EF158D5B}"/>
                </a:ext>
              </a:extLst>
            </p:cNvPr>
            <p:cNvSpPr/>
            <p:nvPr/>
          </p:nvSpPr>
          <p:spPr>
            <a:xfrm>
              <a:off x="12147233" y="2301078"/>
              <a:ext cx="9775" cy="9775"/>
            </a:xfrm>
            <a:custGeom>
              <a:avLst/>
              <a:gdLst>
                <a:gd name="connsiteX0" fmla="*/ 10076 w 9775"/>
                <a:gd name="connsiteY0" fmla="*/ 5038 h 9775"/>
                <a:gd name="connsiteX1" fmla="*/ 5188 w 9775"/>
                <a:gd name="connsiteY1" fmla="*/ 9926 h 9775"/>
                <a:gd name="connsiteX2" fmla="*/ 300 w 9775"/>
                <a:gd name="connsiteY2" fmla="*/ 5038 h 9775"/>
                <a:gd name="connsiteX3" fmla="*/ 5188 w 9775"/>
                <a:gd name="connsiteY3" fmla="*/ 150 h 9775"/>
                <a:gd name="connsiteX4" fmla="*/ 1007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5038"/>
                  </a:moveTo>
                  <a:cubicBezTo>
                    <a:pt x="10076" y="7737"/>
                    <a:pt x="7887" y="9926"/>
                    <a:pt x="5188" y="9926"/>
                  </a:cubicBezTo>
                  <a:cubicBezTo>
                    <a:pt x="2488" y="9926"/>
                    <a:pt x="300" y="7737"/>
                    <a:pt x="300" y="5038"/>
                  </a:cubicBezTo>
                  <a:cubicBezTo>
                    <a:pt x="300" y="2338"/>
                    <a:pt x="2488" y="150"/>
                    <a:pt x="5188" y="150"/>
                  </a:cubicBezTo>
                  <a:cubicBezTo>
                    <a:pt x="7887" y="150"/>
                    <a:pt x="10076" y="2338"/>
                    <a:pt x="10076" y="5038"/>
                  </a:cubicBezTo>
                  <a:close/>
                </a:path>
              </a:pathLst>
            </a:custGeom>
            <a:solidFill>
              <a:srgbClr val="FFFFFF"/>
            </a:solidFill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BADAA6-351E-6EFC-A5DC-E89E69B4DAD8}"/>
              </a:ext>
            </a:extLst>
          </p:cNvPr>
          <p:cNvGrpSpPr/>
          <p:nvPr/>
        </p:nvGrpSpPr>
        <p:grpSpPr>
          <a:xfrm>
            <a:off x="326150" y="6326462"/>
            <a:ext cx="1951240" cy="230977"/>
            <a:chOff x="320054" y="6507065"/>
            <a:chExt cx="1951240" cy="230977"/>
          </a:xfrm>
        </p:grpSpPr>
        <p:sp>
          <p:nvSpPr>
            <p:cNvPr id="30" name="Footer Placeholder 3">
              <a:extLst>
                <a:ext uri="{FF2B5EF4-FFF2-40B4-BE49-F238E27FC236}">
                  <a16:creationId xmlns:a16="http://schemas.microsoft.com/office/drawing/2014/main" id="{74FC3798-0B8B-32D0-2084-91F3999F5648}"/>
                </a:ext>
              </a:extLst>
            </p:cNvPr>
            <p:cNvSpPr txBox="1"/>
            <p:nvPr userDrawn="1"/>
          </p:nvSpPr>
          <p:spPr>
            <a:xfrm>
              <a:off x="518698" y="6522777"/>
              <a:ext cx="1752596" cy="21526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sz="800">
                  <a:solidFill>
                    <a:schemeClr val="accent1"/>
                  </a:solidFill>
                </a:rPr>
                <a:t>© Anblicks. All Rights Reserved</a:t>
              </a:r>
              <a:endParaRPr lang="en-IN" sz="800">
                <a:solidFill>
                  <a:schemeClr val="accent1"/>
                </a:solidFill>
              </a:endParaRP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0F97951B-C1A3-2965-1522-6893E06EFD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</p:spPr>
        </p:pic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8A0F152-26AE-343A-27BA-5CC196FE6B58}"/>
              </a:ext>
            </a:extLst>
          </p:cNvPr>
          <p:cNvCxnSpPr>
            <a:cxnSpLocks/>
          </p:cNvCxnSpPr>
          <p:nvPr/>
        </p:nvCxnSpPr>
        <p:spPr>
          <a:xfrm>
            <a:off x="11681461" y="6566414"/>
            <a:ext cx="0" cy="2915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Slide Number Placeholder 5">
            <a:extLst>
              <a:ext uri="{FF2B5EF4-FFF2-40B4-BE49-F238E27FC236}">
                <a16:creationId xmlns:a16="http://schemas.microsoft.com/office/drawing/2014/main" id="{A5183EC2-8634-C72A-D642-395AA13D41DF}"/>
              </a:ext>
            </a:extLst>
          </p:cNvPr>
          <p:cNvSpPr txBox="1"/>
          <p:nvPr userDrawn="1"/>
        </p:nvSpPr>
        <p:spPr>
          <a:xfrm>
            <a:off x="11490976" y="6312413"/>
            <a:ext cx="390103" cy="254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800" b="1">
                <a:solidFill>
                  <a:schemeClr val="accen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07CDADC-9C7F-4AE2-9073-56EBA64A87C0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1984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Rectangle 861">
            <a:extLst>
              <a:ext uri="{FF2B5EF4-FFF2-40B4-BE49-F238E27FC236}">
                <a16:creationId xmlns:a16="http://schemas.microsoft.com/office/drawing/2014/main" id="{DF1B9C2B-C61A-5687-E32D-E42775F97E22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CFDBE8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454E16-61D9-B6C5-E60F-C14286954E1E}"/>
              </a:ext>
            </a:extLst>
          </p:cNvPr>
          <p:cNvGrpSpPr/>
          <p:nvPr userDrawn="1"/>
        </p:nvGrpSpPr>
        <p:grpSpPr>
          <a:xfrm>
            <a:off x="-1" y="-1164"/>
            <a:ext cx="12192000" cy="6862108"/>
            <a:chOff x="-1" y="-1164"/>
            <a:chExt cx="12192000" cy="6862108"/>
          </a:xfrm>
          <a:noFill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288DDEB-0B18-B82D-0AE9-73532B65E0A9}"/>
                </a:ext>
              </a:extLst>
            </p:cNvPr>
            <p:cNvSpPr/>
            <p:nvPr userDrawn="1"/>
          </p:nvSpPr>
          <p:spPr>
            <a:xfrm>
              <a:off x="-1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D523BBE-95A1-4067-412A-56A5C33DDE0A}"/>
                </a:ext>
              </a:extLst>
            </p:cNvPr>
            <p:cNvSpPr/>
            <p:nvPr userDrawn="1"/>
          </p:nvSpPr>
          <p:spPr>
            <a:xfrm>
              <a:off x="11871946" y="0"/>
              <a:ext cx="320053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B272D-DA37-5C3B-C1E9-C35CE104FAE4}"/>
                </a:ext>
              </a:extLst>
            </p:cNvPr>
            <p:cNvSpPr/>
            <p:nvPr userDrawn="1"/>
          </p:nvSpPr>
          <p:spPr>
            <a:xfrm rot="16200000">
              <a:off x="5937428" y="-5615629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079245-B821-5BC0-CB99-EF17A8B0F1E4}"/>
                </a:ext>
              </a:extLst>
            </p:cNvPr>
            <p:cNvSpPr/>
            <p:nvPr userDrawn="1"/>
          </p:nvSpPr>
          <p:spPr>
            <a:xfrm rot="16200000">
              <a:off x="5937429" y="926426"/>
              <a:ext cx="320053" cy="115489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CB6B4874-FD66-C22A-DA6A-7B241DC58D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91000" cy="117157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C8EAE4A-49E7-FE7A-5401-11A474288039}"/>
              </a:ext>
            </a:extLst>
          </p:cNvPr>
          <p:cNvGrpSpPr/>
          <p:nvPr userDrawn="1"/>
        </p:nvGrpSpPr>
        <p:grpSpPr>
          <a:xfrm>
            <a:off x="326150" y="6326462"/>
            <a:ext cx="1951240" cy="230977"/>
            <a:chOff x="320054" y="6507065"/>
            <a:chExt cx="1951240" cy="230977"/>
          </a:xfrm>
        </p:grpSpPr>
        <p:sp>
          <p:nvSpPr>
            <p:cNvPr id="7" name="Footer Placeholder 3">
              <a:extLst>
                <a:ext uri="{FF2B5EF4-FFF2-40B4-BE49-F238E27FC236}">
                  <a16:creationId xmlns:a16="http://schemas.microsoft.com/office/drawing/2014/main" id="{EA4F6319-B7FA-0A5E-4D28-9B173A7B9C95}"/>
                </a:ext>
              </a:extLst>
            </p:cNvPr>
            <p:cNvSpPr txBox="1"/>
            <p:nvPr userDrawn="1"/>
          </p:nvSpPr>
          <p:spPr>
            <a:xfrm>
              <a:off x="518698" y="6522777"/>
              <a:ext cx="1752596" cy="21526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en-US" sz="800">
                  <a:solidFill>
                    <a:schemeClr val="accent1"/>
                  </a:solidFill>
                </a:rPr>
                <a:t>© Anblicks. All Rights Reserved</a:t>
              </a:r>
              <a:endParaRPr lang="en-IN" sz="800">
                <a:solidFill>
                  <a:schemeClr val="accent1"/>
                </a:solidFill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65B89FE-59EC-8B2E-DD87-A282A3DC88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ECEC6D5C-4BA7-CF1A-2894-20CC4610DF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48600" y="0"/>
            <a:ext cx="4343400" cy="11715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635AB3-8470-F37F-CF75-09503BE980FD}"/>
              </a:ext>
            </a:extLst>
          </p:cNvPr>
          <p:cNvCxnSpPr>
            <a:cxnSpLocks/>
          </p:cNvCxnSpPr>
          <p:nvPr userDrawn="1"/>
        </p:nvCxnSpPr>
        <p:spPr>
          <a:xfrm>
            <a:off x="11681461" y="6566414"/>
            <a:ext cx="0" cy="29158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8B45E46D-DED7-CDBA-0C95-B218891D7DC6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15716" y="-3166"/>
            <a:ext cx="3776283" cy="144886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0F8C36D-802B-5CA0-2D36-121BFEFC99E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45012" y="5885846"/>
            <a:ext cx="4366260" cy="972153"/>
          </a:xfrm>
          <a:prstGeom prst="rect">
            <a:avLst/>
          </a:prstGeom>
        </p:spPr>
      </p:pic>
      <p:grpSp>
        <p:nvGrpSpPr>
          <p:cNvPr id="365" name="Group 364">
            <a:extLst>
              <a:ext uri="{FF2B5EF4-FFF2-40B4-BE49-F238E27FC236}">
                <a16:creationId xmlns:a16="http://schemas.microsoft.com/office/drawing/2014/main" id="{8E7AA304-ED41-4AC8-9E2E-DCCB1DB2AAC8}"/>
              </a:ext>
            </a:extLst>
          </p:cNvPr>
          <p:cNvGrpSpPr/>
          <p:nvPr userDrawn="1"/>
        </p:nvGrpSpPr>
        <p:grpSpPr>
          <a:xfrm>
            <a:off x="10680883" y="1567904"/>
            <a:ext cx="1476125" cy="742949"/>
            <a:chOff x="10680883" y="1567904"/>
            <a:chExt cx="1476125" cy="742949"/>
          </a:xfrm>
          <a:solidFill>
            <a:srgbClr val="CFDBE8"/>
          </a:solidFill>
        </p:grpSpPr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A7AFBED-2F9F-C416-B83E-67663302F54A}"/>
                </a:ext>
              </a:extLst>
            </p:cNvPr>
            <p:cNvSpPr/>
            <p:nvPr/>
          </p:nvSpPr>
          <p:spPr>
            <a:xfrm>
              <a:off x="10680883" y="1567904"/>
              <a:ext cx="9775" cy="9775"/>
            </a:xfrm>
            <a:custGeom>
              <a:avLst/>
              <a:gdLst>
                <a:gd name="connsiteX0" fmla="*/ 9776 w 9775"/>
                <a:gd name="connsiteY0" fmla="*/ 4888 h 9775"/>
                <a:gd name="connsiteX1" fmla="*/ 4888 w 9775"/>
                <a:gd name="connsiteY1" fmla="*/ 9776 h 9775"/>
                <a:gd name="connsiteX2" fmla="*/ 0 w 9775"/>
                <a:gd name="connsiteY2" fmla="*/ 4888 h 9775"/>
                <a:gd name="connsiteX3" fmla="*/ 4888 w 9775"/>
                <a:gd name="connsiteY3" fmla="*/ 0 h 9775"/>
                <a:gd name="connsiteX4" fmla="*/ 977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888"/>
                  </a:moveTo>
                  <a:cubicBezTo>
                    <a:pt x="9776" y="7587"/>
                    <a:pt x="7587" y="9776"/>
                    <a:pt x="4888" y="9776"/>
                  </a:cubicBezTo>
                  <a:cubicBezTo>
                    <a:pt x="2188" y="9776"/>
                    <a:pt x="0" y="7587"/>
                    <a:pt x="0" y="4888"/>
                  </a:cubicBezTo>
                  <a:cubicBezTo>
                    <a:pt x="0" y="2188"/>
                    <a:pt x="2188" y="0"/>
                    <a:pt x="4888" y="0"/>
                  </a:cubicBezTo>
                  <a:cubicBezTo>
                    <a:pt x="7587" y="0"/>
                    <a:pt x="9776" y="2188"/>
                    <a:pt x="977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B052472-4D5C-64F2-29A5-803FD184C41E}"/>
                </a:ext>
              </a:extLst>
            </p:cNvPr>
            <p:cNvSpPr/>
            <p:nvPr/>
          </p:nvSpPr>
          <p:spPr>
            <a:xfrm>
              <a:off x="10729761" y="1567904"/>
              <a:ext cx="9775" cy="9775"/>
            </a:xfrm>
            <a:custGeom>
              <a:avLst/>
              <a:gdLst>
                <a:gd name="connsiteX0" fmla="*/ 9786 w 9775"/>
                <a:gd name="connsiteY0" fmla="*/ 4888 h 9775"/>
                <a:gd name="connsiteX1" fmla="*/ 4898 w 9775"/>
                <a:gd name="connsiteY1" fmla="*/ 9776 h 9775"/>
                <a:gd name="connsiteX2" fmla="*/ 10 w 9775"/>
                <a:gd name="connsiteY2" fmla="*/ 4888 h 9775"/>
                <a:gd name="connsiteX3" fmla="*/ 4898 w 9775"/>
                <a:gd name="connsiteY3" fmla="*/ 0 h 9775"/>
                <a:gd name="connsiteX4" fmla="*/ 978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888"/>
                  </a:moveTo>
                  <a:cubicBezTo>
                    <a:pt x="9786" y="7587"/>
                    <a:pt x="7597" y="9776"/>
                    <a:pt x="4898" y="9776"/>
                  </a:cubicBezTo>
                  <a:cubicBezTo>
                    <a:pt x="2198" y="9776"/>
                    <a:pt x="10" y="7587"/>
                    <a:pt x="10" y="4888"/>
                  </a:cubicBezTo>
                  <a:cubicBezTo>
                    <a:pt x="10" y="2188"/>
                    <a:pt x="2198" y="0"/>
                    <a:pt x="4898" y="0"/>
                  </a:cubicBezTo>
                  <a:cubicBezTo>
                    <a:pt x="7597" y="0"/>
                    <a:pt x="9786" y="2188"/>
                    <a:pt x="978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0716BE7-1FFB-8246-3971-27258CC70AA5}"/>
                </a:ext>
              </a:extLst>
            </p:cNvPr>
            <p:cNvSpPr/>
            <p:nvPr/>
          </p:nvSpPr>
          <p:spPr>
            <a:xfrm>
              <a:off x="10778639" y="1567904"/>
              <a:ext cx="9775" cy="9775"/>
            </a:xfrm>
            <a:custGeom>
              <a:avLst/>
              <a:gdLst>
                <a:gd name="connsiteX0" fmla="*/ 9796 w 9775"/>
                <a:gd name="connsiteY0" fmla="*/ 4888 h 9775"/>
                <a:gd name="connsiteX1" fmla="*/ 4908 w 9775"/>
                <a:gd name="connsiteY1" fmla="*/ 9776 h 9775"/>
                <a:gd name="connsiteX2" fmla="*/ 20 w 9775"/>
                <a:gd name="connsiteY2" fmla="*/ 4888 h 9775"/>
                <a:gd name="connsiteX3" fmla="*/ 4908 w 9775"/>
                <a:gd name="connsiteY3" fmla="*/ 0 h 9775"/>
                <a:gd name="connsiteX4" fmla="*/ 979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888"/>
                  </a:moveTo>
                  <a:cubicBezTo>
                    <a:pt x="9796" y="7587"/>
                    <a:pt x="7607" y="9776"/>
                    <a:pt x="4908" y="9776"/>
                  </a:cubicBezTo>
                  <a:cubicBezTo>
                    <a:pt x="2208" y="9776"/>
                    <a:pt x="20" y="7587"/>
                    <a:pt x="20" y="4888"/>
                  </a:cubicBezTo>
                  <a:cubicBezTo>
                    <a:pt x="20" y="2188"/>
                    <a:pt x="2208" y="0"/>
                    <a:pt x="4908" y="0"/>
                  </a:cubicBezTo>
                  <a:cubicBezTo>
                    <a:pt x="7607" y="0"/>
                    <a:pt x="9796" y="2188"/>
                    <a:pt x="979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9742C46-A690-DFDB-5FA9-516335EBD6C3}"/>
                </a:ext>
              </a:extLst>
            </p:cNvPr>
            <p:cNvSpPr/>
            <p:nvPr/>
          </p:nvSpPr>
          <p:spPr>
            <a:xfrm>
              <a:off x="10827518" y="1567904"/>
              <a:ext cx="9775" cy="9775"/>
            </a:xfrm>
            <a:custGeom>
              <a:avLst/>
              <a:gdLst>
                <a:gd name="connsiteX0" fmla="*/ 9806 w 9775"/>
                <a:gd name="connsiteY0" fmla="*/ 4888 h 9775"/>
                <a:gd name="connsiteX1" fmla="*/ 4918 w 9775"/>
                <a:gd name="connsiteY1" fmla="*/ 9776 h 9775"/>
                <a:gd name="connsiteX2" fmla="*/ 30 w 9775"/>
                <a:gd name="connsiteY2" fmla="*/ 4888 h 9775"/>
                <a:gd name="connsiteX3" fmla="*/ 4918 w 9775"/>
                <a:gd name="connsiteY3" fmla="*/ 0 h 9775"/>
                <a:gd name="connsiteX4" fmla="*/ 980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888"/>
                  </a:moveTo>
                  <a:cubicBezTo>
                    <a:pt x="9806" y="7587"/>
                    <a:pt x="7617" y="9776"/>
                    <a:pt x="4918" y="9776"/>
                  </a:cubicBezTo>
                  <a:cubicBezTo>
                    <a:pt x="2218" y="9776"/>
                    <a:pt x="30" y="7587"/>
                    <a:pt x="30" y="4888"/>
                  </a:cubicBezTo>
                  <a:cubicBezTo>
                    <a:pt x="30" y="2188"/>
                    <a:pt x="2218" y="0"/>
                    <a:pt x="4918" y="0"/>
                  </a:cubicBezTo>
                  <a:cubicBezTo>
                    <a:pt x="7617" y="0"/>
                    <a:pt x="9806" y="2188"/>
                    <a:pt x="980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A9877676-27F5-90D3-F5D3-4DD70CE56DBC}"/>
                </a:ext>
              </a:extLst>
            </p:cNvPr>
            <p:cNvSpPr/>
            <p:nvPr/>
          </p:nvSpPr>
          <p:spPr>
            <a:xfrm>
              <a:off x="10876396" y="1567904"/>
              <a:ext cx="9775" cy="9775"/>
            </a:xfrm>
            <a:custGeom>
              <a:avLst/>
              <a:gdLst>
                <a:gd name="connsiteX0" fmla="*/ 9816 w 9775"/>
                <a:gd name="connsiteY0" fmla="*/ 4888 h 9775"/>
                <a:gd name="connsiteX1" fmla="*/ 4928 w 9775"/>
                <a:gd name="connsiteY1" fmla="*/ 9776 h 9775"/>
                <a:gd name="connsiteX2" fmla="*/ 40 w 9775"/>
                <a:gd name="connsiteY2" fmla="*/ 4888 h 9775"/>
                <a:gd name="connsiteX3" fmla="*/ 4928 w 9775"/>
                <a:gd name="connsiteY3" fmla="*/ 0 h 9775"/>
                <a:gd name="connsiteX4" fmla="*/ 981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888"/>
                  </a:moveTo>
                  <a:cubicBezTo>
                    <a:pt x="9816" y="7587"/>
                    <a:pt x="7627" y="9776"/>
                    <a:pt x="4928" y="9776"/>
                  </a:cubicBezTo>
                  <a:cubicBezTo>
                    <a:pt x="2228" y="9776"/>
                    <a:pt x="40" y="7587"/>
                    <a:pt x="40" y="4888"/>
                  </a:cubicBezTo>
                  <a:cubicBezTo>
                    <a:pt x="40" y="2188"/>
                    <a:pt x="2228" y="0"/>
                    <a:pt x="4928" y="0"/>
                  </a:cubicBezTo>
                  <a:cubicBezTo>
                    <a:pt x="7627" y="0"/>
                    <a:pt x="9816" y="2188"/>
                    <a:pt x="981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D09769C-BC50-9240-A5CC-384B03C10D4D}"/>
                </a:ext>
              </a:extLst>
            </p:cNvPr>
            <p:cNvSpPr/>
            <p:nvPr/>
          </p:nvSpPr>
          <p:spPr>
            <a:xfrm>
              <a:off x="10925274" y="1567904"/>
              <a:ext cx="9775" cy="9775"/>
            </a:xfrm>
            <a:custGeom>
              <a:avLst/>
              <a:gdLst>
                <a:gd name="connsiteX0" fmla="*/ 9826 w 9775"/>
                <a:gd name="connsiteY0" fmla="*/ 4888 h 9775"/>
                <a:gd name="connsiteX1" fmla="*/ 4938 w 9775"/>
                <a:gd name="connsiteY1" fmla="*/ 9776 h 9775"/>
                <a:gd name="connsiteX2" fmla="*/ 50 w 9775"/>
                <a:gd name="connsiteY2" fmla="*/ 4888 h 9775"/>
                <a:gd name="connsiteX3" fmla="*/ 4938 w 9775"/>
                <a:gd name="connsiteY3" fmla="*/ 0 h 9775"/>
                <a:gd name="connsiteX4" fmla="*/ 982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888"/>
                  </a:moveTo>
                  <a:cubicBezTo>
                    <a:pt x="9826" y="7587"/>
                    <a:pt x="7637" y="9776"/>
                    <a:pt x="4938" y="9776"/>
                  </a:cubicBezTo>
                  <a:cubicBezTo>
                    <a:pt x="2238" y="9776"/>
                    <a:pt x="50" y="7587"/>
                    <a:pt x="50" y="4888"/>
                  </a:cubicBezTo>
                  <a:cubicBezTo>
                    <a:pt x="50" y="2188"/>
                    <a:pt x="2238" y="0"/>
                    <a:pt x="4938" y="0"/>
                  </a:cubicBezTo>
                  <a:cubicBezTo>
                    <a:pt x="7637" y="0"/>
                    <a:pt x="9826" y="2188"/>
                    <a:pt x="982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C6263C0B-554C-8424-D9CD-4D697E5DF70F}"/>
                </a:ext>
              </a:extLst>
            </p:cNvPr>
            <p:cNvSpPr/>
            <p:nvPr/>
          </p:nvSpPr>
          <p:spPr>
            <a:xfrm>
              <a:off x="10974153" y="1567904"/>
              <a:ext cx="9775" cy="9775"/>
            </a:xfrm>
            <a:custGeom>
              <a:avLst/>
              <a:gdLst>
                <a:gd name="connsiteX0" fmla="*/ 9836 w 9775"/>
                <a:gd name="connsiteY0" fmla="*/ 4888 h 9775"/>
                <a:gd name="connsiteX1" fmla="*/ 4948 w 9775"/>
                <a:gd name="connsiteY1" fmla="*/ 9776 h 9775"/>
                <a:gd name="connsiteX2" fmla="*/ 60 w 9775"/>
                <a:gd name="connsiteY2" fmla="*/ 4888 h 9775"/>
                <a:gd name="connsiteX3" fmla="*/ 4948 w 9775"/>
                <a:gd name="connsiteY3" fmla="*/ 0 h 9775"/>
                <a:gd name="connsiteX4" fmla="*/ 983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888"/>
                  </a:moveTo>
                  <a:cubicBezTo>
                    <a:pt x="9836" y="7587"/>
                    <a:pt x="7647" y="9776"/>
                    <a:pt x="4948" y="9776"/>
                  </a:cubicBezTo>
                  <a:cubicBezTo>
                    <a:pt x="2248" y="9776"/>
                    <a:pt x="60" y="7587"/>
                    <a:pt x="60" y="4888"/>
                  </a:cubicBezTo>
                  <a:cubicBezTo>
                    <a:pt x="60" y="2188"/>
                    <a:pt x="2248" y="0"/>
                    <a:pt x="4948" y="0"/>
                  </a:cubicBezTo>
                  <a:cubicBezTo>
                    <a:pt x="7647" y="0"/>
                    <a:pt x="9836" y="2188"/>
                    <a:pt x="983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BAC03B6-CEAF-C7CD-BE2B-67946DE082C7}"/>
                </a:ext>
              </a:extLst>
            </p:cNvPr>
            <p:cNvSpPr/>
            <p:nvPr/>
          </p:nvSpPr>
          <p:spPr>
            <a:xfrm>
              <a:off x="11023031" y="1567904"/>
              <a:ext cx="9775" cy="9775"/>
            </a:xfrm>
            <a:custGeom>
              <a:avLst/>
              <a:gdLst>
                <a:gd name="connsiteX0" fmla="*/ 9846 w 9775"/>
                <a:gd name="connsiteY0" fmla="*/ 4888 h 9775"/>
                <a:gd name="connsiteX1" fmla="*/ 4958 w 9775"/>
                <a:gd name="connsiteY1" fmla="*/ 9776 h 9775"/>
                <a:gd name="connsiteX2" fmla="*/ 70 w 9775"/>
                <a:gd name="connsiteY2" fmla="*/ 4888 h 9775"/>
                <a:gd name="connsiteX3" fmla="*/ 4958 w 9775"/>
                <a:gd name="connsiteY3" fmla="*/ 0 h 9775"/>
                <a:gd name="connsiteX4" fmla="*/ 984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888"/>
                  </a:moveTo>
                  <a:cubicBezTo>
                    <a:pt x="9846" y="7587"/>
                    <a:pt x="7657" y="9776"/>
                    <a:pt x="4958" y="9776"/>
                  </a:cubicBezTo>
                  <a:cubicBezTo>
                    <a:pt x="2258" y="9776"/>
                    <a:pt x="70" y="7587"/>
                    <a:pt x="70" y="4888"/>
                  </a:cubicBezTo>
                  <a:cubicBezTo>
                    <a:pt x="70" y="2188"/>
                    <a:pt x="2258" y="0"/>
                    <a:pt x="4958" y="0"/>
                  </a:cubicBezTo>
                  <a:cubicBezTo>
                    <a:pt x="7657" y="0"/>
                    <a:pt x="9846" y="2188"/>
                    <a:pt x="984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C38D160-662A-D178-6A25-171A329CBC21}"/>
                </a:ext>
              </a:extLst>
            </p:cNvPr>
            <p:cNvSpPr/>
            <p:nvPr/>
          </p:nvSpPr>
          <p:spPr>
            <a:xfrm>
              <a:off x="11071909" y="1567904"/>
              <a:ext cx="9775" cy="9775"/>
            </a:xfrm>
            <a:custGeom>
              <a:avLst/>
              <a:gdLst>
                <a:gd name="connsiteX0" fmla="*/ 9856 w 9775"/>
                <a:gd name="connsiteY0" fmla="*/ 4888 h 9775"/>
                <a:gd name="connsiteX1" fmla="*/ 4968 w 9775"/>
                <a:gd name="connsiteY1" fmla="*/ 9776 h 9775"/>
                <a:gd name="connsiteX2" fmla="*/ 80 w 9775"/>
                <a:gd name="connsiteY2" fmla="*/ 4888 h 9775"/>
                <a:gd name="connsiteX3" fmla="*/ 4968 w 9775"/>
                <a:gd name="connsiteY3" fmla="*/ 0 h 9775"/>
                <a:gd name="connsiteX4" fmla="*/ 985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888"/>
                  </a:moveTo>
                  <a:cubicBezTo>
                    <a:pt x="9856" y="7587"/>
                    <a:pt x="7667" y="9776"/>
                    <a:pt x="4968" y="9776"/>
                  </a:cubicBezTo>
                  <a:cubicBezTo>
                    <a:pt x="2268" y="9776"/>
                    <a:pt x="80" y="7587"/>
                    <a:pt x="80" y="4888"/>
                  </a:cubicBezTo>
                  <a:cubicBezTo>
                    <a:pt x="80" y="2188"/>
                    <a:pt x="2268" y="0"/>
                    <a:pt x="4968" y="0"/>
                  </a:cubicBezTo>
                  <a:cubicBezTo>
                    <a:pt x="7667" y="0"/>
                    <a:pt x="9856" y="2188"/>
                    <a:pt x="985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A68681D-E50B-F602-9DC4-D4ED9FD8FEB1}"/>
                </a:ext>
              </a:extLst>
            </p:cNvPr>
            <p:cNvSpPr/>
            <p:nvPr/>
          </p:nvSpPr>
          <p:spPr>
            <a:xfrm>
              <a:off x="11120788" y="1567904"/>
              <a:ext cx="9775" cy="9775"/>
            </a:xfrm>
            <a:custGeom>
              <a:avLst/>
              <a:gdLst>
                <a:gd name="connsiteX0" fmla="*/ 9866 w 9775"/>
                <a:gd name="connsiteY0" fmla="*/ 4888 h 9775"/>
                <a:gd name="connsiteX1" fmla="*/ 4978 w 9775"/>
                <a:gd name="connsiteY1" fmla="*/ 9776 h 9775"/>
                <a:gd name="connsiteX2" fmla="*/ 90 w 9775"/>
                <a:gd name="connsiteY2" fmla="*/ 4888 h 9775"/>
                <a:gd name="connsiteX3" fmla="*/ 4978 w 9775"/>
                <a:gd name="connsiteY3" fmla="*/ 0 h 9775"/>
                <a:gd name="connsiteX4" fmla="*/ 986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888"/>
                  </a:moveTo>
                  <a:cubicBezTo>
                    <a:pt x="9866" y="7587"/>
                    <a:pt x="7677" y="9776"/>
                    <a:pt x="4978" y="9776"/>
                  </a:cubicBezTo>
                  <a:cubicBezTo>
                    <a:pt x="2278" y="9776"/>
                    <a:pt x="90" y="7587"/>
                    <a:pt x="90" y="4888"/>
                  </a:cubicBezTo>
                  <a:cubicBezTo>
                    <a:pt x="90" y="2188"/>
                    <a:pt x="2278" y="0"/>
                    <a:pt x="4978" y="0"/>
                  </a:cubicBezTo>
                  <a:cubicBezTo>
                    <a:pt x="7677" y="0"/>
                    <a:pt x="9866" y="2188"/>
                    <a:pt x="986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D478458E-AF47-526F-5A31-1321155A2E6F}"/>
                </a:ext>
              </a:extLst>
            </p:cNvPr>
            <p:cNvSpPr/>
            <p:nvPr/>
          </p:nvSpPr>
          <p:spPr>
            <a:xfrm>
              <a:off x="11169666" y="1567904"/>
              <a:ext cx="9775" cy="9775"/>
            </a:xfrm>
            <a:custGeom>
              <a:avLst/>
              <a:gdLst>
                <a:gd name="connsiteX0" fmla="*/ 9876 w 9775"/>
                <a:gd name="connsiteY0" fmla="*/ 4888 h 9775"/>
                <a:gd name="connsiteX1" fmla="*/ 4988 w 9775"/>
                <a:gd name="connsiteY1" fmla="*/ 9776 h 9775"/>
                <a:gd name="connsiteX2" fmla="*/ 100 w 9775"/>
                <a:gd name="connsiteY2" fmla="*/ 4888 h 9775"/>
                <a:gd name="connsiteX3" fmla="*/ 4988 w 9775"/>
                <a:gd name="connsiteY3" fmla="*/ 0 h 9775"/>
                <a:gd name="connsiteX4" fmla="*/ 987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888"/>
                  </a:moveTo>
                  <a:cubicBezTo>
                    <a:pt x="9876" y="7587"/>
                    <a:pt x="7687" y="9776"/>
                    <a:pt x="4988" y="9776"/>
                  </a:cubicBezTo>
                  <a:cubicBezTo>
                    <a:pt x="2288" y="9776"/>
                    <a:pt x="100" y="7587"/>
                    <a:pt x="100" y="4888"/>
                  </a:cubicBezTo>
                  <a:cubicBezTo>
                    <a:pt x="100" y="2188"/>
                    <a:pt x="2288" y="0"/>
                    <a:pt x="4988" y="0"/>
                  </a:cubicBezTo>
                  <a:cubicBezTo>
                    <a:pt x="7687" y="0"/>
                    <a:pt x="9876" y="2188"/>
                    <a:pt x="987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649F5901-E6AB-A8D1-D43E-2699103803D7}"/>
                </a:ext>
              </a:extLst>
            </p:cNvPr>
            <p:cNvSpPr/>
            <p:nvPr/>
          </p:nvSpPr>
          <p:spPr>
            <a:xfrm>
              <a:off x="11218544" y="1567904"/>
              <a:ext cx="9775" cy="9775"/>
            </a:xfrm>
            <a:custGeom>
              <a:avLst/>
              <a:gdLst>
                <a:gd name="connsiteX0" fmla="*/ 9886 w 9775"/>
                <a:gd name="connsiteY0" fmla="*/ 4888 h 9775"/>
                <a:gd name="connsiteX1" fmla="*/ 4998 w 9775"/>
                <a:gd name="connsiteY1" fmla="*/ 9776 h 9775"/>
                <a:gd name="connsiteX2" fmla="*/ 110 w 9775"/>
                <a:gd name="connsiteY2" fmla="*/ 4888 h 9775"/>
                <a:gd name="connsiteX3" fmla="*/ 4998 w 9775"/>
                <a:gd name="connsiteY3" fmla="*/ 0 h 9775"/>
                <a:gd name="connsiteX4" fmla="*/ 988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888"/>
                  </a:moveTo>
                  <a:cubicBezTo>
                    <a:pt x="9886" y="7587"/>
                    <a:pt x="7697" y="9776"/>
                    <a:pt x="4998" y="9776"/>
                  </a:cubicBezTo>
                  <a:cubicBezTo>
                    <a:pt x="2298" y="9776"/>
                    <a:pt x="110" y="7587"/>
                    <a:pt x="110" y="4888"/>
                  </a:cubicBezTo>
                  <a:cubicBezTo>
                    <a:pt x="110" y="2188"/>
                    <a:pt x="2298" y="0"/>
                    <a:pt x="4998" y="0"/>
                  </a:cubicBezTo>
                  <a:cubicBezTo>
                    <a:pt x="7697" y="0"/>
                    <a:pt x="9886" y="2188"/>
                    <a:pt x="988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08E0E447-7F38-B868-FD4E-1556ECD5311A}"/>
                </a:ext>
              </a:extLst>
            </p:cNvPr>
            <p:cNvSpPr/>
            <p:nvPr/>
          </p:nvSpPr>
          <p:spPr>
            <a:xfrm>
              <a:off x="11267423" y="1567904"/>
              <a:ext cx="9775" cy="9775"/>
            </a:xfrm>
            <a:custGeom>
              <a:avLst/>
              <a:gdLst>
                <a:gd name="connsiteX0" fmla="*/ 9896 w 9775"/>
                <a:gd name="connsiteY0" fmla="*/ 4888 h 9775"/>
                <a:gd name="connsiteX1" fmla="*/ 5008 w 9775"/>
                <a:gd name="connsiteY1" fmla="*/ 9776 h 9775"/>
                <a:gd name="connsiteX2" fmla="*/ 120 w 9775"/>
                <a:gd name="connsiteY2" fmla="*/ 4888 h 9775"/>
                <a:gd name="connsiteX3" fmla="*/ 5008 w 9775"/>
                <a:gd name="connsiteY3" fmla="*/ 0 h 9775"/>
                <a:gd name="connsiteX4" fmla="*/ 989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888"/>
                  </a:moveTo>
                  <a:cubicBezTo>
                    <a:pt x="9896" y="7587"/>
                    <a:pt x="7707" y="9776"/>
                    <a:pt x="5008" y="9776"/>
                  </a:cubicBezTo>
                  <a:cubicBezTo>
                    <a:pt x="2308" y="9776"/>
                    <a:pt x="120" y="7587"/>
                    <a:pt x="120" y="4888"/>
                  </a:cubicBezTo>
                  <a:cubicBezTo>
                    <a:pt x="120" y="2188"/>
                    <a:pt x="2308" y="0"/>
                    <a:pt x="5008" y="0"/>
                  </a:cubicBezTo>
                  <a:cubicBezTo>
                    <a:pt x="7707" y="0"/>
                    <a:pt x="9896" y="2188"/>
                    <a:pt x="989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8AD69F05-1C6A-CD50-F86A-C009C8662239}"/>
                </a:ext>
              </a:extLst>
            </p:cNvPr>
            <p:cNvSpPr/>
            <p:nvPr/>
          </p:nvSpPr>
          <p:spPr>
            <a:xfrm>
              <a:off x="11316301" y="1567904"/>
              <a:ext cx="9775" cy="9775"/>
            </a:xfrm>
            <a:custGeom>
              <a:avLst/>
              <a:gdLst>
                <a:gd name="connsiteX0" fmla="*/ 9906 w 9775"/>
                <a:gd name="connsiteY0" fmla="*/ 4888 h 9775"/>
                <a:gd name="connsiteX1" fmla="*/ 5018 w 9775"/>
                <a:gd name="connsiteY1" fmla="*/ 9776 h 9775"/>
                <a:gd name="connsiteX2" fmla="*/ 130 w 9775"/>
                <a:gd name="connsiteY2" fmla="*/ 4888 h 9775"/>
                <a:gd name="connsiteX3" fmla="*/ 5018 w 9775"/>
                <a:gd name="connsiteY3" fmla="*/ 0 h 9775"/>
                <a:gd name="connsiteX4" fmla="*/ 990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888"/>
                  </a:moveTo>
                  <a:cubicBezTo>
                    <a:pt x="9906" y="7587"/>
                    <a:pt x="7717" y="9776"/>
                    <a:pt x="5018" y="9776"/>
                  </a:cubicBezTo>
                  <a:cubicBezTo>
                    <a:pt x="2318" y="9776"/>
                    <a:pt x="130" y="7587"/>
                    <a:pt x="130" y="4888"/>
                  </a:cubicBezTo>
                  <a:cubicBezTo>
                    <a:pt x="130" y="2188"/>
                    <a:pt x="2318" y="0"/>
                    <a:pt x="5018" y="0"/>
                  </a:cubicBezTo>
                  <a:cubicBezTo>
                    <a:pt x="7717" y="0"/>
                    <a:pt x="9906" y="2188"/>
                    <a:pt x="990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62077DA-8AAE-153A-A24E-6BA07170CB41}"/>
                </a:ext>
              </a:extLst>
            </p:cNvPr>
            <p:cNvSpPr/>
            <p:nvPr/>
          </p:nvSpPr>
          <p:spPr>
            <a:xfrm>
              <a:off x="11365179" y="1567904"/>
              <a:ext cx="9775" cy="9775"/>
            </a:xfrm>
            <a:custGeom>
              <a:avLst/>
              <a:gdLst>
                <a:gd name="connsiteX0" fmla="*/ 9916 w 9775"/>
                <a:gd name="connsiteY0" fmla="*/ 4888 h 9775"/>
                <a:gd name="connsiteX1" fmla="*/ 5028 w 9775"/>
                <a:gd name="connsiteY1" fmla="*/ 9776 h 9775"/>
                <a:gd name="connsiteX2" fmla="*/ 140 w 9775"/>
                <a:gd name="connsiteY2" fmla="*/ 4888 h 9775"/>
                <a:gd name="connsiteX3" fmla="*/ 5028 w 9775"/>
                <a:gd name="connsiteY3" fmla="*/ 0 h 9775"/>
                <a:gd name="connsiteX4" fmla="*/ 991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888"/>
                  </a:moveTo>
                  <a:cubicBezTo>
                    <a:pt x="9916" y="7587"/>
                    <a:pt x="7727" y="9776"/>
                    <a:pt x="5028" y="9776"/>
                  </a:cubicBezTo>
                  <a:cubicBezTo>
                    <a:pt x="2328" y="9776"/>
                    <a:pt x="140" y="7587"/>
                    <a:pt x="140" y="4888"/>
                  </a:cubicBezTo>
                  <a:cubicBezTo>
                    <a:pt x="140" y="2188"/>
                    <a:pt x="2328" y="0"/>
                    <a:pt x="5028" y="0"/>
                  </a:cubicBezTo>
                  <a:cubicBezTo>
                    <a:pt x="7727" y="0"/>
                    <a:pt x="9916" y="2188"/>
                    <a:pt x="991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D291581-CC0E-DB11-6D9A-1669BED3A30E}"/>
                </a:ext>
              </a:extLst>
            </p:cNvPr>
            <p:cNvSpPr/>
            <p:nvPr/>
          </p:nvSpPr>
          <p:spPr>
            <a:xfrm>
              <a:off x="11414058" y="1567904"/>
              <a:ext cx="9775" cy="9775"/>
            </a:xfrm>
            <a:custGeom>
              <a:avLst/>
              <a:gdLst>
                <a:gd name="connsiteX0" fmla="*/ 9926 w 9775"/>
                <a:gd name="connsiteY0" fmla="*/ 4888 h 9775"/>
                <a:gd name="connsiteX1" fmla="*/ 5038 w 9775"/>
                <a:gd name="connsiteY1" fmla="*/ 9776 h 9775"/>
                <a:gd name="connsiteX2" fmla="*/ 150 w 9775"/>
                <a:gd name="connsiteY2" fmla="*/ 4888 h 9775"/>
                <a:gd name="connsiteX3" fmla="*/ 5038 w 9775"/>
                <a:gd name="connsiteY3" fmla="*/ 0 h 9775"/>
                <a:gd name="connsiteX4" fmla="*/ 992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888"/>
                  </a:moveTo>
                  <a:cubicBezTo>
                    <a:pt x="9926" y="7587"/>
                    <a:pt x="7737" y="9776"/>
                    <a:pt x="5038" y="9776"/>
                  </a:cubicBezTo>
                  <a:cubicBezTo>
                    <a:pt x="2338" y="9776"/>
                    <a:pt x="150" y="7587"/>
                    <a:pt x="150" y="4888"/>
                  </a:cubicBezTo>
                  <a:cubicBezTo>
                    <a:pt x="150" y="2188"/>
                    <a:pt x="2338" y="0"/>
                    <a:pt x="5038" y="0"/>
                  </a:cubicBezTo>
                  <a:cubicBezTo>
                    <a:pt x="7737" y="0"/>
                    <a:pt x="9926" y="2188"/>
                    <a:pt x="992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3A42A100-C2D5-75F9-668E-D6C972E41BA0}"/>
                </a:ext>
              </a:extLst>
            </p:cNvPr>
            <p:cNvSpPr/>
            <p:nvPr/>
          </p:nvSpPr>
          <p:spPr>
            <a:xfrm>
              <a:off x="11462936" y="1567904"/>
              <a:ext cx="9775" cy="9775"/>
            </a:xfrm>
            <a:custGeom>
              <a:avLst/>
              <a:gdLst>
                <a:gd name="connsiteX0" fmla="*/ 9936 w 9775"/>
                <a:gd name="connsiteY0" fmla="*/ 4888 h 9775"/>
                <a:gd name="connsiteX1" fmla="*/ 5048 w 9775"/>
                <a:gd name="connsiteY1" fmla="*/ 9776 h 9775"/>
                <a:gd name="connsiteX2" fmla="*/ 160 w 9775"/>
                <a:gd name="connsiteY2" fmla="*/ 4888 h 9775"/>
                <a:gd name="connsiteX3" fmla="*/ 5048 w 9775"/>
                <a:gd name="connsiteY3" fmla="*/ 0 h 9775"/>
                <a:gd name="connsiteX4" fmla="*/ 993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888"/>
                  </a:moveTo>
                  <a:cubicBezTo>
                    <a:pt x="9936" y="7587"/>
                    <a:pt x="7747" y="9776"/>
                    <a:pt x="5048" y="9776"/>
                  </a:cubicBezTo>
                  <a:cubicBezTo>
                    <a:pt x="2348" y="9776"/>
                    <a:pt x="160" y="7587"/>
                    <a:pt x="160" y="4888"/>
                  </a:cubicBezTo>
                  <a:cubicBezTo>
                    <a:pt x="160" y="2188"/>
                    <a:pt x="2348" y="0"/>
                    <a:pt x="5048" y="0"/>
                  </a:cubicBezTo>
                  <a:cubicBezTo>
                    <a:pt x="7747" y="0"/>
                    <a:pt x="9936" y="2188"/>
                    <a:pt x="993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61B2F42-7640-98D4-47DE-B6891364F1AE}"/>
                </a:ext>
              </a:extLst>
            </p:cNvPr>
            <p:cNvSpPr/>
            <p:nvPr/>
          </p:nvSpPr>
          <p:spPr>
            <a:xfrm>
              <a:off x="11511814" y="1567904"/>
              <a:ext cx="9775" cy="9775"/>
            </a:xfrm>
            <a:custGeom>
              <a:avLst/>
              <a:gdLst>
                <a:gd name="connsiteX0" fmla="*/ 9946 w 9775"/>
                <a:gd name="connsiteY0" fmla="*/ 4888 h 9775"/>
                <a:gd name="connsiteX1" fmla="*/ 5058 w 9775"/>
                <a:gd name="connsiteY1" fmla="*/ 9776 h 9775"/>
                <a:gd name="connsiteX2" fmla="*/ 170 w 9775"/>
                <a:gd name="connsiteY2" fmla="*/ 4888 h 9775"/>
                <a:gd name="connsiteX3" fmla="*/ 5058 w 9775"/>
                <a:gd name="connsiteY3" fmla="*/ 0 h 9775"/>
                <a:gd name="connsiteX4" fmla="*/ 994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888"/>
                  </a:moveTo>
                  <a:cubicBezTo>
                    <a:pt x="9946" y="7587"/>
                    <a:pt x="7757" y="9776"/>
                    <a:pt x="5058" y="9776"/>
                  </a:cubicBezTo>
                  <a:cubicBezTo>
                    <a:pt x="2358" y="9776"/>
                    <a:pt x="170" y="7587"/>
                    <a:pt x="170" y="4888"/>
                  </a:cubicBezTo>
                  <a:cubicBezTo>
                    <a:pt x="170" y="2188"/>
                    <a:pt x="2358" y="0"/>
                    <a:pt x="5058" y="0"/>
                  </a:cubicBezTo>
                  <a:cubicBezTo>
                    <a:pt x="7757" y="0"/>
                    <a:pt x="9946" y="2188"/>
                    <a:pt x="994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F676478E-9B48-8B9E-DB63-ADF25E9846F7}"/>
                </a:ext>
              </a:extLst>
            </p:cNvPr>
            <p:cNvSpPr/>
            <p:nvPr/>
          </p:nvSpPr>
          <p:spPr>
            <a:xfrm>
              <a:off x="11560693" y="1567904"/>
              <a:ext cx="9775" cy="9775"/>
            </a:xfrm>
            <a:custGeom>
              <a:avLst/>
              <a:gdLst>
                <a:gd name="connsiteX0" fmla="*/ 9956 w 9775"/>
                <a:gd name="connsiteY0" fmla="*/ 4888 h 9775"/>
                <a:gd name="connsiteX1" fmla="*/ 5068 w 9775"/>
                <a:gd name="connsiteY1" fmla="*/ 9776 h 9775"/>
                <a:gd name="connsiteX2" fmla="*/ 180 w 9775"/>
                <a:gd name="connsiteY2" fmla="*/ 4888 h 9775"/>
                <a:gd name="connsiteX3" fmla="*/ 5068 w 9775"/>
                <a:gd name="connsiteY3" fmla="*/ 0 h 9775"/>
                <a:gd name="connsiteX4" fmla="*/ 995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888"/>
                  </a:moveTo>
                  <a:cubicBezTo>
                    <a:pt x="9956" y="7587"/>
                    <a:pt x="7767" y="9776"/>
                    <a:pt x="5068" y="9776"/>
                  </a:cubicBezTo>
                  <a:cubicBezTo>
                    <a:pt x="2368" y="9776"/>
                    <a:pt x="180" y="7587"/>
                    <a:pt x="180" y="4888"/>
                  </a:cubicBezTo>
                  <a:cubicBezTo>
                    <a:pt x="180" y="2188"/>
                    <a:pt x="2368" y="0"/>
                    <a:pt x="5068" y="0"/>
                  </a:cubicBezTo>
                  <a:cubicBezTo>
                    <a:pt x="7767" y="0"/>
                    <a:pt x="9956" y="2188"/>
                    <a:pt x="995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38460FEA-F4CA-B1FA-5FE0-9E551B75E096}"/>
                </a:ext>
              </a:extLst>
            </p:cNvPr>
            <p:cNvSpPr/>
            <p:nvPr/>
          </p:nvSpPr>
          <p:spPr>
            <a:xfrm>
              <a:off x="11609571" y="1567904"/>
              <a:ext cx="9775" cy="9775"/>
            </a:xfrm>
            <a:custGeom>
              <a:avLst/>
              <a:gdLst>
                <a:gd name="connsiteX0" fmla="*/ 9966 w 9775"/>
                <a:gd name="connsiteY0" fmla="*/ 4888 h 9775"/>
                <a:gd name="connsiteX1" fmla="*/ 5078 w 9775"/>
                <a:gd name="connsiteY1" fmla="*/ 9776 h 9775"/>
                <a:gd name="connsiteX2" fmla="*/ 190 w 9775"/>
                <a:gd name="connsiteY2" fmla="*/ 4888 h 9775"/>
                <a:gd name="connsiteX3" fmla="*/ 5078 w 9775"/>
                <a:gd name="connsiteY3" fmla="*/ 0 h 9775"/>
                <a:gd name="connsiteX4" fmla="*/ 996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888"/>
                  </a:moveTo>
                  <a:cubicBezTo>
                    <a:pt x="9966" y="7587"/>
                    <a:pt x="7777" y="9776"/>
                    <a:pt x="5078" y="9776"/>
                  </a:cubicBezTo>
                  <a:cubicBezTo>
                    <a:pt x="2378" y="9776"/>
                    <a:pt x="190" y="7587"/>
                    <a:pt x="190" y="4888"/>
                  </a:cubicBezTo>
                  <a:cubicBezTo>
                    <a:pt x="190" y="2188"/>
                    <a:pt x="2378" y="0"/>
                    <a:pt x="5078" y="0"/>
                  </a:cubicBezTo>
                  <a:cubicBezTo>
                    <a:pt x="7777" y="0"/>
                    <a:pt x="9966" y="2188"/>
                    <a:pt x="996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50DA85D-4A4B-72D3-EEBC-707616717E01}"/>
                </a:ext>
              </a:extLst>
            </p:cNvPr>
            <p:cNvSpPr/>
            <p:nvPr/>
          </p:nvSpPr>
          <p:spPr>
            <a:xfrm>
              <a:off x="11658449" y="1567904"/>
              <a:ext cx="9775" cy="9775"/>
            </a:xfrm>
            <a:custGeom>
              <a:avLst/>
              <a:gdLst>
                <a:gd name="connsiteX0" fmla="*/ 9976 w 9775"/>
                <a:gd name="connsiteY0" fmla="*/ 4888 h 9775"/>
                <a:gd name="connsiteX1" fmla="*/ 5088 w 9775"/>
                <a:gd name="connsiteY1" fmla="*/ 9776 h 9775"/>
                <a:gd name="connsiteX2" fmla="*/ 200 w 9775"/>
                <a:gd name="connsiteY2" fmla="*/ 4888 h 9775"/>
                <a:gd name="connsiteX3" fmla="*/ 5088 w 9775"/>
                <a:gd name="connsiteY3" fmla="*/ 0 h 9775"/>
                <a:gd name="connsiteX4" fmla="*/ 997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888"/>
                  </a:moveTo>
                  <a:cubicBezTo>
                    <a:pt x="9976" y="7587"/>
                    <a:pt x="7787" y="9776"/>
                    <a:pt x="5088" y="9776"/>
                  </a:cubicBezTo>
                  <a:cubicBezTo>
                    <a:pt x="2388" y="9776"/>
                    <a:pt x="200" y="7587"/>
                    <a:pt x="200" y="4888"/>
                  </a:cubicBezTo>
                  <a:cubicBezTo>
                    <a:pt x="200" y="2188"/>
                    <a:pt x="2388" y="0"/>
                    <a:pt x="5088" y="0"/>
                  </a:cubicBezTo>
                  <a:cubicBezTo>
                    <a:pt x="7787" y="0"/>
                    <a:pt x="9976" y="2188"/>
                    <a:pt x="997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0747A2A-5AA2-99C0-E071-F6F1C0433C2B}"/>
                </a:ext>
              </a:extLst>
            </p:cNvPr>
            <p:cNvSpPr/>
            <p:nvPr/>
          </p:nvSpPr>
          <p:spPr>
            <a:xfrm>
              <a:off x="11707328" y="1567904"/>
              <a:ext cx="9775" cy="9775"/>
            </a:xfrm>
            <a:custGeom>
              <a:avLst/>
              <a:gdLst>
                <a:gd name="connsiteX0" fmla="*/ 9986 w 9775"/>
                <a:gd name="connsiteY0" fmla="*/ 4888 h 9775"/>
                <a:gd name="connsiteX1" fmla="*/ 5098 w 9775"/>
                <a:gd name="connsiteY1" fmla="*/ 9776 h 9775"/>
                <a:gd name="connsiteX2" fmla="*/ 210 w 9775"/>
                <a:gd name="connsiteY2" fmla="*/ 4888 h 9775"/>
                <a:gd name="connsiteX3" fmla="*/ 5098 w 9775"/>
                <a:gd name="connsiteY3" fmla="*/ 0 h 9775"/>
                <a:gd name="connsiteX4" fmla="*/ 998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888"/>
                  </a:moveTo>
                  <a:cubicBezTo>
                    <a:pt x="9986" y="7587"/>
                    <a:pt x="7797" y="9776"/>
                    <a:pt x="5098" y="9776"/>
                  </a:cubicBezTo>
                  <a:cubicBezTo>
                    <a:pt x="2398" y="9776"/>
                    <a:pt x="210" y="7587"/>
                    <a:pt x="210" y="4888"/>
                  </a:cubicBezTo>
                  <a:cubicBezTo>
                    <a:pt x="210" y="2188"/>
                    <a:pt x="2398" y="0"/>
                    <a:pt x="5098" y="0"/>
                  </a:cubicBezTo>
                  <a:cubicBezTo>
                    <a:pt x="7797" y="0"/>
                    <a:pt x="9986" y="2188"/>
                    <a:pt x="998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492BD3C-D2D2-DAF9-6E4A-4DF3C1C98463}"/>
                </a:ext>
              </a:extLst>
            </p:cNvPr>
            <p:cNvSpPr/>
            <p:nvPr/>
          </p:nvSpPr>
          <p:spPr>
            <a:xfrm>
              <a:off x="11756206" y="1567904"/>
              <a:ext cx="9775" cy="9775"/>
            </a:xfrm>
            <a:custGeom>
              <a:avLst/>
              <a:gdLst>
                <a:gd name="connsiteX0" fmla="*/ 9996 w 9775"/>
                <a:gd name="connsiteY0" fmla="*/ 4888 h 9775"/>
                <a:gd name="connsiteX1" fmla="*/ 5108 w 9775"/>
                <a:gd name="connsiteY1" fmla="*/ 9776 h 9775"/>
                <a:gd name="connsiteX2" fmla="*/ 220 w 9775"/>
                <a:gd name="connsiteY2" fmla="*/ 4888 h 9775"/>
                <a:gd name="connsiteX3" fmla="*/ 5108 w 9775"/>
                <a:gd name="connsiteY3" fmla="*/ 0 h 9775"/>
                <a:gd name="connsiteX4" fmla="*/ 999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888"/>
                  </a:moveTo>
                  <a:cubicBezTo>
                    <a:pt x="9996" y="7587"/>
                    <a:pt x="7807" y="9776"/>
                    <a:pt x="5108" y="9776"/>
                  </a:cubicBezTo>
                  <a:cubicBezTo>
                    <a:pt x="2408" y="9776"/>
                    <a:pt x="220" y="7587"/>
                    <a:pt x="220" y="4888"/>
                  </a:cubicBezTo>
                  <a:cubicBezTo>
                    <a:pt x="220" y="2188"/>
                    <a:pt x="2408" y="0"/>
                    <a:pt x="5108" y="0"/>
                  </a:cubicBezTo>
                  <a:cubicBezTo>
                    <a:pt x="7807" y="0"/>
                    <a:pt x="9996" y="2188"/>
                    <a:pt x="999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AF6A469C-1B74-8EBF-BE11-A87AC8B7B4AB}"/>
                </a:ext>
              </a:extLst>
            </p:cNvPr>
            <p:cNvSpPr/>
            <p:nvPr/>
          </p:nvSpPr>
          <p:spPr>
            <a:xfrm>
              <a:off x="11805084" y="1567904"/>
              <a:ext cx="9775" cy="9775"/>
            </a:xfrm>
            <a:custGeom>
              <a:avLst/>
              <a:gdLst>
                <a:gd name="connsiteX0" fmla="*/ 10006 w 9775"/>
                <a:gd name="connsiteY0" fmla="*/ 4888 h 9775"/>
                <a:gd name="connsiteX1" fmla="*/ 5118 w 9775"/>
                <a:gd name="connsiteY1" fmla="*/ 9776 h 9775"/>
                <a:gd name="connsiteX2" fmla="*/ 230 w 9775"/>
                <a:gd name="connsiteY2" fmla="*/ 4888 h 9775"/>
                <a:gd name="connsiteX3" fmla="*/ 5118 w 9775"/>
                <a:gd name="connsiteY3" fmla="*/ 0 h 9775"/>
                <a:gd name="connsiteX4" fmla="*/ 1000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888"/>
                  </a:moveTo>
                  <a:cubicBezTo>
                    <a:pt x="10006" y="7587"/>
                    <a:pt x="7817" y="9776"/>
                    <a:pt x="5118" y="9776"/>
                  </a:cubicBezTo>
                  <a:cubicBezTo>
                    <a:pt x="2418" y="9776"/>
                    <a:pt x="230" y="7587"/>
                    <a:pt x="230" y="4888"/>
                  </a:cubicBezTo>
                  <a:cubicBezTo>
                    <a:pt x="230" y="2188"/>
                    <a:pt x="2418" y="0"/>
                    <a:pt x="5118" y="0"/>
                  </a:cubicBezTo>
                  <a:cubicBezTo>
                    <a:pt x="7817" y="0"/>
                    <a:pt x="10006" y="2188"/>
                    <a:pt x="1000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54B3E531-4445-62A3-02C6-3B52DA3B84B1}"/>
                </a:ext>
              </a:extLst>
            </p:cNvPr>
            <p:cNvSpPr/>
            <p:nvPr/>
          </p:nvSpPr>
          <p:spPr>
            <a:xfrm>
              <a:off x="11853963" y="1567904"/>
              <a:ext cx="9775" cy="9775"/>
            </a:xfrm>
            <a:custGeom>
              <a:avLst/>
              <a:gdLst>
                <a:gd name="connsiteX0" fmla="*/ 10016 w 9775"/>
                <a:gd name="connsiteY0" fmla="*/ 4888 h 9775"/>
                <a:gd name="connsiteX1" fmla="*/ 5128 w 9775"/>
                <a:gd name="connsiteY1" fmla="*/ 9776 h 9775"/>
                <a:gd name="connsiteX2" fmla="*/ 240 w 9775"/>
                <a:gd name="connsiteY2" fmla="*/ 4888 h 9775"/>
                <a:gd name="connsiteX3" fmla="*/ 5128 w 9775"/>
                <a:gd name="connsiteY3" fmla="*/ 0 h 9775"/>
                <a:gd name="connsiteX4" fmla="*/ 1001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888"/>
                  </a:moveTo>
                  <a:cubicBezTo>
                    <a:pt x="10016" y="7587"/>
                    <a:pt x="7827" y="9776"/>
                    <a:pt x="5128" y="9776"/>
                  </a:cubicBezTo>
                  <a:cubicBezTo>
                    <a:pt x="2428" y="9776"/>
                    <a:pt x="240" y="7587"/>
                    <a:pt x="240" y="4888"/>
                  </a:cubicBezTo>
                  <a:cubicBezTo>
                    <a:pt x="240" y="2188"/>
                    <a:pt x="2428" y="0"/>
                    <a:pt x="5128" y="0"/>
                  </a:cubicBezTo>
                  <a:cubicBezTo>
                    <a:pt x="7827" y="0"/>
                    <a:pt x="10016" y="2188"/>
                    <a:pt x="1001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C9C26B4C-3387-59AE-8117-17921A8617C5}"/>
                </a:ext>
              </a:extLst>
            </p:cNvPr>
            <p:cNvSpPr/>
            <p:nvPr/>
          </p:nvSpPr>
          <p:spPr>
            <a:xfrm>
              <a:off x="11902841" y="1567904"/>
              <a:ext cx="9775" cy="9775"/>
            </a:xfrm>
            <a:custGeom>
              <a:avLst/>
              <a:gdLst>
                <a:gd name="connsiteX0" fmla="*/ 10026 w 9775"/>
                <a:gd name="connsiteY0" fmla="*/ 4888 h 9775"/>
                <a:gd name="connsiteX1" fmla="*/ 5138 w 9775"/>
                <a:gd name="connsiteY1" fmla="*/ 9776 h 9775"/>
                <a:gd name="connsiteX2" fmla="*/ 250 w 9775"/>
                <a:gd name="connsiteY2" fmla="*/ 4888 h 9775"/>
                <a:gd name="connsiteX3" fmla="*/ 5138 w 9775"/>
                <a:gd name="connsiteY3" fmla="*/ 0 h 9775"/>
                <a:gd name="connsiteX4" fmla="*/ 1002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888"/>
                  </a:moveTo>
                  <a:cubicBezTo>
                    <a:pt x="10026" y="7587"/>
                    <a:pt x="7837" y="9776"/>
                    <a:pt x="5138" y="9776"/>
                  </a:cubicBezTo>
                  <a:cubicBezTo>
                    <a:pt x="2438" y="9776"/>
                    <a:pt x="250" y="7587"/>
                    <a:pt x="250" y="4888"/>
                  </a:cubicBezTo>
                  <a:cubicBezTo>
                    <a:pt x="250" y="2188"/>
                    <a:pt x="2438" y="0"/>
                    <a:pt x="5138" y="0"/>
                  </a:cubicBezTo>
                  <a:cubicBezTo>
                    <a:pt x="7837" y="0"/>
                    <a:pt x="10026" y="2188"/>
                    <a:pt x="1002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9CBA1E23-261D-CC04-C1C5-7FE48FA11227}"/>
                </a:ext>
              </a:extLst>
            </p:cNvPr>
            <p:cNvSpPr/>
            <p:nvPr/>
          </p:nvSpPr>
          <p:spPr>
            <a:xfrm>
              <a:off x="11951719" y="1567904"/>
              <a:ext cx="9775" cy="9775"/>
            </a:xfrm>
            <a:custGeom>
              <a:avLst/>
              <a:gdLst>
                <a:gd name="connsiteX0" fmla="*/ 10036 w 9775"/>
                <a:gd name="connsiteY0" fmla="*/ 4888 h 9775"/>
                <a:gd name="connsiteX1" fmla="*/ 5148 w 9775"/>
                <a:gd name="connsiteY1" fmla="*/ 9776 h 9775"/>
                <a:gd name="connsiteX2" fmla="*/ 260 w 9775"/>
                <a:gd name="connsiteY2" fmla="*/ 4888 h 9775"/>
                <a:gd name="connsiteX3" fmla="*/ 5148 w 9775"/>
                <a:gd name="connsiteY3" fmla="*/ 0 h 9775"/>
                <a:gd name="connsiteX4" fmla="*/ 1003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888"/>
                  </a:moveTo>
                  <a:cubicBezTo>
                    <a:pt x="10036" y="7587"/>
                    <a:pt x="7847" y="9776"/>
                    <a:pt x="5148" y="9776"/>
                  </a:cubicBezTo>
                  <a:cubicBezTo>
                    <a:pt x="2448" y="9776"/>
                    <a:pt x="260" y="7587"/>
                    <a:pt x="260" y="4888"/>
                  </a:cubicBezTo>
                  <a:cubicBezTo>
                    <a:pt x="260" y="2188"/>
                    <a:pt x="2448" y="0"/>
                    <a:pt x="5148" y="0"/>
                  </a:cubicBezTo>
                  <a:cubicBezTo>
                    <a:pt x="7847" y="0"/>
                    <a:pt x="10036" y="2188"/>
                    <a:pt x="1003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3DDAF549-D25E-CBD8-CA32-B1D8FE95DB67}"/>
                </a:ext>
              </a:extLst>
            </p:cNvPr>
            <p:cNvSpPr/>
            <p:nvPr/>
          </p:nvSpPr>
          <p:spPr>
            <a:xfrm>
              <a:off x="12000598" y="1567904"/>
              <a:ext cx="9775" cy="9775"/>
            </a:xfrm>
            <a:custGeom>
              <a:avLst/>
              <a:gdLst>
                <a:gd name="connsiteX0" fmla="*/ 10046 w 9775"/>
                <a:gd name="connsiteY0" fmla="*/ 4888 h 9775"/>
                <a:gd name="connsiteX1" fmla="*/ 5158 w 9775"/>
                <a:gd name="connsiteY1" fmla="*/ 9776 h 9775"/>
                <a:gd name="connsiteX2" fmla="*/ 270 w 9775"/>
                <a:gd name="connsiteY2" fmla="*/ 4888 h 9775"/>
                <a:gd name="connsiteX3" fmla="*/ 5158 w 9775"/>
                <a:gd name="connsiteY3" fmla="*/ 0 h 9775"/>
                <a:gd name="connsiteX4" fmla="*/ 1004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888"/>
                  </a:moveTo>
                  <a:cubicBezTo>
                    <a:pt x="10046" y="7587"/>
                    <a:pt x="7857" y="9776"/>
                    <a:pt x="5158" y="9776"/>
                  </a:cubicBezTo>
                  <a:cubicBezTo>
                    <a:pt x="2458" y="9776"/>
                    <a:pt x="270" y="7587"/>
                    <a:pt x="270" y="4888"/>
                  </a:cubicBezTo>
                  <a:cubicBezTo>
                    <a:pt x="270" y="2188"/>
                    <a:pt x="2458" y="0"/>
                    <a:pt x="5158" y="0"/>
                  </a:cubicBezTo>
                  <a:cubicBezTo>
                    <a:pt x="7857" y="0"/>
                    <a:pt x="10046" y="2188"/>
                    <a:pt x="1004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FE3038E-FE1A-C301-18AE-C353CC0AF8BF}"/>
                </a:ext>
              </a:extLst>
            </p:cNvPr>
            <p:cNvSpPr/>
            <p:nvPr/>
          </p:nvSpPr>
          <p:spPr>
            <a:xfrm>
              <a:off x="12049476" y="1567904"/>
              <a:ext cx="9775" cy="9775"/>
            </a:xfrm>
            <a:custGeom>
              <a:avLst/>
              <a:gdLst>
                <a:gd name="connsiteX0" fmla="*/ 10056 w 9775"/>
                <a:gd name="connsiteY0" fmla="*/ 4888 h 9775"/>
                <a:gd name="connsiteX1" fmla="*/ 5168 w 9775"/>
                <a:gd name="connsiteY1" fmla="*/ 9776 h 9775"/>
                <a:gd name="connsiteX2" fmla="*/ 280 w 9775"/>
                <a:gd name="connsiteY2" fmla="*/ 4888 h 9775"/>
                <a:gd name="connsiteX3" fmla="*/ 5168 w 9775"/>
                <a:gd name="connsiteY3" fmla="*/ 0 h 9775"/>
                <a:gd name="connsiteX4" fmla="*/ 1005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888"/>
                  </a:moveTo>
                  <a:cubicBezTo>
                    <a:pt x="10056" y="7587"/>
                    <a:pt x="7867" y="9776"/>
                    <a:pt x="5168" y="9776"/>
                  </a:cubicBezTo>
                  <a:cubicBezTo>
                    <a:pt x="2468" y="9776"/>
                    <a:pt x="280" y="7587"/>
                    <a:pt x="280" y="4888"/>
                  </a:cubicBezTo>
                  <a:cubicBezTo>
                    <a:pt x="280" y="2188"/>
                    <a:pt x="2468" y="0"/>
                    <a:pt x="5168" y="0"/>
                  </a:cubicBezTo>
                  <a:cubicBezTo>
                    <a:pt x="7867" y="0"/>
                    <a:pt x="10056" y="2188"/>
                    <a:pt x="1005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1881641B-EC5A-7F54-DCDD-973B06A35EBE}"/>
                </a:ext>
              </a:extLst>
            </p:cNvPr>
            <p:cNvSpPr/>
            <p:nvPr/>
          </p:nvSpPr>
          <p:spPr>
            <a:xfrm>
              <a:off x="12098354" y="1567904"/>
              <a:ext cx="9775" cy="9775"/>
            </a:xfrm>
            <a:custGeom>
              <a:avLst/>
              <a:gdLst>
                <a:gd name="connsiteX0" fmla="*/ 10066 w 9775"/>
                <a:gd name="connsiteY0" fmla="*/ 4888 h 9775"/>
                <a:gd name="connsiteX1" fmla="*/ 5178 w 9775"/>
                <a:gd name="connsiteY1" fmla="*/ 9776 h 9775"/>
                <a:gd name="connsiteX2" fmla="*/ 290 w 9775"/>
                <a:gd name="connsiteY2" fmla="*/ 4888 h 9775"/>
                <a:gd name="connsiteX3" fmla="*/ 5178 w 9775"/>
                <a:gd name="connsiteY3" fmla="*/ 0 h 9775"/>
                <a:gd name="connsiteX4" fmla="*/ 1006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888"/>
                  </a:moveTo>
                  <a:cubicBezTo>
                    <a:pt x="10066" y="7587"/>
                    <a:pt x="7877" y="9776"/>
                    <a:pt x="5178" y="9776"/>
                  </a:cubicBezTo>
                  <a:cubicBezTo>
                    <a:pt x="2478" y="9776"/>
                    <a:pt x="290" y="7587"/>
                    <a:pt x="290" y="4888"/>
                  </a:cubicBezTo>
                  <a:cubicBezTo>
                    <a:pt x="290" y="2188"/>
                    <a:pt x="2478" y="0"/>
                    <a:pt x="5178" y="0"/>
                  </a:cubicBezTo>
                  <a:cubicBezTo>
                    <a:pt x="7877" y="0"/>
                    <a:pt x="10066" y="2188"/>
                    <a:pt x="1006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86747F6-BE64-67B7-98E7-498E7CC1DC23}"/>
                </a:ext>
              </a:extLst>
            </p:cNvPr>
            <p:cNvSpPr/>
            <p:nvPr/>
          </p:nvSpPr>
          <p:spPr>
            <a:xfrm>
              <a:off x="12147233" y="1567904"/>
              <a:ext cx="9775" cy="9775"/>
            </a:xfrm>
            <a:custGeom>
              <a:avLst/>
              <a:gdLst>
                <a:gd name="connsiteX0" fmla="*/ 10076 w 9775"/>
                <a:gd name="connsiteY0" fmla="*/ 4888 h 9775"/>
                <a:gd name="connsiteX1" fmla="*/ 5188 w 9775"/>
                <a:gd name="connsiteY1" fmla="*/ 9776 h 9775"/>
                <a:gd name="connsiteX2" fmla="*/ 300 w 9775"/>
                <a:gd name="connsiteY2" fmla="*/ 4888 h 9775"/>
                <a:gd name="connsiteX3" fmla="*/ 5188 w 9775"/>
                <a:gd name="connsiteY3" fmla="*/ 0 h 9775"/>
                <a:gd name="connsiteX4" fmla="*/ 10076 w 9775"/>
                <a:gd name="connsiteY4" fmla="*/ 48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888"/>
                  </a:moveTo>
                  <a:cubicBezTo>
                    <a:pt x="10076" y="7587"/>
                    <a:pt x="7887" y="9776"/>
                    <a:pt x="5188" y="9776"/>
                  </a:cubicBezTo>
                  <a:cubicBezTo>
                    <a:pt x="2488" y="9776"/>
                    <a:pt x="300" y="7587"/>
                    <a:pt x="300" y="4888"/>
                  </a:cubicBezTo>
                  <a:cubicBezTo>
                    <a:pt x="300" y="2188"/>
                    <a:pt x="2488" y="0"/>
                    <a:pt x="5188" y="0"/>
                  </a:cubicBezTo>
                  <a:cubicBezTo>
                    <a:pt x="7887" y="0"/>
                    <a:pt x="10076" y="2188"/>
                    <a:pt x="10076" y="48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CB22FA25-B8B9-EE44-F161-FB9E15AC1FEA}"/>
                </a:ext>
              </a:extLst>
            </p:cNvPr>
            <p:cNvSpPr/>
            <p:nvPr/>
          </p:nvSpPr>
          <p:spPr>
            <a:xfrm>
              <a:off x="10680883" y="1616782"/>
              <a:ext cx="9775" cy="9775"/>
            </a:xfrm>
            <a:custGeom>
              <a:avLst/>
              <a:gdLst>
                <a:gd name="connsiteX0" fmla="*/ 9776 w 9775"/>
                <a:gd name="connsiteY0" fmla="*/ 4898 h 9775"/>
                <a:gd name="connsiteX1" fmla="*/ 4888 w 9775"/>
                <a:gd name="connsiteY1" fmla="*/ 9786 h 9775"/>
                <a:gd name="connsiteX2" fmla="*/ 0 w 9775"/>
                <a:gd name="connsiteY2" fmla="*/ 4898 h 9775"/>
                <a:gd name="connsiteX3" fmla="*/ 4888 w 9775"/>
                <a:gd name="connsiteY3" fmla="*/ 10 h 9775"/>
                <a:gd name="connsiteX4" fmla="*/ 977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898"/>
                  </a:moveTo>
                  <a:cubicBezTo>
                    <a:pt x="9776" y="7597"/>
                    <a:pt x="7587" y="9786"/>
                    <a:pt x="4888" y="9786"/>
                  </a:cubicBezTo>
                  <a:cubicBezTo>
                    <a:pt x="2188" y="9786"/>
                    <a:pt x="0" y="7597"/>
                    <a:pt x="0" y="4898"/>
                  </a:cubicBezTo>
                  <a:cubicBezTo>
                    <a:pt x="0" y="2198"/>
                    <a:pt x="2188" y="10"/>
                    <a:pt x="4888" y="10"/>
                  </a:cubicBezTo>
                  <a:cubicBezTo>
                    <a:pt x="7587" y="10"/>
                    <a:pt x="9776" y="2198"/>
                    <a:pt x="977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9C0BB94A-BDFA-58EE-2451-0CF38447D733}"/>
                </a:ext>
              </a:extLst>
            </p:cNvPr>
            <p:cNvSpPr/>
            <p:nvPr/>
          </p:nvSpPr>
          <p:spPr>
            <a:xfrm>
              <a:off x="10729761" y="1616782"/>
              <a:ext cx="9775" cy="9775"/>
            </a:xfrm>
            <a:custGeom>
              <a:avLst/>
              <a:gdLst>
                <a:gd name="connsiteX0" fmla="*/ 9786 w 9775"/>
                <a:gd name="connsiteY0" fmla="*/ 4898 h 9775"/>
                <a:gd name="connsiteX1" fmla="*/ 4898 w 9775"/>
                <a:gd name="connsiteY1" fmla="*/ 9786 h 9775"/>
                <a:gd name="connsiteX2" fmla="*/ 10 w 9775"/>
                <a:gd name="connsiteY2" fmla="*/ 4898 h 9775"/>
                <a:gd name="connsiteX3" fmla="*/ 4898 w 9775"/>
                <a:gd name="connsiteY3" fmla="*/ 10 h 9775"/>
                <a:gd name="connsiteX4" fmla="*/ 978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898"/>
                  </a:moveTo>
                  <a:cubicBezTo>
                    <a:pt x="9786" y="7597"/>
                    <a:pt x="7597" y="9786"/>
                    <a:pt x="4898" y="9786"/>
                  </a:cubicBezTo>
                  <a:cubicBezTo>
                    <a:pt x="2198" y="9786"/>
                    <a:pt x="10" y="7597"/>
                    <a:pt x="10" y="4898"/>
                  </a:cubicBezTo>
                  <a:cubicBezTo>
                    <a:pt x="10" y="2198"/>
                    <a:pt x="2198" y="10"/>
                    <a:pt x="4898" y="10"/>
                  </a:cubicBezTo>
                  <a:cubicBezTo>
                    <a:pt x="7597" y="10"/>
                    <a:pt x="9786" y="2198"/>
                    <a:pt x="978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554EDD0A-7A33-517C-9F2E-11440B0D48B2}"/>
                </a:ext>
              </a:extLst>
            </p:cNvPr>
            <p:cNvSpPr/>
            <p:nvPr/>
          </p:nvSpPr>
          <p:spPr>
            <a:xfrm>
              <a:off x="10778639" y="1616782"/>
              <a:ext cx="9775" cy="9775"/>
            </a:xfrm>
            <a:custGeom>
              <a:avLst/>
              <a:gdLst>
                <a:gd name="connsiteX0" fmla="*/ 9796 w 9775"/>
                <a:gd name="connsiteY0" fmla="*/ 4898 h 9775"/>
                <a:gd name="connsiteX1" fmla="*/ 4908 w 9775"/>
                <a:gd name="connsiteY1" fmla="*/ 9786 h 9775"/>
                <a:gd name="connsiteX2" fmla="*/ 20 w 9775"/>
                <a:gd name="connsiteY2" fmla="*/ 4898 h 9775"/>
                <a:gd name="connsiteX3" fmla="*/ 4908 w 9775"/>
                <a:gd name="connsiteY3" fmla="*/ 10 h 9775"/>
                <a:gd name="connsiteX4" fmla="*/ 979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898"/>
                  </a:moveTo>
                  <a:cubicBezTo>
                    <a:pt x="9796" y="7597"/>
                    <a:pt x="7607" y="9786"/>
                    <a:pt x="4908" y="9786"/>
                  </a:cubicBezTo>
                  <a:cubicBezTo>
                    <a:pt x="2208" y="9786"/>
                    <a:pt x="20" y="7597"/>
                    <a:pt x="20" y="4898"/>
                  </a:cubicBezTo>
                  <a:cubicBezTo>
                    <a:pt x="20" y="2198"/>
                    <a:pt x="2208" y="10"/>
                    <a:pt x="4908" y="10"/>
                  </a:cubicBezTo>
                  <a:cubicBezTo>
                    <a:pt x="7607" y="10"/>
                    <a:pt x="9796" y="2198"/>
                    <a:pt x="979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BC2ED30-DC49-221F-9EC9-3336C27A6EAC}"/>
                </a:ext>
              </a:extLst>
            </p:cNvPr>
            <p:cNvSpPr/>
            <p:nvPr/>
          </p:nvSpPr>
          <p:spPr>
            <a:xfrm>
              <a:off x="10827518" y="1616782"/>
              <a:ext cx="9775" cy="9775"/>
            </a:xfrm>
            <a:custGeom>
              <a:avLst/>
              <a:gdLst>
                <a:gd name="connsiteX0" fmla="*/ 9806 w 9775"/>
                <a:gd name="connsiteY0" fmla="*/ 4898 h 9775"/>
                <a:gd name="connsiteX1" fmla="*/ 4918 w 9775"/>
                <a:gd name="connsiteY1" fmla="*/ 9786 h 9775"/>
                <a:gd name="connsiteX2" fmla="*/ 30 w 9775"/>
                <a:gd name="connsiteY2" fmla="*/ 4898 h 9775"/>
                <a:gd name="connsiteX3" fmla="*/ 4918 w 9775"/>
                <a:gd name="connsiteY3" fmla="*/ 10 h 9775"/>
                <a:gd name="connsiteX4" fmla="*/ 980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898"/>
                  </a:moveTo>
                  <a:cubicBezTo>
                    <a:pt x="9806" y="7597"/>
                    <a:pt x="7617" y="9786"/>
                    <a:pt x="4918" y="9786"/>
                  </a:cubicBezTo>
                  <a:cubicBezTo>
                    <a:pt x="2218" y="9786"/>
                    <a:pt x="30" y="7597"/>
                    <a:pt x="30" y="4898"/>
                  </a:cubicBezTo>
                  <a:cubicBezTo>
                    <a:pt x="30" y="2198"/>
                    <a:pt x="2218" y="10"/>
                    <a:pt x="4918" y="10"/>
                  </a:cubicBezTo>
                  <a:cubicBezTo>
                    <a:pt x="7617" y="10"/>
                    <a:pt x="9806" y="2198"/>
                    <a:pt x="980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2AFEF43-D9F7-9A9B-AED9-BE57DA163621}"/>
                </a:ext>
              </a:extLst>
            </p:cNvPr>
            <p:cNvSpPr/>
            <p:nvPr/>
          </p:nvSpPr>
          <p:spPr>
            <a:xfrm>
              <a:off x="10876396" y="1616782"/>
              <a:ext cx="9775" cy="9775"/>
            </a:xfrm>
            <a:custGeom>
              <a:avLst/>
              <a:gdLst>
                <a:gd name="connsiteX0" fmla="*/ 9816 w 9775"/>
                <a:gd name="connsiteY0" fmla="*/ 4898 h 9775"/>
                <a:gd name="connsiteX1" fmla="*/ 4928 w 9775"/>
                <a:gd name="connsiteY1" fmla="*/ 9786 h 9775"/>
                <a:gd name="connsiteX2" fmla="*/ 40 w 9775"/>
                <a:gd name="connsiteY2" fmla="*/ 4898 h 9775"/>
                <a:gd name="connsiteX3" fmla="*/ 4928 w 9775"/>
                <a:gd name="connsiteY3" fmla="*/ 10 h 9775"/>
                <a:gd name="connsiteX4" fmla="*/ 981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898"/>
                  </a:moveTo>
                  <a:cubicBezTo>
                    <a:pt x="9816" y="7597"/>
                    <a:pt x="7627" y="9786"/>
                    <a:pt x="4928" y="9786"/>
                  </a:cubicBezTo>
                  <a:cubicBezTo>
                    <a:pt x="2228" y="9786"/>
                    <a:pt x="40" y="7597"/>
                    <a:pt x="40" y="4898"/>
                  </a:cubicBezTo>
                  <a:cubicBezTo>
                    <a:pt x="40" y="2198"/>
                    <a:pt x="2228" y="10"/>
                    <a:pt x="4928" y="10"/>
                  </a:cubicBezTo>
                  <a:cubicBezTo>
                    <a:pt x="7627" y="10"/>
                    <a:pt x="9816" y="2198"/>
                    <a:pt x="981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666C07B-B84E-BF35-D87E-B390CDDFC1FC}"/>
                </a:ext>
              </a:extLst>
            </p:cNvPr>
            <p:cNvSpPr/>
            <p:nvPr/>
          </p:nvSpPr>
          <p:spPr>
            <a:xfrm>
              <a:off x="10925274" y="1616782"/>
              <a:ext cx="9775" cy="9775"/>
            </a:xfrm>
            <a:custGeom>
              <a:avLst/>
              <a:gdLst>
                <a:gd name="connsiteX0" fmla="*/ 9826 w 9775"/>
                <a:gd name="connsiteY0" fmla="*/ 4898 h 9775"/>
                <a:gd name="connsiteX1" fmla="*/ 4938 w 9775"/>
                <a:gd name="connsiteY1" fmla="*/ 9786 h 9775"/>
                <a:gd name="connsiteX2" fmla="*/ 50 w 9775"/>
                <a:gd name="connsiteY2" fmla="*/ 4898 h 9775"/>
                <a:gd name="connsiteX3" fmla="*/ 4938 w 9775"/>
                <a:gd name="connsiteY3" fmla="*/ 10 h 9775"/>
                <a:gd name="connsiteX4" fmla="*/ 982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898"/>
                  </a:moveTo>
                  <a:cubicBezTo>
                    <a:pt x="9826" y="7597"/>
                    <a:pt x="7637" y="9786"/>
                    <a:pt x="4938" y="9786"/>
                  </a:cubicBezTo>
                  <a:cubicBezTo>
                    <a:pt x="2238" y="9786"/>
                    <a:pt x="50" y="7597"/>
                    <a:pt x="50" y="4898"/>
                  </a:cubicBezTo>
                  <a:cubicBezTo>
                    <a:pt x="50" y="2198"/>
                    <a:pt x="2238" y="10"/>
                    <a:pt x="4938" y="10"/>
                  </a:cubicBezTo>
                  <a:cubicBezTo>
                    <a:pt x="7637" y="10"/>
                    <a:pt x="9826" y="2198"/>
                    <a:pt x="982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863F1E-CCA1-4D75-AE3B-5F3192C3FB92}"/>
                </a:ext>
              </a:extLst>
            </p:cNvPr>
            <p:cNvSpPr/>
            <p:nvPr/>
          </p:nvSpPr>
          <p:spPr>
            <a:xfrm>
              <a:off x="10974153" y="1616782"/>
              <a:ext cx="9775" cy="9775"/>
            </a:xfrm>
            <a:custGeom>
              <a:avLst/>
              <a:gdLst>
                <a:gd name="connsiteX0" fmla="*/ 9836 w 9775"/>
                <a:gd name="connsiteY0" fmla="*/ 4898 h 9775"/>
                <a:gd name="connsiteX1" fmla="*/ 4948 w 9775"/>
                <a:gd name="connsiteY1" fmla="*/ 9786 h 9775"/>
                <a:gd name="connsiteX2" fmla="*/ 60 w 9775"/>
                <a:gd name="connsiteY2" fmla="*/ 4898 h 9775"/>
                <a:gd name="connsiteX3" fmla="*/ 4948 w 9775"/>
                <a:gd name="connsiteY3" fmla="*/ 10 h 9775"/>
                <a:gd name="connsiteX4" fmla="*/ 983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898"/>
                  </a:moveTo>
                  <a:cubicBezTo>
                    <a:pt x="9836" y="7597"/>
                    <a:pt x="7647" y="9786"/>
                    <a:pt x="4948" y="9786"/>
                  </a:cubicBezTo>
                  <a:cubicBezTo>
                    <a:pt x="2248" y="9786"/>
                    <a:pt x="60" y="7597"/>
                    <a:pt x="60" y="4898"/>
                  </a:cubicBezTo>
                  <a:cubicBezTo>
                    <a:pt x="60" y="2198"/>
                    <a:pt x="2248" y="10"/>
                    <a:pt x="4948" y="10"/>
                  </a:cubicBezTo>
                  <a:cubicBezTo>
                    <a:pt x="7647" y="10"/>
                    <a:pt x="9836" y="2198"/>
                    <a:pt x="983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4CE76716-99B9-489B-A435-849518ED8F47}"/>
                </a:ext>
              </a:extLst>
            </p:cNvPr>
            <p:cNvSpPr/>
            <p:nvPr/>
          </p:nvSpPr>
          <p:spPr>
            <a:xfrm>
              <a:off x="11023031" y="1616782"/>
              <a:ext cx="9775" cy="9775"/>
            </a:xfrm>
            <a:custGeom>
              <a:avLst/>
              <a:gdLst>
                <a:gd name="connsiteX0" fmla="*/ 9846 w 9775"/>
                <a:gd name="connsiteY0" fmla="*/ 4898 h 9775"/>
                <a:gd name="connsiteX1" fmla="*/ 4958 w 9775"/>
                <a:gd name="connsiteY1" fmla="*/ 9786 h 9775"/>
                <a:gd name="connsiteX2" fmla="*/ 70 w 9775"/>
                <a:gd name="connsiteY2" fmla="*/ 4898 h 9775"/>
                <a:gd name="connsiteX3" fmla="*/ 4958 w 9775"/>
                <a:gd name="connsiteY3" fmla="*/ 10 h 9775"/>
                <a:gd name="connsiteX4" fmla="*/ 984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898"/>
                  </a:moveTo>
                  <a:cubicBezTo>
                    <a:pt x="9846" y="7597"/>
                    <a:pt x="7657" y="9786"/>
                    <a:pt x="4958" y="9786"/>
                  </a:cubicBezTo>
                  <a:cubicBezTo>
                    <a:pt x="2258" y="9786"/>
                    <a:pt x="70" y="7597"/>
                    <a:pt x="70" y="4898"/>
                  </a:cubicBezTo>
                  <a:cubicBezTo>
                    <a:pt x="70" y="2198"/>
                    <a:pt x="2258" y="10"/>
                    <a:pt x="4958" y="10"/>
                  </a:cubicBezTo>
                  <a:cubicBezTo>
                    <a:pt x="7657" y="10"/>
                    <a:pt x="9846" y="2198"/>
                    <a:pt x="984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6F9B9C9-C7AF-B77F-6C22-E5316CFBDB9C}"/>
                </a:ext>
              </a:extLst>
            </p:cNvPr>
            <p:cNvSpPr/>
            <p:nvPr/>
          </p:nvSpPr>
          <p:spPr>
            <a:xfrm>
              <a:off x="11071909" y="1616782"/>
              <a:ext cx="9775" cy="9775"/>
            </a:xfrm>
            <a:custGeom>
              <a:avLst/>
              <a:gdLst>
                <a:gd name="connsiteX0" fmla="*/ 9856 w 9775"/>
                <a:gd name="connsiteY0" fmla="*/ 4898 h 9775"/>
                <a:gd name="connsiteX1" fmla="*/ 4968 w 9775"/>
                <a:gd name="connsiteY1" fmla="*/ 9786 h 9775"/>
                <a:gd name="connsiteX2" fmla="*/ 80 w 9775"/>
                <a:gd name="connsiteY2" fmla="*/ 4898 h 9775"/>
                <a:gd name="connsiteX3" fmla="*/ 4968 w 9775"/>
                <a:gd name="connsiteY3" fmla="*/ 10 h 9775"/>
                <a:gd name="connsiteX4" fmla="*/ 985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898"/>
                  </a:moveTo>
                  <a:cubicBezTo>
                    <a:pt x="9856" y="7597"/>
                    <a:pt x="7667" y="9786"/>
                    <a:pt x="4968" y="9786"/>
                  </a:cubicBezTo>
                  <a:cubicBezTo>
                    <a:pt x="2268" y="9786"/>
                    <a:pt x="80" y="7597"/>
                    <a:pt x="80" y="4898"/>
                  </a:cubicBezTo>
                  <a:cubicBezTo>
                    <a:pt x="80" y="2198"/>
                    <a:pt x="2268" y="10"/>
                    <a:pt x="4968" y="10"/>
                  </a:cubicBezTo>
                  <a:cubicBezTo>
                    <a:pt x="7667" y="10"/>
                    <a:pt x="9856" y="2198"/>
                    <a:pt x="985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23477B7-76DB-E2E8-D695-A41A956D5A9B}"/>
                </a:ext>
              </a:extLst>
            </p:cNvPr>
            <p:cNvSpPr/>
            <p:nvPr/>
          </p:nvSpPr>
          <p:spPr>
            <a:xfrm>
              <a:off x="11120788" y="1616782"/>
              <a:ext cx="9775" cy="9775"/>
            </a:xfrm>
            <a:custGeom>
              <a:avLst/>
              <a:gdLst>
                <a:gd name="connsiteX0" fmla="*/ 9866 w 9775"/>
                <a:gd name="connsiteY0" fmla="*/ 4898 h 9775"/>
                <a:gd name="connsiteX1" fmla="*/ 4978 w 9775"/>
                <a:gd name="connsiteY1" fmla="*/ 9786 h 9775"/>
                <a:gd name="connsiteX2" fmla="*/ 90 w 9775"/>
                <a:gd name="connsiteY2" fmla="*/ 4898 h 9775"/>
                <a:gd name="connsiteX3" fmla="*/ 4978 w 9775"/>
                <a:gd name="connsiteY3" fmla="*/ 10 h 9775"/>
                <a:gd name="connsiteX4" fmla="*/ 986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898"/>
                  </a:moveTo>
                  <a:cubicBezTo>
                    <a:pt x="9866" y="7597"/>
                    <a:pt x="7677" y="9786"/>
                    <a:pt x="4978" y="9786"/>
                  </a:cubicBezTo>
                  <a:cubicBezTo>
                    <a:pt x="2278" y="9786"/>
                    <a:pt x="90" y="7597"/>
                    <a:pt x="90" y="4898"/>
                  </a:cubicBezTo>
                  <a:cubicBezTo>
                    <a:pt x="90" y="2198"/>
                    <a:pt x="2278" y="10"/>
                    <a:pt x="4978" y="10"/>
                  </a:cubicBezTo>
                  <a:cubicBezTo>
                    <a:pt x="7677" y="10"/>
                    <a:pt x="9866" y="2198"/>
                    <a:pt x="986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1340316B-4FBD-495E-4EE0-F2DE1A0FEB34}"/>
                </a:ext>
              </a:extLst>
            </p:cNvPr>
            <p:cNvSpPr/>
            <p:nvPr/>
          </p:nvSpPr>
          <p:spPr>
            <a:xfrm>
              <a:off x="11169666" y="1616782"/>
              <a:ext cx="9775" cy="9775"/>
            </a:xfrm>
            <a:custGeom>
              <a:avLst/>
              <a:gdLst>
                <a:gd name="connsiteX0" fmla="*/ 9876 w 9775"/>
                <a:gd name="connsiteY0" fmla="*/ 4898 h 9775"/>
                <a:gd name="connsiteX1" fmla="*/ 4988 w 9775"/>
                <a:gd name="connsiteY1" fmla="*/ 9786 h 9775"/>
                <a:gd name="connsiteX2" fmla="*/ 100 w 9775"/>
                <a:gd name="connsiteY2" fmla="*/ 4898 h 9775"/>
                <a:gd name="connsiteX3" fmla="*/ 4988 w 9775"/>
                <a:gd name="connsiteY3" fmla="*/ 10 h 9775"/>
                <a:gd name="connsiteX4" fmla="*/ 987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898"/>
                  </a:moveTo>
                  <a:cubicBezTo>
                    <a:pt x="9876" y="7597"/>
                    <a:pt x="7687" y="9786"/>
                    <a:pt x="4988" y="9786"/>
                  </a:cubicBezTo>
                  <a:cubicBezTo>
                    <a:pt x="2288" y="9786"/>
                    <a:pt x="100" y="7597"/>
                    <a:pt x="100" y="4898"/>
                  </a:cubicBezTo>
                  <a:cubicBezTo>
                    <a:pt x="100" y="2198"/>
                    <a:pt x="2288" y="10"/>
                    <a:pt x="4988" y="10"/>
                  </a:cubicBezTo>
                  <a:cubicBezTo>
                    <a:pt x="7687" y="10"/>
                    <a:pt x="9876" y="2198"/>
                    <a:pt x="987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8AB1418-2432-5C4A-51B1-B92B8CBB2DC1}"/>
                </a:ext>
              </a:extLst>
            </p:cNvPr>
            <p:cNvSpPr/>
            <p:nvPr/>
          </p:nvSpPr>
          <p:spPr>
            <a:xfrm>
              <a:off x="11218544" y="1616782"/>
              <a:ext cx="9775" cy="9775"/>
            </a:xfrm>
            <a:custGeom>
              <a:avLst/>
              <a:gdLst>
                <a:gd name="connsiteX0" fmla="*/ 9886 w 9775"/>
                <a:gd name="connsiteY0" fmla="*/ 4898 h 9775"/>
                <a:gd name="connsiteX1" fmla="*/ 4998 w 9775"/>
                <a:gd name="connsiteY1" fmla="*/ 9786 h 9775"/>
                <a:gd name="connsiteX2" fmla="*/ 110 w 9775"/>
                <a:gd name="connsiteY2" fmla="*/ 4898 h 9775"/>
                <a:gd name="connsiteX3" fmla="*/ 4998 w 9775"/>
                <a:gd name="connsiteY3" fmla="*/ 10 h 9775"/>
                <a:gd name="connsiteX4" fmla="*/ 988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898"/>
                  </a:moveTo>
                  <a:cubicBezTo>
                    <a:pt x="9886" y="7597"/>
                    <a:pt x="7697" y="9786"/>
                    <a:pt x="4998" y="9786"/>
                  </a:cubicBezTo>
                  <a:cubicBezTo>
                    <a:pt x="2298" y="9786"/>
                    <a:pt x="110" y="7597"/>
                    <a:pt x="110" y="4898"/>
                  </a:cubicBezTo>
                  <a:cubicBezTo>
                    <a:pt x="110" y="2198"/>
                    <a:pt x="2298" y="10"/>
                    <a:pt x="4998" y="10"/>
                  </a:cubicBezTo>
                  <a:cubicBezTo>
                    <a:pt x="7697" y="10"/>
                    <a:pt x="9886" y="2198"/>
                    <a:pt x="988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5FD0D55-4860-EA0C-DC9D-29041643B498}"/>
                </a:ext>
              </a:extLst>
            </p:cNvPr>
            <p:cNvSpPr/>
            <p:nvPr/>
          </p:nvSpPr>
          <p:spPr>
            <a:xfrm>
              <a:off x="11267423" y="1616782"/>
              <a:ext cx="9775" cy="9775"/>
            </a:xfrm>
            <a:custGeom>
              <a:avLst/>
              <a:gdLst>
                <a:gd name="connsiteX0" fmla="*/ 9896 w 9775"/>
                <a:gd name="connsiteY0" fmla="*/ 4898 h 9775"/>
                <a:gd name="connsiteX1" fmla="*/ 5008 w 9775"/>
                <a:gd name="connsiteY1" fmla="*/ 9786 h 9775"/>
                <a:gd name="connsiteX2" fmla="*/ 120 w 9775"/>
                <a:gd name="connsiteY2" fmla="*/ 4898 h 9775"/>
                <a:gd name="connsiteX3" fmla="*/ 5008 w 9775"/>
                <a:gd name="connsiteY3" fmla="*/ 10 h 9775"/>
                <a:gd name="connsiteX4" fmla="*/ 989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898"/>
                  </a:moveTo>
                  <a:cubicBezTo>
                    <a:pt x="9896" y="7597"/>
                    <a:pt x="7707" y="9786"/>
                    <a:pt x="5008" y="9786"/>
                  </a:cubicBezTo>
                  <a:cubicBezTo>
                    <a:pt x="2308" y="9786"/>
                    <a:pt x="120" y="7597"/>
                    <a:pt x="120" y="4898"/>
                  </a:cubicBezTo>
                  <a:cubicBezTo>
                    <a:pt x="120" y="2198"/>
                    <a:pt x="2308" y="10"/>
                    <a:pt x="5008" y="10"/>
                  </a:cubicBezTo>
                  <a:cubicBezTo>
                    <a:pt x="7707" y="10"/>
                    <a:pt x="9896" y="2198"/>
                    <a:pt x="989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CF8CFBD-3E68-6197-2062-6A2BD878E18D}"/>
                </a:ext>
              </a:extLst>
            </p:cNvPr>
            <p:cNvSpPr/>
            <p:nvPr/>
          </p:nvSpPr>
          <p:spPr>
            <a:xfrm>
              <a:off x="11316301" y="1616782"/>
              <a:ext cx="9775" cy="9775"/>
            </a:xfrm>
            <a:custGeom>
              <a:avLst/>
              <a:gdLst>
                <a:gd name="connsiteX0" fmla="*/ 9906 w 9775"/>
                <a:gd name="connsiteY0" fmla="*/ 4898 h 9775"/>
                <a:gd name="connsiteX1" fmla="*/ 5018 w 9775"/>
                <a:gd name="connsiteY1" fmla="*/ 9786 h 9775"/>
                <a:gd name="connsiteX2" fmla="*/ 130 w 9775"/>
                <a:gd name="connsiteY2" fmla="*/ 4898 h 9775"/>
                <a:gd name="connsiteX3" fmla="*/ 5018 w 9775"/>
                <a:gd name="connsiteY3" fmla="*/ 10 h 9775"/>
                <a:gd name="connsiteX4" fmla="*/ 990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898"/>
                  </a:moveTo>
                  <a:cubicBezTo>
                    <a:pt x="9906" y="7597"/>
                    <a:pt x="7717" y="9786"/>
                    <a:pt x="5018" y="9786"/>
                  </a:cubicBezTo>
                  <a:cubicBezTo>
                    <a:pt x="2318" y="9786"/>
                    <a:pt x="130" y="7597"/>
                    <a:pt x="130" y="4898"/>
                  </a:cubicBezTo>
                  <a:cubicBezTo>
                    <a:pt x="130" y="2198"/>
                    <a:pt x="2318" y="10"/>
                    <a:pt x="5018" y="10"/>
                  </a:cubicBezTo>
                  <a:cubicBezTo>
                    <a:pt x="7717" y="10"/>
                    <a:pt x="9906" y="2198"/>
                    <a:pt x="990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44AEF12-6426-4A76-E623-B12C280EBCEE}"/>
                </a:ext>
              </a:extLst>
            </p:cNvPr>
            <p:cNvSpPr/>
            <p:nvPr/>
          </p:nvSpPr>
          <p:spPr>
            <a:xfrm>
              <a:off x="11365179" y="1616782"/>
              <a:ext cx="9775" cy="9775"/>
            </a:xfrm>
            <a:custGeom>
              <a:avLst/>
              <a:gdLst>
                <a:gd name="connsiteX0" fmla="*/ 9916 w 9775"/>
                <a:gd name="connsiteY0" fmla="*/ 4898 h 9775"/>
                <a:gd name="connsiteX1" fmla="*/ 5028 w 9775"/>
                <a:gd name="connsiteY1" fmla="*/ 9786 h 9775"/>
                <a:gd name="connsiteX2" fmla="*/ 140 w 9775"/>
                <a:gd name="connsiteY2" fmla="*/ 4898 h 9775"/>
                <a:gd name="connsiteX3" fmla="*/ 5028 w 9775"/>
                <a:gd name="connsiteY3" fmla="*/ 10 h 9775"/>
                <a:gd name="connsiteX4" fmla="*/ 991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898"/>
                  </a:moveTo>
                  <a:cubicBezTo>
                    <a:pt x="9916" y="7597"/>
                    <a:pt x="7727" y="9786"/>
                    <a:pt x="5028" y="9786"/>
                  </a:cubicBezTo>
                  <a:cubicBezTo>
                    <a:pt x="2328" y="9786"/>
                    <a:pt x="140" y="7597"/>
                    <a:pt x="140" y="4898"/>
                  </a:cubicBezTo>
                  <a:cubicBezTo>
                    <a:pt x="140" y="2198"/>
                    <a:pt x="2328" y="10"/>
                    <a:pt x="5028" y="10"/>
                  </a:cubicBezTo>
                  <a:cubicBezTo>
                    <a:pt x="7727" y="10"/>
                    <a:pt x="9916" y="2198"/>
                    <a:pt x="991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397898AD-477C-1568-24F6-7980797EC600}"/>
                </a:ext>
              </a:extLst>
            </p:cNvPr>
            <p:cNvSpPr/>
            <p:nvPr/>
          </p:nvSpPr>
          <p:spPr>
            <a:xfrm>
              <a:off x="11414058" y="1616782"/>
              <a:ext cx="9775" cy="9775"/>
            </a:xfrm>
            <a:custGeom>
              <a:avLst/>
              <a:gdLst>
                <a:gd name="connsiteX0" fmla="*/ 9926 w 9775"/>
                <a:gd name="connsiteY0" fmla="*/ 4898 h 9775"/>
                <a:gd name="connsiteX1" fmla="*/ 5038 w 9775"/>
                <a:gd name="connsiteY1" fmla="*/ 9786 h 9775"/>
                <a:gd name="connsiteX2" fmla="*/ 150 w 9775"/>
                <a:gd name="connsiteY2" fmla="*/ 4898 h 9775"/>
                <a:gd name="connsiteX3" fmla="*/ 5038 w 9775"/>
                <a:gd name="connsiteY3" fmla="*/ 10 h 9775"/>
                <a:gd name="connsiteX4" fmla="*/ 992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898"/>
                  </a:moveTo>
                  <a:cubicBezTo>
                    <a:pt x="9926" y="7597"/>
                    <a:pt x="7737" y="9786"/>
                    <a:pt x="5038" y="9786"/>
                  </a:cubicBezTo>
                  <a:cubicBezTo>
                    <a:pt x="2338" y="9786"/>
                    <a:pt x="150" y="7597"/>
                    <a:pt x="150" y="4898"/>
                  </a:cubicBezTo>
                  <a:cubicBezTo>
                    <a:pt x="150" y="2198"/>
                    <a:pt x="2338" y="10"/>
                    <a:pt x="5038" y="10"/>
                  </a:cubicBezTo>
                  <a:cubicBezTo>
                    <a:pt x="7737" y="10"/>
                    <a:pt x="9926" y="2198"/>
                    <a:pt x="992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DA17BA8-B817-6B27-0A8F-7851CA602E5D}"/>
                </a:ext>
              </a:extLst>
            </p:cNvPr>
            <p:cNvSpPr/>
            <p:nvPr/>
          </p:nvSpPr>
          <p:spPr>
            <a:xfrm>
              <a:off x="11462936" y="1616782"/>
              <a:ext cx="9775" cy="9775"/>
            </a:xfrm>
            <a:custGeom>
              <a:avLst/>
              <a:gdLst>
                <a:gd name="connsiteX0" fmla="*/ 9936 w 9775"/>
                <a:gd name="connsiteY0" fmla="*/ 4898 h 9775"/>
                <a:gd name="connsiteX1" fmla="*/ 5048 w 9775"/>
                <a:gd name="connsiteY1" fmla="*/ 9786 h 9775"/>
                <a:gd name="connsiteX2" fmla="*/ 160 w 9775"/>
                <a:gd name="connsiteY2" fmla="*/ 4898 h 9775"/>
                <a:gd name="connsiteX3" fmla="*/ 5048 w 9775"/>
                <a:gd name="connsiteY3" fmla="*/ 10 h 9775"/>
                <a:gd name="connsiteX4" fmla="*/ 993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898"/>
                  </a:moveTo>
                  <a:cubicBezTo>
                    <a:pt x="9936" y="7597"/>
                    <a:pt x="7747" y="9786"/>
                    <a:pt x="5048" y="9786"/>
                  </a:cubicBezTo>
                  <a:cubicBezTo>
                    <a:pt x="2348" y="9786"/>
                    <a:pt x="160" y="7597"/>
                    <a:pt x="160" y="4898"/>
                  </a:cubicBezTo>
                  <a:cubicBezTo>
                    <a:pt x="160" y="2198"/>
                    <a:pt x="2348" y="10"/>
                    <a:pt x="5048" y="10"/>
                  </a:cubicBezTo>
                  <a:cubicBezTo>
                    <a:pt x="7747" y="10"/>
                    <a:pt x="9936" y="2198"/>
                    <a:pt x="993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22E0CF16-056C-E022-2087-FBB23DCECB5D}"/>
                </a:ext>
              </a:extLst>
            </p:cNvPr>
            <p:cNvSpPr/>
            <p:nvPr/>
          </p:nvSpPr>
          <p:spPr>
            <a:xfrm>
              <a:off x="11511814" y="1616782"/>
              <a:ext cx="9775" cy="9775"/>
            </a:xfrm>
            <a:custGeom>
              <a:avLst/>
              <a:gdLst>
                <a:gd name="connsiteX0" fmla="*/ 9946 w 9775"/>
                <a:gd name="connsiteY0" fmla="*/ 4898 h 9775"/>
                <a:gd name="connsiteX1" fmla="*/ 5058 w 9775"/>
                <a:gd name="connsiteY1" fmla="*/ 9786 h 9775"/>
                <a:gd name="connsiteX2" fmla="*/ 170 w 9775"/>
                <a:gd name="connsiteY2" fmla="*/ 4898 h 9775"/>
                <a:gd name="connsiteX3" fmla="*/ 5058 w 9775"/>
                <a:gd name="connsiteY3" fmla="*/ 10 h 9775"/>
                <a:gd name="connsiteX4" fmla="*/ 994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898"/>
                  </a:moveTo>
                  <a:cubicBezTo>
                    <a:pt x="9946" y="7597"/>
                    <a:pt x="7757" y="9786"/>
                    <a:pt x="5058" y="9786"/>
                  </a:cubicBezTo>
                  <a:cubicBezTo>
                    <a:pt x="2358" y="9786"/>
                    <a:pt x="170" y="7597"/>
                    <a:pt x="170" y="4898"/>
                  </a:cubicBezTo>
                  <a:cubicBezTo>
                    <a:pt x="170" y="2198"/>
                    <a:pt x="2358" y="10"/>
                    <a:pt x="5058" y="10"/>
                  </a:cubicBezTo>
                  <a:cubicBezTo>
                    <a:pt x="7757" y="10"/>
                    <a:pt x="9946" y="2198"/>
                    <a:pt x="994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029C172A-C7E6-DF72-B209-B7D43B10121C}"/>
                </a:ext>
              </a:extLst>
            </p:cNvPr>
            <p:cNvSpPr/>
            <p:nvPr/>
          </p:nvSpPr>
          <p:spPr>
            <a:xfrm>
              <a:off x="11560693" y="1616782"/>
              <a:ext cx="9775" cy="9775"/>
            </a:xfrm>
            <a:custGeom>
              <a:avLst/>
              <a:gdLst>
                <a:gd name="connsiteX0" fmla="*/ 9956 w 9775"/>
                <a:gd name="connsiteY0" fmla="*/ 4898 h 9775"/>
                <a:gd name="connsiteX1" fmla="*/ 5068 w 9775"/>
                <a:gd name="connsiteY1" fmla="*/ 9786 h 9775"/>
                <a:gd name="connsiteX2" fmla="*/ 180 w 9775"/>
                <a:gd name="connsiteY2" fmla="*/ 4898 h 9775"/>
                <a:gd name="connsiteX3" fmla="*/ 5068 w 9775"/>
                <a:gd name="connsiteY3" fmla="*/ 10 h 9775"/>
                <a:gd name="connsiteX4" fmla="*/ 995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898"/>
                  </a:moveTo>
                  <a:cubicBezTo>
                    <a:pt x="9956" y="7597"/>
                    <a:pt x="7767" y="9786"/>
                    <a:pt x="5068" y="9786"/>
                  </a:cubicBezTo>
                  <a:cubicBezTo>
                    <a:pt x="2368" y="9786"/>
                    <a:pt x="180" y="7597"/>
                    <a:pt x="180" y="4898"/>
                  </a:cubicBezTo>
                  <a:cubicBezTo>
                    <a:pt x="180" y="2198"/>
                    <a:pt x="2368" y="10"/>
                    <a:pt x="5068" y="10"/>
                  </a:cubicBezTo>
                  <a:cubicBezTo>
                    <a:pt x="7767" y="10"/>
                    <a:pt x="9956" y="2198"/>
                    <a:pt x="995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3B2926D-6B1D-91B9-6370-613A96A527A0}"/>
                </a:ext>
              </a:extLst>
            </p:cNvPr>
            <p:cNvSpPr/>
            <p:nvPr/>
          </p:nvSpPr>
          <p:spPr>
            <a:xfrm>
              <a:off x="11609571" y="1616782"/>
              <a:ext cx="9775" cy="9775"/>
            </a:xfrm>
            <a:custGeom>
              <a:avLst/>
              <a:gdLst>
                <a:gd name="connsiteX0" fmla="*/ 9966 w 9775"/>
                <a:gd name="connsiteY0" fmla="*/ 4898 h 9775"/>
                <a:gd name="connsiteX1" fmla="*/ 5078 w 9775"/>
                <a:gd name="connsiteY1" fmla="*/ 9786 h 9775"/>
                <a:gd name="connsiteX2" fmla="*/ 190 w 9775"/>
                <a:gd name="connsiteY2" fmla="*/ 4898 h 9775"/>
                <a:gd name="connsiteX3" fmla="*/ 5078 w 9775"/>
                <a:gd name="connsiteY3" fmla="*/ 10 h 9775"/>
                <a:gd name="connsiteX4" fmla="*/ 996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898"/>
                  </a:moveTo>
                  <a:cubicBezTo>
                    <a:pt x="9966" y="7597"/>
                    <a:pt x="7777" y="9786"/>
                    <a:pt x="5078" y="9786"/>
                  </a:cubicBezTo>
                  <a:cubicBezTo>
                    <a:pt x="2378" y="9786"/>
                    <a:pt x="190" y="7597"/>
                    <a:pt x="190" y="4898"/>
                  </a:cubicBezTo>
                  <a:cubicBezTo>
                    <a:pt x="190" y="2198"/>
                    <a:pt x="2378" y="10"/>
                    <a:pt x="5078" y="10"/>
                  </a:cubicBezTo>
                  <a:cubicBezTo>
                    <a:pt x="7777" y="10"/>
                    <a:pt x="9966" y="2198"/>
                    <a:pt x="996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3123AA3A-FC0C-0343-8444-F7003F3A4A91}"/>
                </a:ext>
              </a:extLst>
            </p:cNvPr>
            <p:cNvSpPr/>
            <p:nvPr/>
          </p:nvSpPr>
          <p:spPr>
            <a:xfrm>
              <a:off x="11658449" y="1616782"/>
              <a:ext cx="9775" cy="9775"/>
            </a:xfrm>
            <a:custGeom>
              <a:avLst/>
              <a:gdLst>
                <a:gd name="connsiteX0" fmla="*/ 9976 w 9775"/>
                <a:gd name="connsiteY0" fmla="*/ 4898 h 9775"/>
                <a:gd name="connsiteX1" fmla="*/ 5088 w 9775"/>
                <a:gd name="connsiteY1" fmla="*/ 9786 h 9775"/>
                <a:gd name="connsiteX2" fmla="*/ 200 w 9775"/>
                <a:gd name="connsiteY2" fmla="*/ 4898 h 9775"/>
                <a:gd name="connsiteX3" fmla="*/ 5088 w 9775"/>
                <a:gd name="connsiteY3" fmla="*/ 10 h 9775"/>
                <a:gd name="connsiteX4" fmla="*/ 997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898"/>
                  </a:moveTo>
                  <a:cubicBezTo>
                    <a:pt x="9976" y="7597"/>
                    <a:pt x="7787" y="9786"/>
                    <a:pt x="5088" y="9786"/>
                  </a:cubicBezTo>
                  <a:cubicBezTo>
                    <a:pt x="2388" y="9786"/>
                    <a:pt x="200" y="7597"/>
                    <a:pt x="200" y="4898"/>
                  </a:cubicBezTo>
                  <a:cubicBezTo>
                    <a:pt x="200" y="2198"/>
                    <a:pt x="2388" y="10"/>
                    <a:pt x="5088" y="10"/>
                  </a:cubicBezTo>
                  <a:cubicBezTo>
                    <a:pt x="7787" y="10"/>
                    <a:pt x="9976" y="2198"/>
                    <a:pt x="997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FB197F01-1BE8-D3CF-F09D-DE928236A6E7}"/>
                </a:ext>
              </a:extLst>
            </p:cNvPr>
            <p:cNvSpPr/>
            <p:nvPr/>
          </p:nvSpPr>
          <p:spPr>
            <a:xfrm>
              <a:off x="11707328" y="1616782"/>
              <a:ext cx="9775" cy="9775"/>
            </a:xfrm>
            <a:custGeom>
              <a:avLst/>
              <a:gdLst>
                <a:gd name="connsiteX0" fmla="*/ 9986 w 9775"/>
                <a:gd name="connsiteY0" fmla="*/ 4898 h 9775"/>
                <a:gd name="connsiteX1" fmla="*/ 5098 w 9775"/>
                <a:gd name="connsiteY1" fmla="*/ 9786 h 9775"/>
                <a:gd name="connsiteX2" fmla="*/ 210 w 9775"/>
                <a:gd name="connsiteY2" fmla="*/ 4898 h 9775"/>
                <a:gd name="connsiteX3" fmla="*/ 5098 w 9775"/>
                <a:gd name="connsiteY3" fmla="*/ 10 h 9775"/>
                <a:gd name="connsiteX4" fmla="*/ 998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898"/>
                  </a:moveTo>
                  <a:cubicBezTo>
                    <a:pt x="9986" y="7597"/>
                    <a:pt x="7797" y="9786"/>
                    <a:pt x="5098" y="9786"/>
                  </a:cubicBezTo>
                  <a:cubicBezTo>
                    <a:pt x="2398" y="9786"/>
                    <a:pt x="210" y="7597"/>
                    <a:pt x="210" y="4898"/>
                  </a:cubicBezTo>
                  <a:cubicBezTo>
                    <a:pt x="210" y="2198"/>
                    <a:pt x="2398" y="10"/>
                    <a:pt x="5098" y="10"/>
                  </a:cubicBezTo>
                  <a:cubicBezTo>
                    <a:pt x="7797" y="10"/>
                    <a:pt x="9986" y="2198"/>
                    <a:pt x="998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1ECC233F-2C78-D73D-9B6D-0B26787BE3EF}"/>
                </a:ext>
              </a:extLst>
            </p:cNvPr>
            <p:cNvSpPr/>
            <p:nvPr/>
          </p:nvSpPr>
          <p:spPr>
            <a:xfrm>
              <a:off x="11756206" y="1616782"/>
              <a:ext cx="9775" cy="9775"/>
            </a:xfrm>
            <a:custGeom>
              <a:avLst/>
              <a:gdLst>
                <a:gd name="connsiteX0" fmla="*/ 9996 w 9775"/>
                <a:gd name="connsiteY0" fmla="*/ 4898 h 9775"/>
                <a:gd name="connsiteX1" fmla="*/ 5108 w 9775"/>
                <a:gd name="connsiteY1" fmla="*/ 9786 h 9775"/>
                <a:gd name="connsiteX2" fmla="*/ 220 w 9775"/>
                <a:gd name="connsiteY2" fmla="*/ 4898 h 9775"/>
                <a:gd name="connsiteX3" fmla="*/ 5108 w 9775"/>
                <a:gd name="connsiteY3" fmla="*/ 10 h 9775"/>
                <a:gd name="connsiteX4" fmla="*/ 999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898"/>
                  </a:moveTo>
                  <a:cubicBezTo>
                    <a:pt x="9996" y="7597"/>
                    <a:pt x="7807" y="9786"/>
                    <a:pt x="5108" y="9786"/>
                  </a:cubicBezTo>
                  <a:cubicBezTo>
                    <a:pt x="2408" y="9786"/>
                    <a:pt x="220" y="7597"/>
                    <a:pt x="220" y="4898"/>
                  </a:cubicBezTo>
                  <a:cubicBezTo>
                    <a:pt x="220" y="2198"/>
                    <a:pt x="2408" y="10"/>
                    <a:pt x="5108" y="10"/>
                  </a:cubicBezTo>
                  <a:cubicBezTo>
                    <a:pt x="7807" y="10"/>
                    <a:pt x="9996" y="2198"/>
                    <a:pt x="999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D952B3-691B-420B-C779-B44312A1732C}"/>
                </a:ext>
              </a:extLst>
            </p:cNvPr>
            <p:cNvSpPr/>
            <p:nvPr/>
          </p:nvSpPr>
          <p:spPr>
            <a:xfrm>
              <a:off x="11805084" y="1616782"/>
              <a:ext cx="9775" cy="9775"/>
            </a:xfrm>
            <a:custGeom>
              <a:avLst/>
              <a:gdLst>
                <a:gd name="connsiteX0" fmla="*/ 10006 w 9775"/>
                <a:gd name="connsiteY0" fmla="*/ 4898 h 9775"/>
                <a:gd name="connsiteX1" fmla="*/ 5118 w 9775"/>
                <a:gd name="connsiteY1" fmla="*/ 9786 h 9775"/>
                <a:gd name="connsiteX2" fmla="*/ 230 w 9775"/>
                <a:gd name="connsiteY2" fmla="*/ 4898 h 9775"/>
                <a:gd name="connsiteX3" fmla="*/ 5118 w 9775"/>
                <a:gd name="connsiteY3" fmla="*/ 10 h 9775"/>
                <a:gd name="connsiteX4" fmla="*/ 1000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898"/>
                  </a:moveTo>
                  <a:cubicBezTo>
                    <a:pt x="10006" y="7597"/>
                    <a:pt x="7817" y="9786"/>
                    <a:pt x="5118" y="9786"/>
                  </a:cubicBezTo>
                  <a:cubicBezTo>
                    <a:pt x="2418" y="9786"/>
                    <a:pt x="230" y="7597"/>
                    <a:pt x="230" y="4898"/>
                  </a:cubicBezTo>
                  <a:cubicBezTo>
                    <a:pt x="230" y="2198"/>
                    <a:pt x="2418" y="10"/>
                    <a:pt x="5118" y="10"/>
                  </a:cubicBezTo>
                  <a:cubicBezTo>
                    <a:pt x="7817" y="10"/>
                    <a:pt x="10006" y="2198"/>
                    <a:pt x="1000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346F81F8-EA6B-416C-843B-9351CE1930C4}"/>
                </a:ext>
              </a:extLst>
            </p:cNvPr>
            <p:cNvSpPr/>
            <p:nvPr/>
          </p:nvSpPr>
          <p:spPr>
            <a:xfrm>
              <a:off x="11853963" y="1616782"/>
              <a:ext cx="9775" cy="9775"/>
            </a:xfrm>
            <a:custGeom>
              <a:avLst/>
              <a:gdLst>
                <a:gd name="connsiteX0" fmla="*/ 10016 w 9775"/>
                <a:gd name="connsiteY0" fmla="*/ 4898 h 9775"/>
                <a:gd name="connsiteX1" fmla="*/ 5128 w 9775"/>
                <a:gd name="connsiteY1" fmla="*/ 9786 h 9775"/>
                <a:gd name="connsiteX2" fmla="*/ 240 w 9775"/>
                <a:gd name="connsiteY2" fmla="*/ 4898 h 9775"/>
                <a:gd name="connsiteX3" fmla="*/ 5128 w 9775"/>
                <a:gd name="connsiteY3" fmla="*/ 10 h 9775"/>
                <a:gd name="connsiteX4" fmla="*/ 1001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898"/>
                  </a:moveTo>
                  <a:cubicBezTo>
                    <a:pt x="10016" y="7597"/>
                    <a:pt x="7827" y="9786"/>
                    <a:pt x="5128" y="9786"/>
                  </a:cubicBezTo>
                  <a:cubicBezTo>
                    <a:pt x="2428" y="9786"/>
                    <a:pt x="240" y="7597"/>
                    <a:pt x="240" y="4898"/>
                  </a:cubicBezTo>
                  <a:cubicBezTo>
                    <a:pt x="240" y="2198"/>
                    <a:pt x="2428" y="10"/>
                    <a:pt x="5128" y="10"/>
                  </a:cubicBezTo>
                  <a:cubicBezTo>
                    <a:pt x="7827" y="10"/>
                    <a:pt x="10016" y="2198"/>
                    <a:pt x="1001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5F8CB69-92ED-1357-7315-5527D09C646E}"/>
                </a:ext>
              </a:extLst>
            </p:cNvPr>
            <p:cNvSpPr/>
            <p:nvPr/>
          </p:nvSpPr>
          <p:spPr>
            <a:xfrm>
              <a:off x="11902841" y="1616782"/>
              <a:ext cx="9775" cy="9775"/>
            </a:xfrm>
            <a:custGeom>
              <a:avLst/>
              <a:gdLst>
                <a:gd name="connsiteX0" fmla="*/ 10026 w 9775"/>
                <a:gd name="connsiteY0" fmla="*/ 4898 h 9775"/>
                <a:gd name="connsiteX1" fmla="*/ 5138 w 9775"/>
                <a:gd name="connsiteY1" fmla="*/ 9786 h 9775"/>
                <a:gd name="connsiteX2" fmla="*/ 250 w 9775"/>
                <a:gd name="connsiteY2" fmla="*/ 4898 h 9775"/>
                <a:gd name="connsiteX3" fmla="*/ 5138 w 9775"/>
                <a:gd name="connsiteY3" fmla="*/ 10 h 9775"/>
                <a:gd name="connsiteX4" fmla="*/ 1002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898"/>
                  </a:moveTo>
                  <a:cubicBezTo>
                    <a:pt x="10026" y="7597"/>
                    <a:pt x="7837" y="9786"/>
                    <a:pt x="5138" y="9786"/>
                  </a:cubicBezTo>
                  <a:cubicBezTo>
                    <a:pt x="2438" y="9786"/>
                    <a:pt x="250" y="7597"/>
                    <a:pt x="250" y="4898"/>
                  </a:cubicBezTo>
                  <a:cubicBezTo>
                    <a:pt x="250" y="2198"/>
                    <a:pt x="2438" y="10"/>
                    <a:pt x="5138" y="10"/>
                  </a:cubicBezTo>
                  <a:cubicBezTo>
                    <a:pt x="7837" y="10"/>
                    <a:pt x="10026" y="2198"/>
                    <a:pt x="1002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BAE8CA22-86F1-2B5C-7E7E-B455BBC6DF09}"/>
                </a:ext>
              </a:extLst>
            </p:cNvPr>
            <p:cNvSpPr/>
            <p:nvPr/>
          </p:nvSpPr>
          <p:spPr>
            <a:xfrm>
              <a:off x="11951719" y="1616782"/>
              <a:ext cx="9775" cy="9775"/>
            </a:xfrm>
            <a:custGeom>
              <a:avLst/>
              <a:gdLst>
                <a:gd name="connsiteX0" fmla="*/ 10036 w 9775"/>
                <a:gd name="connsiteY0" fmla="*/ 4898 h 9775"/>
                <a:gd name="connsiteX1" fmla="*/ 5148 w 9775"/>
                <a:gd name="connsiteY1" fmla="*/ 9786 h 9775"/>
                <a:gd name="connsiteX2" fmla="*/ 260 w 9775"/>
                <a:gd name="connsiteY2" fmla="*/ 4898 h 9775"/>
                <a:gd name="connsiteX3" fmla="*/ 5148 w 9775"/>
                <a:gd name="connsiteY3" fmla="*/ 10 h 9775"/>
                <a:gd name="connsiteX4" fmla="*/ 1003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898"/>
                  </a:moveTo>
                  <a:cubicBezTo>
                    <a:pt x="10036" y="7597"/>
                    <a:pt x="7847" y="9786"/>
                    <a:pt x="5148" y="9786"/>
                  </a:cubicBezTo>
                  <a:cubicBezTo>
                    <a:pt x="2448" y="9786"/>
                    <a:pt x="260" y="7597"/>
                    <a:pt x="260" y="4898"/>
                  </a:cubicBezTo>
                  <a:cubicBezTo>
                    <a:pt x="260" y="2198"/>
                    <a:pt x="2448" y="10"/>
                    <a:pt x="5148" y="10"/>
                  </a:cubicBezTo>
                  <a:cubicBezTo>
                    <a:pt x="7847" y="10"/>
                    <a:pt x="10036" y="2198"/>
                    <a:pt x="1003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B4CDE54-544B-AA5F-57B1-A4E2A4A8ECEC}"/>
                </a:ext>
              </a:extLst>
            </p:cNvPr>
            <p:cNvSpPr/>
            <p:nvPr/>
          </p:nvSpPr>
          <p:spPr>
            <a:xfrm>
              <a:off x="12000598" y="1616782"/>
              <a:ext cx="9775" cy="9775"/>
            </a:xfrm>
            <a:custGeom>
              <a:avLst/>
              <a:gdLst>
                <a:gd name="connsiteX0" fmla="*/ 10046 w 9775"/>
                <a:gd name="connsiteY0" fmla="*/ 4898 h 9775"/>
                <a:gd name="connsiteX1" fmla="*/ 5158 w 9775"/>
                <a:gd name="connsiteY1" fmla="*/ 9786 h 9775"/>
                <a:gd name="connsiteX2" fmla="*/ 270 w 9775"/>
                <a:gd name="connsiteY2" fmla="*/ 4898 h 9775"/>
                <a:gd name="connsiteX3" fmla="*/ 5158 w 9775"/>
                <a:gd name="connsiteY3" fmla="*/ 10 h 9775"/>
                <a:gd name="connsiteX4" fmla="*/ 1004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898"/>
                  </a:moveTo>
                  <a:cubicBezTo>
                    <a:pt x="10046" y="7597"/>
                    <a:pt x="7857" y="9786"/>
                    <a:pt x="5158" y="9786"/>
                  </a:cubicBezTo>
                  <a:cubicBezTo>
                    <a:pt x="2458" y="9786"/>
                    <a:pt x="270" y="7597"/>
                    <a:pt x="270" y="4898"/>
                  </a:cubicBezTo>
                  <a:cubicBezTo>
                    <a:pt x="270" y="2198"/>
                    <a:pt x="2458" y="10"/>
                    <a:pt x="5158" y="10"/>
                  </a:cubicBezTo>
                  <a:cubicBezTo>
                    <a:pt x="7857" y="10"/>
                    <a:pt x="10046" y="2198"/>
                    <a:pt x="1004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966356B-4D34-7D17-4AA3-90D2D9801E2B}"/>
                </a:ext>
              </a:extLst>
            </p:cNvPr>
            <p:cNvSpPr/>
            <p:nvPr/>
          </p:nvSpPr>
          <p:spPr>
            <a:xfrm>
              <a:off x="12049476" y="1616782"/>
              <a:ext cx="9775" cy="9775"/>
            </a:xfrm>
            <a:custGeom>
              <a:avLst/>
              <a:gdLst>
                <a:gd name="connsiteX0" fmla="*/ 10056 w 9775"/>
                <a:gd name="connsiteY0" fmla="*/ 4898 h 9775"/>
                <a:gd name="connsiteX1" fmla="*/ 5168 w 9775"/>
                <a:gd name="connsiteY1" fmla="*/ 9786 h 9775"/>
                <a:gd name="connsiteX2" fmla="*/ 280 w 9775"/>
                <a:gd name="connsiteY2" fmla="*/ 4898 h 9775"/>
                <a:gd name="connsiteX3" fmla="*/ 5168 w 9775"/>
                <a:gd name="connsiteY3" fmla="*/ 10 h 9775"/>
                <a:gd name="connsiteX4" fmla="*/ 1005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898"/>
                  </a:moveTo>
                  <a:cubicBezTo>
                    <a:pt x="10056" y="7597"/>
                    <a:pt x="7867" y="9786"/>
                    <a:pt x="5168" y="9786"/>
                  </a:cubicBezTo>
                  <a:cubicBezTo>
                    <a:pt x="2468" y="9786"/>
                    <a:pt x="280" y="7597"/>
                    <a:pt x="280" y="4898"/>
                  </a:cubicBezTo>
                  <a:cubicBezTo>
                    <a:pt x="280" y="2198"/>
                    <a:pt x="2468" y="10"/>
                    <a:pt x="5168" y="10"/>
                  </a:cubicBezTo>
                  <a:cubicBezTo>
                    <a:pt x="7867" y="10"/>
                    <a:pt x="10056" y="2198"/>
                    <a:pt x="1005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1D947FFC-9028-4A69-6143-72AF7D4BFB7C}"/>
                </a:ext>
              </a:extLst>
            </p:cNvPr>
            <p:cNvSpPr/>
            <p:nvPr/>
          </p:nvSpPr>
          <p:spPr>
            <a:xfrm>
              <a:off x="12098354" y="1616782"/>
              <a:ext cx="9775" cy="9775"/>
            </a:xfrm>
            <a:custGeom>
              <a:avLst/>
              <a:gdLst>
                <a:gd name="connsiteX0" fmla="*/ 10066 w 9775"/>
                <a:gd name="connsiteY0" fmla="*/ 4898 h 9775"/>
                <a:gd name="connsiteX1" fmla="*/ 5178 w 9775"/>
                <a:gd name="connsiteY1" fmla="*/ 9786 h 9775"/>
                <a:gd name="connsiteX2" fmla="*/ 290 w 9775"/>
                <a:gd name="connsiteY2" fmla="*/ 4898 h 9775"/>
                <a:gd name="connsiteX3" fmla="*/ 5178 w 9775"/>
                <a:gd name="connsiteY3" fmla="*/ 10 h 9775"/>
                <a:gd name="connsiteX4" fmla="*/ 1006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898"/>
                  </a:moveTo>
                  <a:cubicBezTo>
                    <a:pt x="10066" y="7597"/>
                    <a:pt x="7877" y="9786"/>
                    <a:pt x="5178" y="9786"/>
                  </a:cubicBezTo>
                  <a:cubicBezTo>
                    <a:pt x="2478" y="9786"/>
                    <a:pt x="290" y="7597"/>
                    <a:pt x="290" y="4898"/>
                  </a:cubicBezTo>
                  <a:cubicBezTo>
                    <a:pt x="290" y="2198"/>
                    <a:pt x="2478" y="10"/>
                    <a:pt x="5178" y="10"/>
                  </a:cubicBezTo>
                  <a:cubicBezTo>
                    <a:pt x="7877" y="10"/>
                    <a:pt x="10066" y="2198"/>
                    <a:pt x="1006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F8351C25-25BF-9BCF-5E96-05A1ED91DD09}"/>
                </a:ext>
              </a:extLst>
            </p:cNvPr>
            <p:cNvSpPr/>
            <p:nvPr/>
          </p:nvSpPr>
          <p:spPr>
            <a:xfrm>
              <a:off x="12147233" y="1616782"/>
              <a:ext cx="9775" cy="9775"/>
            </a:xfrm>
            <a:custGeom>
              <a:avLst/>
              <a:gdLst>
                <a:gd name="connsiteX0" fmla="*/ 10076 w 9775"/>
                <a:gd name="connsiteY0" fmla="*/ 4898 h 9775"/>
                <a:gd name="connsiteX1" fmla="*/ 5188 w 9775"/>
                <a:gd name="connsiteY1" fmla="*/ 9786 h 9775"/>
                <a:gd name="connsiteX2" fmla="*/ 300 w 9775"/>
                <a:gd name="connsiteY2" fmla="*/ 4898 h 9775"/>
                <a:gd name="connsiteX3" fmla="*/ 5188 w 9775"/>
                <a:gd name="connsiteY3" fmla="*/ 10 h 9775"/>
                <a:gd name="connsiteX4" fmla="*/ 10076 w 9775"/>
                <a:gd name="connsiteY4" fmla="*/ 48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898"/>
                  </a:moveTo>
                  <a:cubicBezTo>
                    <a:pt x="10076" y="7597"/>
                    <a:pt x="7887" y="9786"/>
                    <a:pt x="5188" y="9786"/>
                  </a:cubicBezTo>
                  <a:cubicBezTo>
                    <a:pt x="2488" y="9786"/>
                    <a:pt x="300" y="7597"/>
                    <a:pt x="300" y="4898"/>
                  </a:cubicBezTo>
                  <a:cubicBezTo>
                    <a:pt x="300" y="2198"/>
                    <a:pt x="2488" y="10"/>
                    <a:pt x="5188" y="10"/>
                  </a:cubicBezTo>
                  <a:cubicBezTo>
                    <a:pt x="7887" y="10"/>
                    <a:pt x="10076" y="2198"/>
                    <a:pt x="10076" y="48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3AECB259-0C57-6A0C-D864-68DAD34987BB}"/>
                </a:ext>
              </a:extLst>
            </p:cNvPr>
            <p:cNvSpPr/>
            <p:nvPr/>
          </p:nvSpPr>
          <p:spPr>
            <a:xfrm>
              <a:off x="10680883" y="1665660"/>
              <a:ext cx="9775" cy="9775"/>
            </a:xfrm>
            <a:custGeom>
              <a:avLst/>
              <a:gdLst>
                <a:gd name="connsiteX0" fmla="*/ 9776 w 9775"/>
                <a:gd name="connsiteY0" fmla="*/ 4908 h 9775"/>
                <a:gd name="connsiteX1" fmla="*/ 4888 w 9775"/>
                <a:gd name="connsiteY1" fmla="*/ 9796 h 9775"/>
                <a:gd name="connsiteX2" fmla="*/ 0 w 9775"/>
                <a:gd name="connsiteY2" fmla="*/ 4908 h 9775"/>
                <a:gd name="connsiteX3" fmla="*/ 4888 w 9775"/>
                <a:gd name="connsiteY3" fmla="*/ 20 h 9775"/>
                <a:gd name="connsiteX4" fmla="*/ 977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08"/>
                  </a:moveTo>
                  <a:cubicBezTo>
                    <a:pt x="9776" y="7607"/>
                    <a:pt x="7587" y="9796"/>
                    <a:pt x="4888" y="9796"/>
                  </a:cubicBezTo>
                  <a:cubicBezTo>
                    <a:pt x="2188" y="9796"/>
                    <a:pt x="0" y="7607"/>
                    <a:pt x="0" y="4908"/>
                  </a:cubicBezTo>
                  <a:cubicBezTo>
                    <a:pt x="0" y="2208"/>
                    <a:pt x="2188" y="20"/>
                    <a:pt x="4888" y="20"/>
                  </a:cubicBezTo>
                  <a:cubicBezTo>
                    <a:pt x="7587" y="20"/>
                    <a:pt x="9776" y="2208"/>
                    <a:pt x="977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2F0529C8-9A5E-2F75-ACB4-3302F74FED1B}"/>
                </a:ext>
              </a:extLst>
            </p:cNvPr>
            <p:cNvSpPr/>
            <p:nvPr/>
          </p:nvSpPr>
          <p:spPr>
            <a:xfrm>
              <a:off x="10729761" y="1665660"/>
              <a:ext cx="9775" cy="9775"/>
            </a:xfrm>
            <a:custGeom>
              <a:avLst/>
              <a:gdLst>
                <a:gd name="connsiteX0" fmla="*/ 9786 w 9775"/>
                <a:gd name="connsiteY0" fmla="*/ 4908 h 9775"/>
                <a:gd name="connsiteX1" fmla="*/ 4898 w 9775"/>
                <a:gd name="connsiteY1" fmla="*/ 9796 h 9775"/>
                <a:gd name="connsiteX2" fmla="*/ 10 w 9775"/>
                <a:gd name="connsiteY2" fmla="*/ 4908 h 9775"/>
                <a:gd name="connsiteX3" fmla="*/ 4898 w 9775"/>
                <a:gd name="connsiteY3" fmla="*/ 20 h 9775"/>
                <a:gd name="connsiteX4" fmla="*/ 978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08"/>
                  </a:moveTo>
                  <a:cubicBezTo>
                    <a:pt x="9786" y="7607"/>
                    <a:pt x="7597" y="9796"/>
                    <a:pt x="4898" y="9796"/>
                  </a:cubicBezTo>
                  <a:cubicBezTo>
                    <a:pt x="2198" y="9796"/>
                    <a:pt x="10" y="7607"/>
                    <a:pt x="10" y="4908"/>
                  </a:cubicBezTo>
                  <a:cubicBezTo>
                    <a:pt x="10" y="2208"/>
                    <a:pt x="2198" y="20"/>
                    <a:pt x="4898" y="20"/>
                  </a:cubicBezTo>
                  <a:cubicBezTo>
                    <a:pt x="7597" y="20"/>
                    <a:pt x="9786" y="2208"/>
                    <a:pt x="978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63BF6500-AE10-DC1F-E62B-2B6A0E9CCD96}"/>
                </a:ext>
              </a:extLst>
            </p:cNvPr>
            <p:cNvSpPr/>
            <p:nvPr/>
          </p:nvSpPr>
          <p:spPr>
            <a:xfrm>
              <a:off x="10778639" y="1665660"/>
              <a:ext cx="9775" cy="9775"/>
            </a:xfrm>
            <a:custGeom>
              <a:avLst/>
              <a:gdLst>
                <a:gd name="connsiteX0" fmla="*/ 9796 w 9775"/>
                <a:gd name="connsiteY0" fmla="*/ 4908 h 9775"/>
                <a:gd name="connsiteX1" fmla="*/ 4908 w 9775"/>
                <a:gd name="connsiteY1" fmla="*/ 9796 h 9775"/>
                <a:gd name="connsiteX2" fmla="*/ 20 w 9775"/>
                <a:gd name="connsiteY2" fmla="*/ 4908 h 9775"/>
                <a:gd name="connsiteX3" fmla="*/ 4908 w 9775"/>
                <a:gd name="connsiteY3" fmla="*/ 20 h 9775"/>
                <a:gd name="connsiteX4" fmla="*/ 979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08"/>
                  </a:moveTo>
                  <a:cubicBezTo>
                    <a:pt x="9796" y="7607"/>
                    <a:pt x="7607" y="9796"/>
                    <a:pt x="4908" y="9796"/>
                  </a:cubicBezTo>
                  <a:cubicBezTo>
                    <a:pt x="2208" y="9796"/>
                    <a:pt x="20" y="7607"/>
                    <a:pt x="20" y="4908"/>
                  </a:cubicBezTo>
                  <a:cubicBezTo>
                    <a:pt x="20" y="2208"/>
                    <a:pt x="2208" y="20"/>
                    <a:pt x="4908" y="20"/>
                  </a:cubicBezTo>
                  <a:cubicBezTo>
                    <a:pt x="7607" y="20"/>
                    <a:pt x="9796" y="2208"/>
                    <a:pt x="979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E0D83353-2BDF-57F7-9673-4F12EF5FB958}"/>
                </a:ext>
              </a:extLst>
            </p:cNvPr>
            <p:cNvSpPr/>
            <p:nvPr/>
          </p:nvSpPr>
          <p:spPr>
            <a:xfrm>
              <a:off x="10827518" y="1665660"/>
              <a:ext cx="9775" cy="9775"/>
            </a:xfrm>
            <a:custGeom>
              <a:avLst/>
              <a:gdLst>
                <a:gd name="connsiteX0" fmla="*/ 9806 w 9775"/>
                <a:gd name="connsiteY0" fmla="*/ 4908 h 9775"/>
                <a:gd name="connsiteX1" fmla="*/ 4918 w 9775"/>
                <a:gd name="connsiteY1" fmla="*/ 9796 h 9775"/>
                <a:gd name="connsiteX2" fmla="*/ 30 w 9775"/>
                <a:gd name="connsiteY2" fmla="*/ 4908 h 9775"/>
                <a:gd name="connsiteX3" fmla="*/ 4918 w 9775"/>
                <a:gd name="connsiteY3" fmla="*/ 20 h 9775"/>
                <a:gd name="connsiteX4" fmla="*/ 980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08"/>
                  </a:moveTo>
                  <a:cubicBezTo>
                    <a:pt x="9806" y="7607"/>
                    <a:pt x="7617" y="9796"/>
                    <a:pt x="4918" y="9796"/>
                  </a:cubicBezTo>
                  <a:cubicBezTo>
                    <a:pt x="2218" y="9796"/>
                    <a:pt x="30" y="7607"/>
                    <a:pt x="30" y="4908"/>
                  </a:cubicBezTo>
                  <a:cubicBezTo>
                    <a:pt x="30" y="2208"/>
                    <a:pt x="2218" y="20"/>
                    <a:pt x="4918" y="20"/>
                  </a:cubicBezTo>
                  <a:cubicBezTo>
                    <a:pt x="7617" y="20"/>
                    <a:pt x="9806" y="2208"/>
                    <a:pt x="980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4B62564-854D-7E06-FC9A-12AF782440E2}"/>
                </a:ext>
              </a:extLst>
            </p:cNvPr>
            <p:cNvSpPr/>
            <p:nvPr/>
          </p:nvSpPr>
          <p:spPr>
            <a:xfrm>
              <a:off x="10876396" y="1665660"/>
              <a:ext cx="9775" cy="9775"/>
            </a:xfrm>
            <a:custGeom>
              <a:avLst/>
              <a:gdLst>
                <a:gd name="connsiteX0" fmla="*/ 9816 w 9775"/>
                <a:gd name="connsiteY0" fmla="*/ 4908 h 9775"/>
                <a:gd name="connsiteX1" fmla="*/ 4928 w 9775"/>
                <a:gd name="connsiteY1" fmla="*/ 9796 h 9775"/>
                <a:gd name="connsiteX2" fmla="*/ 40 w 9775"/>
                <a:gd name="connsiteY2" fmla="*/ 4908 h 9775"/>
                <a:gd name="connsiteX3" fmla="*/ 4928 w 9775"/>
                <a:gd name="connsiteY3" fmla="*/ 20 h 9775"/>
                <a:gd name="connsiteX4" fmla="*/ 981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08"/>
                  </a:moveTo>
                  <a:cubicBezTo>
                    <a:pt x="9816" y="7607"/>
                    <a:pt x="7627" y="9796"/>
                    <a:pt x="4928" y="9796"/>
                  </a:cubicBezTo>
                  <a:cubicBezTo>
                    <a:pt x="2228" y="9796"/>
                    <a:pt x="40" y="7607"/>
                    <a:pt x="40" y="4908"/>
                  </a:cubicBezTo>
                  <a:cubicBezTo>
                    <a:pt x="40" y="2208"/>
                    <a:pt x="2228" y="20"/>
                    <a:pt x="4928" y="20"/>
                  </a:cubicBezTo>
                  <a:cubicBezTo>
                    <a:pt x="7627" y="20"/>
                    <a:pt x="9816" y="2208"/>
                    <a:pt x="981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82B3E14-123C-9AFB-A66C-B33391E2D5B7}"/>
                </a:ext>
              </a:extLst>
            </p:cNvPr>
            <p:cNvSpPr/>
            <p:nvPr/>
          </p:nvSpPr>
          <p:spPr>
            <a:xfrm>
              <a:off x="10925274" y="1665660"/>
              <a:ext cx="9775" cy="9775"/>
            </a:xfrm>
            <a:custGeom>
              <a:avLst/>
              <a:gdLst>
                <a:gd name="connsiteX0" fmla="*/ 9826 w 9775"/>
                <a:gd name="connsiteY0" fmla="*/ 4908 h 9775"/>
                <a:gd name="connsiteX1" fmla="*/ 4938 w 9775"/>
                <a:gd name="connsiteY1" fmla="*/ 9796 h 9775"/>
                <a:gd name="connsiteX2" fmla="*/ 50 w 9775"/>
                <a:gd name="connsiteY2" fmla="*/ 4908 h 9775"/>
                <a:gd name="connsiteX3" fmla="*/ 4938 w 9775"/>
                <a:gd name="connsiteY3" fmla="*/ 20 h 9775"/>
                <a:gd name="connsiteX4" fmla="*/ 982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08"/>
                  </a:moveTo>
                  <a:cubicBezTo>
                    <a:pt x="9826" y="7607"/>
                    <a:pt x="7637" y="9796"/>
                    <a:pt x="4938" y="9796"/>
                  </a:cubicBezTo>
                  <a:cubicBezTo>
                    <a:pt x="2238" y="9796"/>
                    <a:pt x="50" y="7607"/>
                    <a:pt x="50" y="4908"/>
                  </a:cubicBezTo>
                  <a:cubicBezTo>
                    <a:pt x="50" y="2208"/>
                    <a:pt x="2238" y="20"/>
                    <a:pt x="4938" y="20"/>
                  </a:cubicBezTo>
                  <a:cubicBezTo>
                    <a:pt x="7637" y="20"/>
                    <a:pt x="9826" y="2208"/>
                    <a:pt x="982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C67C3E10-C060-751F-E5B3-EC87A36245FF}"/>
                </a:ext>
              </a:extLst>
            </p:cNvPr>
            <p:cNvSpPr/>
            <p:nvPr/>
          </p:nvSpPr>
          <p:spPr>
            <a:xfrm>
              <a:off x="10974153" y="1665660"/>
              <a:ext cx="9775" cy="9775"/>
            </a:xfrm>
            <a:custGeom>
              <a:avLst/>
              <a:gdLst>
                <a:gd name="connsiteX0" fmla="*/ 9836 w 9775"/>
                <a:gd name="connsiteY0" fmla="*/ 4908 h 9775"/>
                <a:gd name="connsiteX1" fmla="*/ 4948 w 9775"/>
                <a:gd name="connsiteY1" fmla="*/ 9796 h 9775"/>
                <a:gd name="connsiteX2" fmla="*/ 60 w 9775"/>
                <a:gd name="connsiteY2" fmla="*/ 4908 h 9775"/>
                <a:gd name="connsiteX3" fmla="*/ 4948 w 9775"/>
                <a:gd name="connsiteY3" fmla="*/ 20 h 9775"/>
                <a:gd name="connsiteX4" fmla="*/ 983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08"/>
                  </a:moveTo>
                  <a:cubicBezTo>
                    <a:pt x="9836" y="7607"/>
                    <a:pt x="7647" y="9796"/>
                    <a:pt x="4948" y="9796"/>
                  </a:cubicBezTo>
                  <a:cubicBezTo>
                    <a:pt x="2248" y="9796"/>
                    <a:pt x="60" y="7607"/>
                    <a:pt x="60" y="4908"/>
                  </a:cubicBezTo>
                  <a:cubicBezTo>
                    <a:pt x="60" y="2208"/>
                    <a:pt x="2248" y="20"/>
                    <a:pt x="4948" y="20"/>
                  </a:cubicBezTo>
                  <a:cubicBezTo>
                    <a:pt x="7647" y="20"/>
                    <a:pt x="9836" y="2208"/>
                    <a:pt x="983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71FB05D-5C8B-A374-A36D-424FB6B5ABFA}"/>
                </a:ext>
              </a:extLst>
            </p:cNvPr>
            <p:cNvSpPr/>
            <p:nvPr/>
          </p:nvSpPr>
          <p:spPr>
            <a:xfrm>
              <a:off x="11023031" y="1665660"/>
              <a:ext cx="9775" cy="9775"/>
            </a:xfrm>
            <a:custGeom>
              <a:avLst/>
              <a:gdLst>
                <a:gd name="connsiteX0" fmla="*/ 9846 w 9775"/>
                <a:gd name="connsiteY0" fmla="*/ 4908 h 9775"/>
                <a:gd name="connsiteX1" fmla="*/ 4958 w 9775"/>
                <a:gd name="connsiteY1" fmla="*/ 9796 h 9775"/>
                <a:gd name="connsiteX2" fmla="*/ 70 w 9775"/>
                <a:gd name="connsiteY2" fmla="*/ 4908 h 9775"/>
                <a:gd name="connsiteX3" fmla="*/ 4958 w 9775"/>
                <a:gd name="connsiteY3" fmla="*/ 20 h 9775"/>
                <a:gd name="connsiteX4" fmla="*/ 984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08"/>
                  </a:moveTo>
                  <a:cubicBezTo>
                    <a:pt x="9846" y="7607"/>
                    <a:pt x="7657" y="9796"/>
                    <a:pt x="4958" y="9796"/>
                  </a:cubicBezTo>
                  <a:cubicBezTo>
                    <a:pt x="2258" y="9796"/>
                    <a:pt x="70" y="7607"/>
                    <a:pt x="70" y="4908"/>
                  </a:cubicBezTo>
                  <a:cubicBezTo>
                    <a:pt x="70" y="2208"/>
                    <a:pt x="2258" y="20"/>
                    <a:pt x="4958" y="20"/>
                  </a:cubicBezTo>
                  <a:cubicBezTo>
                    <a:pt x="7657" y="20"/>
                    <a:pt x="9846" y="2208"/>
                    <a:pt x="984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9026892-5497-0E9F-A883-B2E80914A671}"/>
                </a:ext>
              </a:extLst>
            </p:cNvPr>
            <p:cNvSpPr/>
            <p:nvPr/>
          </p:nvSpPr>
          <p:spPr>
            <a:xfrm>
              <a:off x="11071909" y="1665660"/>
              <a:ext cx="9775" cy="9775"/>
            </a:xfrm>
            <a:custGeom>
              <a:avLst/>
              <a:gdLst>
                <a:gd name="connsiteX0" fmla="*/ 9856 w 9775"/>
                <a:gd name="connsiteY0" fmla="*/ 4908 h 9775"/>
                <a:gd name="connsiteX1" fmla="*/ 4968 w 9775"/>
                <a:gd name="connsiteY1" fmla="*/ 9796 h 9775"/>
                <a:gd name="connsiteX2" fmla="*/ 80 w 9775"/>
                <a:gd name="connsiteY2" fmla="*/ 4908 h 9775"/>
                <a:gd name="connsiteX3" fmla="*/ 4968 w 9775"/>
                <a:gd name="connsiteY3" fmla="*/ 20 h 9775"/>
                <a:gd name="connsiteX4" fmla="*/ 985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08"/>
                  </a:moveTo>
                  <a:cubicBezTo>
                    <a:pt x="9856" y="7607"/>
                    <a:pt x="7667" y="9796"/>
                    <a:pt x="4968" y="9796"/>
                  </a:cubicBezTo>
                  <a:cubicBezTo>
                    <a:pt x="2268" y="9796"/>
                    <a:pt x="80" y="7607"/>
                    <a:pt x="80" y="4908"/>
                  </a:cubicBezTo>
                  <a:cubicBezTo>
                    <a:pt x="80" y="2208"/>
                    <a:pt x="2268" y="20"/>
                    <a:pt x="4968" y="20"/>
                  </a:cubicBezTo>
                  <a:cubicBezTo>
                    <a:pt x="7667" y="20"/>
                    <a:pt x="9856" y="2208"/>
                    <a:pt x="985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8C5A394-EDA0-5C5A-D4F4-FD0623FD64C6}"/>
                </a:ext>
              </a:extLst>
            </p:cNvPr>
            <p:cNvSpPr/>
            <p:nvPr/>
          </p:nvSpPr>
          <p:spPr>
            <a:xfrm>
              <a:off x="11120788" y="1665660"/>
              <a:ext cx="9775" cy="9775"/>
            </a:xfrm>
            <a:custGeom>
              <a:avLst/>
              <a:gdLst>
                <a:gd name="connsiteX0" fmla="*/ 9866 w 9775"/>
                <a:gd name="connsiteY0" fmla="*/ 4908 h 9775"/>
                <a:gd name="connsiteX1" fmla="*/ 4978 w 9775"/>
                <a:gd name="connsiteY1" fmla="*/ 9796 h 9775"/>
                <a:gd name="connsiteX2" fmla="*/ 90 w 9775"/>
                <a:gd name="connsiteY2" fmla="*/ 4908 h 9775"/>
                <a:gd name="connsiteX3" fmla="*/ 4978 w 9775"/>
                <a:gd name="connsiteY3" fmla="*/ 20 h 9775"/>
                <a:gd name="connsiteX4" fmla="*/ 986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08"/>
                  </a:moveTo>
                  <a:cubicBezTo>
                    <a:pt x="9866" y="7607"/>
                    <a:pt x="7677" y="9796"/>
                    <a:pt x="4978" y="9796"/>
                  </a:cubicBezTo>
                  <a:cubicBezTo>
                    <a:pt x="2278" y="9796"/>
                    <a:pt x="90" y="7607"/>
                    <a:pt x="90" y="4908"/>
                  </a:cubicBezTo>
                  <a:cubicBezTo>
                    <a:pt x="90" y="2208"/>
                    <a:pt x="2278" y="20"/>
                    <a:pt x="4978" y="20"/>
                  </a:cubicBezTo>
                  <a:cubicBezTo>
                    <a:pt x="7677" y="20"/>
                    <a:pt x="9866" y="2208"/>
                    <a:pt x="986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49F94C32-51BC-B322-CB91-CC7BFD6D2300}"/>
                </a:ext>
              </a:extLst>
            </p:cNvPr>
            <p:cNvSpPr/>
            <p:nvPr/>
          </p:nvSpPr>
          <p:spPr>
            <a:xfrm>
              <a:off x="11169666" y="1665660"/>
              <a:ext cx="9775" cy="9775"/>
            </a:xfrm>
            <a:custGeom>
              <a:avLst/>
              <a:gdLst>
                <a:gd name="connsiteX0" fmla="*/ 9876 w 9775"/>
                <a:gd name="connsiteY0" fmla="*/ 4908 h 9775"/>
                <a:gd name="connsiteX1" fmla="*/ 4988 w 9775"/>
                <a:gd name="connsiteY1" fmla="*/ 9796 h 9775"/>
                <a:gd name="connsiteX2" fmla="*/ 100 w 9775"/>
                <a:gd name="connsiteY2" fmla="*/ 4908 h 9775"/>
                <a:gd name="connsiteX3" fmla="*/ 4988 w 9775"/>
                <a:gd name="connsiteY3" fmla="*/ 20 h 9775"/>
                <a:gd name="connsiteX4" fmla="*/ 987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08"/>
                  </a:moveTo>
                  <a:cubicBezTo>
                    <a:pt x="9876" y="7607"/>
                    <a:pt x="7687" y="9796"/>
                    <a:pt x="4988" y="9796"/>
                  </a:cubicBezTo>
                  <a:cubicBezTo>
                    <a:pt x="2288" y="9796"/>
                    <a:pt x="100" y="7607"/>
                    <a:pt x="100" y="4908"/>
                  </a:cubicBezTo>
                  <a:cubicBezTo>
                    <a:pt x="100" y="2208"/>
                    <a:pt x="2288" y="20"/>
                    <a:pt x="4988" y="20"/>
                  </a:cubicBezTo>
                  <a:cubicBezTo>
                    <a:pt x="7687" y="20"/>
                    <a:pt x="9876" y="2208"/>
                    <a:pt x="987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AC738B72-74A3-9B24-AAD2-1D0D3DA28BF0}"/>
                </a:ext>
              </a:extLst>
            </p:cNvPr>
            <p:cNvSpPr/>
            <p:nvPr/>
          </p:nvSpPr>
          <p:spPr>
            <a:xfrm>
              <a:off x="11218544" y="1665660"/>
              <a:ext cx="9775" cy="9775"/>
            </a:xfrm>
            <a:custGeom>
              <a:avLst/>
              <a:gdLst>
                <a:gd name="connsiteX0" fmla="*/ 9886 w 9775"/>
                <a:gd name="connsiteY0" fmla="*/ 4908 h 9775"/>
                <a:gd name="connsiteX1" fmla="*/ 4998 w 9775"/>
                <a:gd name="connsiteY1" fmla="*/ 9796 h 9775"/>
                <a:gd name="connsiteX2" fmla="*/ 110 w 9775"/>
                <a:gd name="connsiteY2" fmla="*/ 4908 h 9775"/>
                <a:gd name="connsiteX3" fmla="*/ 4998 w 9775"/>
                <a:gd name="connsiteY3" fmla="*/ 20 h 9775"/>
                <a:gd name="connsiteX4" fmla="*/ 988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08"/>
                  </a:moveTo>
                  <a:cubicBezTo>
                    <a:pt x="9886" y="7607"/>
                    <a:pt x="7697" y="9796"/>
                    <a:pt x="4998" y="9796"/>
                  </a:cubicBezTo>
                  <a:cubicBezTo>
                    <a:pt x="2298" y="9796"/>
                    <a:pt x="110" y="7607"/>
                    <a:pt x="110" y="4908"/>
                  </a:cubicBezTo>
                  <a:cubicBezTo>
                    <a:pt x="110" y="2208"/>
                    <a:pt x="2298" y="20"/>
                    <a:pt x="4998" y="20"/>
                  </a:cubicBezTo>
                  <a:cubicBezTo>
                    <a:pt x="7697" y="20"/>
                    <a:pt x="9886" y="2208"/>
                    <a:pt x="988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1FE198F-F03F-9540-4E09-5B76DDDD4D5E}"/>
                </a:ext>
              </a:extLst>
            </p:cNvPr>
            <p:cNvSpPr/>
            <p:nvPr/>
          </p:nvSpPr>
          <p:spPr>
            <a:xfrm>
              <a:off x="11267423" y="1665660"/>
              <a:ext cx="9775" cy="9775"/>
            </a:xfrm>
            <a:custGeom>
              <a:avLst/>
              <a:gdLst>
                <a:gd name="connsiteX0" fmla="*/ 9896 w 9775"/>
                <a:gd name="connsiteY0" fmla="*/ 4908 h 9775"/>
                <a:gd name="connsiteX1" fmla="*/ 5008 w 9775"/>
                <a:gd name="connsiteY1" fmla="*/ 9796 h 9775"/>
                <a:gd name="connsiteX2" fmla="*/ 120 w 9775"/>
                <a:gd name="connsiteY2" fmla="*/ 4908 h 9775"/>
                <a:gd name="connsiteX3" fmla="*/ 5008 w 9775"/>
                <a:gd name="connsiteY3" fmla="*/ 20 h 9775"/>
                <a:gd name="connsiteX4" fmla="*/ 989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08"/>
                  </a:moveTo>
                  <a:cubicBezTo>
                    <a:pt x="9896" y="7607"/>
                    <a:pt x="7707" y="9796"/>
                    <a:pt x="5008" y="9796"/>
                  </a:cubicBezTo>
                  <a:cubicBezTo>
                    <a:pt x="2308" y="9796"/>
                    <a:pt x="120" y="7607"/>
                    <a:pt x="120" y="4908"/>
                  </a:cubicBezTo>
                  <a:cubicBezTo>
                    <a:pt x="120" y="2208"/>
                    <a:pt x="2308" y="20"/>
                    <a:pt x="5008" y="20"/>
                  </a:cubicBezTo>
                  <a:cubicBezTo>
                    <a:pt x="7707" y="20"/>
                    <a:pt x="9896" y="2208"/>
                    <a:pt x="989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AD38F106-BB12-2BEF-83A0-052EE5410349}"/>
                </a:ext>
              </a:extLst>
            </p:cNvPr>
            <p:cNvSpPr/>
            <p:nvPr/>
          </p:nvSpPr>
          <p:spPr>
            <a:xfrm>
              <a:off x="11316301" y="1665660"/>
              <a:ext cx="9775" cy="9775"/>
            </a:xfrm>
            <a:custGeom>
              <a:avLst/>
              <a:gdLst>
                <a:gd name="connsiteX0" fmla="*/ 9906 w 9775"/>
                <a:gd name="connsiteY0" fmla="*/ 4908 h 9775"/>
                <a:gd name="connsiteX1" fmla="*/ 5018 w 9775"/>
                <a:gd name="connsiteY1" fmla="*/ 9796 h 9775"/>
                <a:gd name="connsiteX2" fmla="*/ 130 w 9775"/>
                <a:gd name="connsiteY2" fmla="*/ 4908 h 9775"/>
                <a:gd name="connsiteX3" fmla="*/ 5018 w 9775"/>
                <a:gd name="connsiteY3" fmla="*/ 20 h 9775"/>
                <a:gd name="connsiteX4" fmla="*/ 990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08"/>
                  </a:moveTo>
                  <a:cubicBezTo>
                    <a:pt x="9906" y="7607"/>
                    <a:pt x="7717" y="9796"/>
                    <a:pt x="5018" y="9796"/>
                  </a:cubicBezTo>
                  <a:cubicBezTo>
                    <a:pt x="2318" y="9796"/>
                    <a:pt x="130" y="7607"/>
                    <a:pt x="130" y="4908"/>
                  </a:cubicBezTo>
                  <a:cubicBezTo>
                    <a:pt x="130" y="2208"/>
                    <a:pt x="2318" y="20"/>
                    <a:pt x="5018" y="20"/>
                  </a:cubicBezTo>
                  <a:cubicBezTo>
                    <a:pt x="7717" y="20"/>
                    <a:pt x="9906" y="2208"/>
                    <a:pt x="990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A54A20E-2637-F01D-DBE4-3C86A5B56902}"/>
                </a:ext>
              </a:extLst>
            </p:cNvPr>
            <p:cNvSpPr/>
            <p:nvPr/>
          </p:nvSpPr>
          <p:spPr>
            <a:xfrm>
              <a:off x="11365179" y="1665660"/>
              <a:ext cx="9775" cy="9775"/>
            </a:xfrm>
            <a:custGeom>
              <a:avLst/>
              <a:gdLst>
                <a:gd name="connsiteX0" fmla="*/ 9916 w 9775"/>
                <a:gd name="connsiteY0" fmla="*/ 4908 h 9775"/>
                <a:gd name="connsiteX1" fmla="*/ 5028 w 9775"/>
                <a:gd name="connsiteY1" fmla="*/ 9796 h 9775"/>
                <a:gd name="connsiteX2" fmla="*/ 140 w 9775"/>
                <a:gd name="connsiteY2" fmla="*/ 4908 h 9775"/>
                <a:gd name="connsiteX3" fmla="*/ 5028 w 9775"/>
                <a:gd name="connsiteY3" fmla="*/ 20 h 9775"/>
                <a:gd name="connsiteX4" fmla="*/ 991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08"/>
                  </a:moveTo>
                  <a:cubicBezTo>
                    <a:pt x="9916" y="7607"/>
                    <a:pt x="7727" y="9796"/>
                    <a:pt x="5028" y="9796"/>
                  </a:cubicBezTo>
                  <a:cubicBezTo>
                    <a:pt x="2328" y="9796"/>
                    <a:pt x="140" y="7607"/>
                    <a:pt x="140" y="4908"/>
                  </a:cubicBezTo>
                  <a:cubicBezTo>
                    <a:pt x="140" y="2208"/>
                    <a:pt x="2328" y="20"/>
                    <a:pt x="5028" y="20"/>
                  </a:cubicBezTo>
                  <a:cubicBezTo>
                    <a:pt x="7727" y="20"/>
                    <a:pt x="9916" y="2208"/>
                    <a:pt x="991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A30879E5-DE4A-76D9-55A3-E5FDC3104926}"/>
                </a:ext>
              </a:extLst>
            </p:cNvPr>
            <p:cNvSpPr/>
            <p:nvPr/>
          </p:nvSpPr>
          <p:spPr>
            <a:xfrm>
              <a:off x="11414058" y="1665660"/>
              <a:ext cx="9775" cy="9775"/>
            </a:xfrm>
            <a:custGeom>
              <a:avLst/>
              <a:gdLst>
                <a:gd name="connsiteX0" fmla="*/ 9926 w 9775"/>
                <a:gd name="connsiteY0" fmla="*/ 4908 h 9775"/>
                <a:gd name="connsiteX1" fmla="*/ 5038 w 9775"/>
                <a:gd name="connsiteY1" fmla="*/ 9796 h 9775"/>
                <a:gd name="connsiteX2" fmla="*/ 150 w 9775"/>
                <a:gd name="connsiteY2" fmla="*/ 4908 h 9775"/>
                <a:gd name="connsiteX3" fmla="*/ 5038 w 9775"/>
                <a:gd name="connsiteY3" fmla="*/ 20 h 9775"/>
                <a:gd name="connsiteX4" fmla="*/ 992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08"/>
                  </a:moveTo>
                  <a:cubicBezTo>
                    <a:pt x="9926" y="7607"/>
                    <a:pt x="7737" y="9796"/>
                    <a:pt x="5038" y="9796"/>
                  </a:cubicBezTo>
                  <a:cubicBezTo>
                    <a:pt x="2338" y="9796"/>
                    <a:pt x="150" y="7607"/>
                    <a:pt x="150" y="4908"/>
                  </a:cubicBezTo>
                  <a:cubicBezTo>
                    <a:pt x="150" y="2208"/>
                    <a:pt x="2338" y="20"/>
                    <a:pt x="5038" y="20"/>
                  </a:cubicBezTo>
                  <a:cubicBezTo>
                    <a:pt x="7737" y="20"/>
                    <a:pt x="9926" y="2208"/>
                    <a:pt x="992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748E3F01-ACCA-DE83-6632-CB591ED73116}"/>
                </a:ext>
              </a:extLst>
            </p:cNvPr>
            <p:cNvSpPr/>
            <p:nvPr/>
          </p:nvSpPr>
          <p:spPr>
            <a:xfrm>
              <a:off x="11462936" y="1665660"/>
              <a:ext cx="9775" cy="9775"/>
            </a:xfrm>
            <a:custGeom>
              <a:avLst/>
              <a:gdLst>
                <a:gd name="connsiteX0" fmla="*/ 9936 w 9775"/>
                <a:gd name="connsiteY0" fmla="*/ 4908 h 9775"/>
                <a:gd name="connsiteX1" fmla="*/ 5048 w 9775"/>
                <a:gd name="connsiteY1" fmla="*/ 9796 h 9775"/>
                <a:gd name="connsiteX2" fmla="*/ 160 w 9775"/>
                <a:gd name="connsiteY2" fmla="*/ 4908 h 9775"/>
                <a:gd name="connsiteX3" fmla="*/ 5048 w 9775"/>
                <a:gd name="connsiteY3" fmla="*/ 20 h 9775"/>
                <a:gd name="connsiteX4" fmla="*/ 993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08"/>
                  </a:moveTo>
                  <a:cubicBezTo>
                    <a:pt x="9936" y="7607"/>
                    <a:pt x="7747" y="9796"/>
                    <a:pt x="5048" y="9796"/>
                  </a:cubicBezTo>
                  <a:cubicBezTo>
                    <a:pt x="2348" y="9796"/>
                    <a:pt x="160" y="7607"/>
                    <a:pt x="160" y="4908"/>
                  </a:cubicBezTo>
                  <a:cubicBezTo>
                    <a:pt x="160" y="2208"/>
                    <a:pt x="2348" y="20"/>
                    <a:pt x="5048" y="20"/>
                  </a:cubicBezTo>
                  <a:cubicBezTo>
                    <a:pt x="7747" y="20"/>
                    <a:pt x="9936" y="2208"/>
                    <a:pt x="993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DFD9E63-C125-AA89-4762-3D1E1D880B39}"/>
                </a:ext>
              </a:extLst>
            </p:cNvPr>
            <p:cNvSpPr/>
            <p:nvPr/>
          </p:nvSpPr>
          <p:spPr>
            <a:xfrm>
              <a:off x="11511814" y="1665660"/>
              <a:ext cx="9775" cy="9775"/>
            </a:xfrm>
            <a:custGeom>
              <a:avLst/>
              <a:gdLst>
                <a:gd name="connsiteX0" fmla="*/ 9946 w 9775"/>
                <a:gd name="connsiteY0" fmla="*/ 4908 h 9775"/>
                <a:gd name="connsiteX1" fmla="*/ 5058 w 9775"/>
                <a:gd name="connsiteY1" fmla="*/ 9796 h 9775"/>
                <a:gd name="connsiteX2" fmla="*/ 170 w 9775"/>
                <a:gd name="connsiteY2" fmla="*/ 4908 h 9775"/>
                <a:gd name="connsiteX3" fmla="*/ 5058 w 9775"/>
                <a:gd name="connsiteY3" fmla="*/ 20 h 9775"/>
                <a:gd name="connsiteX4" fmla="*/ 994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08"/>
                  </a:moveTo>
                  <a:cubicBezTo>
                    <a:pt x="9946" y="7607"/>
                    <a:pt x="7757" y="9796"/>
                    <a:pt x="5058" y="9796"/>
                  </a:cubicBezTo>
                  <a:cubicBezTo>
                    <a:pt x="2358" y="9796"/>
                    <a:pt x="170" y="7607"/>
                    <a:pt x="170" y="4908"/>
                  </a:cubicBezTo>
                  <a:cubicBezTo>
                    <a:pt x="170" y="2208"/>
                    <a:pt x="2358" y="20"/>
                    <a:pt x="5058" y="20"/>
                  </a:cubicBezTo>
                  <a:cubicBezTo>
                    <a:pt x="7757" y="20"/>
                    <a:pt x="9946" y="2208"/>
                    <a:pt x="994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E056D656-1244-963B-5947-DDFADBD78E11}"/>
                </a:ext>
              </a:extLst>
            </p:cNvPr>
            <p:cNvSpPr/>
            <p:nvPr/>
          </p:nvSpPr>
          <p:spPr>
            <a:xfrm>
              <a:off x="11560693" y="1665660"/>
              <a:ext cx="9775" cy="9775"/>
            </a:xfrm>
            <a:custGeom>
              <a:avLst/>
              <a:gdLst>
                <a:gd name="connsiteX0" fmla="*/ 9956 w 9775"/>
                <a:gd name="connsiteY0" fmla="*/ 4908 h 9775"/>
                <a:gd name="connsiteX1" fmla="*/ 5068 w 9775"/>
                <a:gd name="connsiteY1" fmla="*/ 9796 h 9775"/>
                <a:gd name="connsiteX2" fmla="*/ 180 w 9775"/>
                <a:gd name="connsiteY2" fmla="*/ 4908 h 9775"/>
                <a:gd name="connsiteX3" fmla="*/ 5068 w 9775"/>
                <a:gd name="connsiteY3" fmla="*/ 20 h 9775"/>
                <a:gd name="connsiteX4" fmla="*/ 995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08"/>
                  </a:moveTo>
                  <a:cubicBezTo>
                    <a:pt x="9956" y="7607"/>
                    <a:pt x="7767" y="9796"/>
                    <a:pt x="5068" y="9796"/>
                  </a:cubicBezTo>
                  <a:cubicBezTo>
                    <a:pt x="2368" y="9796"/>
                    <a:pt x="180" y="7607"/>
                    <a:pt x="180" y="4908"/>
                  </a:cubicBezTo>
                  <a:cubicBezTo>
                    <a:pt x="180" y="2208"/>
                    <a:pt x="2368" y="20"/>
                    <a:pt x="5068" y="20"/>
                  </a:cubicBezTo>
                  <a:cubicBezTo>
                    <a:pt x="7767" y="20"/>
                    <a:pt x="9956" y="2208"/>
                    <a:pt x="995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A4F07695-8C36-C3C4-BFE8-7CFF740B8C43}"/>
                </a:ext>
              </a:extLst>
            </p:cNvPr>
            <p:cNvSpPr/>
            <p:nvPr/>
          </p:nvSpPr>
          <p:spPr>
            <a:xfrm>
              <a:off x="11609571" y="1665660"/>
              <a:ext cx="9775" cy="9775"/>
            </a:xfrm>
            <a:custGeom>
              <a:avLst/>
              <a:gdLst>
                <a:gd name="connsiteX0" fmla="*/ 9966 w 9775"/>
                <a:gd name="connsiteY0" fmla="*/ 4908 h 9775"/>
                <a:gd name="connsiteX1" fmla="*/ 5078 w 9775"/>
                <a:gd name="connsiteY1" fmla="*/ 9796 h 9775"/>
                <a:gd name="connsiteX2" fmla="*/ 190 w 9775"/>
                <a:gd name="connsiteY2" fmla="*/ 4908 h 9775"/>
                <a:gd name="connsiteX3" fmla="*/ 5078 w 9775"/>
                <a:gd name="connsiteY3" fmla="*/ 20 h 9775"/>
                <a:gd name="connsiteX4" fmla="*/ 996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08"/>
                  </a:moveTo>
                  <a:cubicBezTo>
                    <a:pt x="9966" y="7607"/>
                    <a:pt x="7777" y="9796"/>
                    <a:pt x="5078" y="9796"/>
                  </a:cubicBezTo>
                  <a:cubicBezTo>
                    <a:pt x="2378" y="9796"/>
                    <a:pt x="190" y="7607"/>
                    <a:pt x="190" y="4908"/>
                  </a:cubicBezTo>
                  <a:cubicBezTo>
                    <a:pt x="190" y="2208"/>
                    <a:pt x="2378" y="20"/>
                    <a:pt x="5078" y="20"/>
                  </a:cubicBezTo>
                  <a:cubicBezTo>
                    <a:pt x="7777" y="20"/>
                    <a:pt x="9966" y="2208"/>
                    <a:pt x="996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B2FCDC1-CB7C-0B73-A3D6-5184B816B3EC}"/>
                </a:ext>
              </a:extLst>
            </p:cNvPr>
            <p:cNvSpPr/>
            <p:nvPr/>
          </p:nvSpPr>
          <p:spPr>
            <a:xfrm>
              <a:off x="11658449" y="1665660"/>
              <a:ext cx="9775" cy="9775"/>
            </a:xfrm>
            <a:custGeom>
              <a:avLst/>
              <a:gdLst>
                <a:gd name="connsiteX0" fmla="*/ 9976 w 9775"/>
                <a:gd name="connsiteY0" fmla="*/ 4908 h 9775"/>
                <a:gd name="connsiteX1" fmla="*/ 5088 w 9775"/>
                <a:gd name="connsiteY1" fmla="*/ 9796 h 9775"/>
                <a:gd name="connsiteX2" fmla="*/ 200 w 9775"/>
                <a:gd name="connsiteY2" fmla="*/ 4908 h 9775"/>
                <a:gd name="connsiteX3" fmla="*/ 5088 w 9775"/>
                <a:gd name="connsiteY3" fmla="*/ 20 h 9775"/>
                <a:gd name="connsiteX4" fmla="*/ 997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08"/>
                  </a:moveTo>
                  <a:cubicBezTo>
                    <a:pt x="9976" y="7607"/>
                    <a:pt x="7787" y="9796"/>
                    <a:pt x="5088" y="9796"/>
                  </a:cubicBezTo>
                  <a:cubicBezTo>
                    <a:pt x="2388" y="9796"/>
                    <a:pt x="200" y="7607"/>
                    <a:pt x="200" y="4908"/>
                  </a:cubicBezTo>
                  <a:cubicBezTo>
                    <a:pt x="200" y="2208"/>
                    <a:pt x="2388" y="20"/>
                    <a:pt x="5088" y="20"/>
                  </a:cubicBezTo>
                  <a:cubicBezTo>
                    <a:pt x="7787" y="20"/>
                    <a:pt x="9976" y="2208"/>
                    <a:pt x="997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DE1374E3-26A8-6A15-4B13-433DB5FE847D}"/>
                </a:ext>
              </a:extLst>
            </p:cNvPr>
            <p:cNvSpPr/>
            <p:nvPr/>
          </p:nvSpPr>
          <p:spPr>
            <a:xfrm>
              <a:off x="11707328" y="1665660"/>
              <a:ext cx="9775" cy="9775"/>
            </a:xfrm>
            <a:custGeom>
              <a:avLst/>
              <a:gdLst>
                <a:gd name="connsiteX0" fmla="*/ 9986 w 9775"/>
                <a:gd name="connsiteY0" fmla="*/ 4908 h 9775"/>
                <a:gd name="connsiteX1" fmla="*/ 5098 w 9775"/>
                <a:gd name="connsiteY1" fmla="*/ 9796 h 9775"/>
                <a:gd name="connsiteX2" fmla="*/ 210 w 9775"/>
                <a:gd name="connsiteY2" fmla="*/ 4908 h 9775"/>
                <a:gd name="connsiteX3" fmla="*/ 5098 w 9775"/>
                <a:gd name="connsiteY3" fmla="*/ 20 h 9775"/>
                <a:gd name="connsiteX4" fmla="*/ 998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08"/>
                  </a:moveTo>
                  <a:cubicBezTo>
                    <a:pt x="9986" y="7607"/>
                    <a:pt x="7797" y="9796"/>
                    <a:pt x="5098" y="9796"/>
                  </a:cubicBezTo>
                  <a:cubicBezTo>
                    <a:pt x="2398" y="9796"/>
                    <a:pt x="210" y="7607"/>
                    <a:pt x="210" y="4908"/>
                  </a:cubicBezTo>
                  <a:cubicBezTo>
                    <a:pt x="210" y="2208"/>
                    <a:pt x="2398" y="20"/>
                    <a:pt x="5098" y="20"/>
                  </a:cubicBezTo>
                  <a:cubicBezTo>
                    <a:pt x="7797" y="20"/>
                    <a:pt x="9986" y="2208"/>
                    <a:pt x="998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86C915B-E760-7663-DF32-8EF6919E757C}"/>
                </a:ext>
              </a:extLst>
            </p:cNvPr>
            <p:cNvSpPr/>
            <p:nvPr/>
          </p:nvSpPr>
          <p:spPr>
            <a:xfrm>
              <a:off x="11756206" y="1665660"/>
              <a:ext cx="9775" cy="9775"/>
            </a:xfrm>
            <a:custGeom>
              <a:avLst/>
              <a:gdLst>
                <a:gd name="connsiteX0" fmla="*/ 9996 w 9775"/>
                <a:gd name="connsiteY0" fmla="*/ 4908 h 9775"/>
                <a:gd name="connsiteX1" fmla="*/ 5108 w 9775"/>
                <a:gd name="connsiteY1" fmla="*/ 9796 h 9775"/>
                <a:gd name="connsiteX2" fmla="*/ 220 w 9775"/>
                <a:gd name="connsiteY2" fmla="*/ 4908 h 9775"/>
                <a:gd name="connsiteX3" fmla="*/ 5108 w 9775"/>
                <a:gd name="connsiteY3" fmla="*/ 20 h 9775"/>
                <a:gd name="connsiteX4" fmla="*/ 999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08"/>
                  </a:moveTo>
                  <a:cubicBezTo>
                    <a:pt x="9996" y="7607"/>
                    <a:pt x="7807" y="9796"/>
                    <a:pt x="5108" y="9796"/>
                  </a:cubicBezTo>
                  <a:cubicBezTo>
                    <a:pt x="2408" y="9796"/>
                    <a:pt x="220" y="7607"/>
                    <a:pt x="220" y="4908"/>
                  </a:cubicBezTo>
                  <a:cubicBezTo>
                    <a:pt x="220" y="2208"/>
                    <a:pt x="2408" y="20"/>
                    <a:pt x="5108" y="20"/>
                  </a:cubicBezTo>
                  <a:cubicBezTo>
                    <a:pt x="7807" y="20"/>
                    <a:pt x="9996" y="2208"/>
                    <a:pt x="999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B98D7D3-E38A-529C-C68B-A730CFC09BF1}"/>
                </a:ext>
              </a:extLst>
            </p:cNvPr>
            <p:cNvSpPr/>
            <p:nvPr/>
          </p:nvSpPr>
          <p:spPr>
            <a:xfrm>
              <a:off x="11805084" y="1665660"/>
              <a:ext cx="9775" cy="9775"/>
            </a:xfrm>
            <a:custGeom>
              <a:avLst/>
              <a:gdLst>
                <a:gd name="connsiteX0" fmla="*/ 10006 w 9775"/>
                <a:gd name="connsiteY0" fmla="*/ 4908 h 9775"/>
                <a:gd name="connsiteX1" fmla="*/ 5118 w 9775"/>
                <a:gd name="connsiteY1" fmla="*/ 9796 h 9775"/>
                <a:gd name="connsiteX2" fmla="*/ 230 w 9775"/>
                <a:gd name="connsiteY2" fmla="*/ 4908 h 9775"/>
                <a:gd name="connsiteX3" fmla="*/ 5118 w 9775"/>
                <a:gd name="connsiteY3" fmla="*/ 20 h 9775"/>
                <a:gd name="connsiteX4" fmla="*/ 1000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08"/>
                  </a:moveTo>
                  <a:cubicBezTo>
                    <a:pt x="10006" y="7607"/>
                    <a:pt x="7817" y="9796"/>
                    <a:pt x="5118" y="9796"/>
                  </a:cubicBezTo>
                  <a:cubicBezTo>
                    <a:pt x="2418" y="9796"/>
                    <a:pt x="230" y="7607"/>
                    <a:pt x="230" y="4908"/>
                  </a:cubicBezTo>
                  <a:cubicBezTo>
                    <a:pt x="230" y="2208"/>
                    <a:pt x="2418" y="20"/>
                    <a:pt x="5118" y="20"/>
                  </a:cubicBezTo>
                  <a:cubicBezTo>
                    <a:pt x="7817" y="20"/>
                    <a:pt x="10006" y="2208"/>
                    <a:pt x="1000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207AFFB9-5016-3655-EE80-11CC159C5E69}"/>
                </a:ext>
              </a:extLst>
            </p:cNvPr>
            <p:cNvSpPr/>
            <p:nvPr/>
          </p:nvSpPr>
          <p:spPr>
            <a:xfrm>
              <a:off x="11853963" y="1665660"/>
              <a:ext cx="9775" cy="9775"/>
            </a:xfrm>
            <a:custGeom>
              <a:avLst/>
              <a:gdLst>
                <a:gd name="connsiteX0" fmla="*/ 10016 w 9775"/>
                <a:gd name="connsiteY0" fmla="*/ 4908 h 9775"/>
                <a:gd name="connsiteX1" fmla="*/ 5128 w 9775"/>
                <a:gd name="connsiteY1" fmla="*/ 9796 h 9775"/>
                <a:gd name="connsiteX2" fmla="*/ 240 w 9775"/>
                <a:gd name="connsiteY2" fmla="*/ 4908 h 9775"/>
                <a:gd name="connsiteX3" fmla="*/ 5128 w 9775"/>
                <a:gd name="connsiteY3" fmla="*/ 20 h 9775"/>
                <a:gd name="connsiteX4" fmla="*/ 1001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08"/>
                  </a:moveTo>
                  <a:cubicBezTo>
                    <a:pt x="10016" y="7607"/>
                    <a:pt x="7827" y="9796"/>
                    <a:pt x="5128" y="9796"/>
                  </a:cubicBezTo>
                  <a:cubicBezTo>
                    <a:pt x="2428" y="9796"/>
                    <a:pt x="240" y="7607"/>
                    <a:pt x="240" y="4908"/>
                  </a:cubicBezTo>
                  <a:cubicBezTo>
                    <a:pt x="240" y="2208"/>
                    <a:pt x="2428" y="20"/>
                    <a:pt x="5128" y="20"/>
                  </a:cubicBezTo>
                  <a:cubicBezTo>
                    <a:pt x="7827" y="20"/>
                    <a:pt x="10016" y="2208"/>
                    <a:pt x="1001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7A814C54-7798-24C0-DC44-6847D98738EC}"/>
                </a:ext>
              </a:extLst>
            </p:cNvPr>
            <p:cNvSpPr/>
            <p:nvPr/>
          </p:nvSpPr>
          <p:spPr>
            <a:xfrm>
              <a:off x="11902841" y="1665660"/>
              <a:ext cx="9775" cy="9775"/>
            </a:xfrm>
            <a:custGeom>
              <a:avLst/>
              <a:gdLst>
                <a:gd name="connsiteX0" fmla="*/ 10026 w 9775"/>
                <a:gd name="connsiteY0" fmla="*/ 4908 h 9775"/>
                <a:gd name="connsiteX1" fmla="*/ 5138 w 9775"/>
                <a:gd name="connsiteY1" fmla="*/ 9796 h 9775"/>
                <a:gd name="connsiteX2" fmla="*/ 250 w 9775"/>
                <a:gd name="connsiteY2" fmla="*/ 4908 h 9775"/>
                <a:gd name="connsiteX3" fmla="*/ 5138 w 9775"/>
                <a:gd name="connsiteY3" fmla="*/ 20 h 9775"/>
                <a:gd name="connsiteX4" fmla="*/ 1002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08"/>
                  </a:moveTo>
                  <a:cubicBezTo>
                    <a:pt x="10026" y="7607"/>
                    <a:pt x="7837" y="9796"/>
                    <a:pt x="5138" y="9796"/>
                  </a:cubicBezTo>
                  <a:cubicBezTo>
                    <a:pt x="2438" y="9796"/>
                    <a:pt x="250" y="7607"/>
                    <a:pt x="250" y="4908"/>
                  </a:cubicBezTo>
                  <a:cubicBezTo>
                    <a:pt x="250" y="2208"/>
                    <a:pt x="2438" y="20"/>
                    <a:pt x="5138" y="20"/>
                  </a:cubicBezTo>
                  <a:cubicBezTo>
                    <a:pt x="7837" y="20"/>
                    <a:pt x="10026" y="2208"/>
                    <a:pt x="1002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3880357-AB6F-75A1-6318-065970348C2E}"/>
                </a:ext>
              </a:extLst>
            </p:cNvPr>
            <p:cNvSpPr/>
            <p:nvPr/>
          </p:nvSpPr>
          <p:spPr>
            <a:xfrm>
              <a:off x="11951719" y="1665660"/>
              <a:ext cx="9775" cy="9775"/>
            </a:xfrm>
            <a:custGeom>
              <a:avLst/>
              <a:gdLst>
                <a:gd name="connsiteX0" fmla="*/ 10036 w 9775"/>
                <a:gd name="connsiteY0" fmla="*/ 4908 h 9775"/>
                <a:gd name="connsiteX1" fmla="*/ 5148 w 9775"/>
                <a:gd name="connsiteY1" fmla="*/ 9796 h 9775"/>
                <a:gd name="connsiteX2" fmla="*/ 260 w 9775"/>
                <a:gd name="connsiteY2" fmla="*/ 4908 h 9775"/>
                <a:gd name="connsiteX3" fmla="*/ 5148 w 9775"/>
                <a:gd name="connsiteY3" fmla="*/ 20 h 9775"/>
                <a:gd name="connsiteX4" fmla="*/ 1003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08"/>
                  </a:moveTo>
                  <a:cubicBezTo>
                    <a:pt x="10036" y="7607"/>
                    <a:pt x="7847" y="9796"/>
                    <a:pt x="5148" y="9796"/>
                  </a:cubicBezTo>
                  <a:cubicBezTo>
                    <a:pt x="2448" y="9796"/>
                    <a:pt x="260" y="7607"/>
                    <a:pt x="260" y="4908"/>
                  </a:cubicBezTo>
                  <a:cubicBezTo>
                    <a:pt x="260" y="2208"/>
                    <a:pt x="2448" y="20"/>
                    <a:pt x="5148" y="20"/>
                  </a:cubicBezTo>
                  <a:cubicBezTo>
                    <a:pt x="7847" y="20"/>
                    <a:pt x="10036" y="2208"/>
                    <a:pt x="1003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5E44AB6-8D83-E925-376D-A89909C19743}"/>
                </a:ext>
              </a:extLst>
            </p:cNvPr>
            <p:cNvSpPr/>
            <p:nvPr/>
          </p:nvSpPr>
          <p:spPr>
            <a:xfrm>
              <a:off x="12000598" y="1665660"/>
              <a:ext cx="9775" cy="9775"/>
            </a:xfrm>
            <a:custGeom>
              <a:avLst/>
              <a:gdLst>
                <a:gd name="connsiteX0" fmla="*/ 10046 w 9775"/>
                <a:gd name="connsiteY0" fmla="*/ 4908 h 9775"/>
                <a:gd name="connsiteX1" fmla="*/ 5158 w 9775"/>
                <a:gd name="connsiteY1" fmla="*/ 9796 h 9775"/>
                <a:gd name="connsiteX2" fmla="*/ 270 w 9775"/>
                <a:gd name="connsiteY2" fmla="*/ 4908 h 9775"/>
                <a:gd name="connsiteX3" fmla="*/ 5158 w 9775"/>
                <a:gd name="connsiteY3" fmla="*/ 20 h 9775"/>
                <a:gd name="connsiteX4" fmla="*/ 1004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08"/>
                  </a:moveTo>
                  <a:cubicBezTo>
                    <a:pt x="10046" y="7607"/>
                    <a:pt x="7857" y="9796"/>
                    <a:pt x="5158" y="9796"/>
                  </a:cubicBezTo>
                  <a:cubicBezTo>
                    <a:pt x="2458" y="9796"/>
                    <a:pt x="270" y="7607"/>
                    <a:pt x="270" y="4908"/>
                  </a:cubicBezTo>
                  <a:cubicBezTo>
                    <a:pt x="270" y="2208"/>
                    <a:pt x="2458" y="20"/>
                    <a:pt x="5158" y="20"/>
                  </a:cubicBezTo>
                  <a:cubicBezTo>
                    <a:pt x="7857" y="20"/>
                    <a:pt x="10046" y="2208"/>
                    <a:pt x="1004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F37079C0-A8BF-84E2-CF3E-663101C4804E}"/>
                </a:ext>
              </a:extLst>
            </p:cNvPr>
            <p:cNvSpPr/>
            <p:nvPr/>
          </p:nvSpPr>
          <p:spPr>
            <a:xfrm>
              <a:off x="12049476" y="1665660"/>
              <a:ext cx="9775" cy="9775"/>
            </a:xfrm>
            <a:custGeom>
              <a:avLst/>
              <a:gdLst>
                <a:gd name="connsiteX0" fmla="*/ 10056 w 9775"/>
                <a:gd name="connsiteY0" fmla="*/ 4908 h 9775"/>
                <a:gd name="connsiteX1" fmla="*/ 5168 w 9775"/>
                <a:gd name="connsiteY1" fmla="*/ 9796 h 9775"/>
                <a:gd name="connsiteX2" fmla="*/ 280 w 9775"/>
                <a:gd name="connsiteY2" fmla="*/ 4908 h 9775"/>
                <a:gd name="connsiteX3" fmla="*/ 5168 w 9775"/>
                <a:gd name="connsiteY3" fmla="*/ 20 h 9775"/>
                <a:gd name="connsiteX4" fmla="*/ 1005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08"/>
                  </a:moveTo>
                  <a:cubicBezTo>
                    <a:pt x="10056" y="7607"/>
                    <a:pt x="7867" y="9796"/>
                    <a:pt x="5168" y="9796"/>
                  </a:cubicBezTo>
                  <a:cubicBezTo>
                    <a:pt x="2468" y="9796"/>
                    <a:pt x="280" y="7607"/>
                    <a:pt x="280" y="4908"/>
                  </a:cubicBezTo>
                  <a:cubicBezTo>
                    <a:pt x="280" y="2208"/>
                    <a:pt x="2468" y="20"/>
                    <a:pt x="5168" y="20"/>
                  </a:cubicBezTo>
                  <a:cubicBezTo>
                    <a:pt x="7867" y="20"/>
                    <a:pt x="10056" y="2208"/>
                    <a:pt x="1005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9B07CBB-D081-3859-AAFC-C06667D79008}"/>
                </a:ext>
              </a:extLst>
            </p:cNvPr>
            <p:cNvSpPr/>
            <p:nvPr/>
          </p:nvSpPr>
          <p:spPr>
            <a:xfrm>
              <a:off x="12098354" y="1665660"/>
              <a:ext cx="9775" cy="9775"/>
            </a:xfrm>
            <a:custGeom>
              <a:avLst/>
              <a:gdLst>
                <a:gd name="connsiteX0" fmla="*/ 10066 w 9775"/>
                <a:gd name="connsiteY0" fmla="*/ 4908 h 9775"/>
                <a:gd name="connsiteX1" fmla="*/ 5178 w 9775"/>
                <a:gd name="connsiteY1" fmla="*/ 9796 h 9775"/>
                <a:gd name="connsiteX2" fmla="*/ 290 w 9775"/>
                <a:gd name="connsiteY2" fmla="*/ 4908 h 9775"/>
                <a:gd name="connsiteX3" fmla="*/ 5178 w 9775"/>
                <a:gd name="connsiteY3" fmla="*/ 20 h 9775"/>
                <a:gd name="connsiteX4" fmla="*/ 1006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08"/>
                  </a:moveTo>
                  <a:cubicBezTo>
                    <a:pt x="10066" y="7607"/>
                    <a:pt x="7877" y="9796"/>
                    <a:pt x="5178" y="9796"/>
                  </a:cubicBezTo>
                  <a:cubicBezTo>
                    <a:pt x="2478" y="9796"/>
                    <a:pt x="290" y="7607"/>
                    <a:pt x="290" y="4908"/>
                  </a:cubicBezTo>
                  <a:cubicBezTo>
                    <a:pt x="290" y="2208"/>
                    <a:pt x="2478" y="20"/>
                    <a:pt x="5178" y="20"/>
                  </a:cubicBezTo>
                  <a:cubicBezTo>
                    <a:pt x="7877" y="20"/>
                    <a:pt x="10066" y="2208"/>
                    <a:pt x="1006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BE6E35C1-D75E-83FA-56B1-030C10A2C472}"/>
                </a:ext>
              </a:extLst>
            </p:cNvPr>
            <p:cNvSpPr/>
            <p:nvPr/>
          </p:nvSpPr>
          <p:spPr>
            <a:xfrm>
              <a:off x="12147233" y="1665660"/>
              <a:ext cx="9775" cy="9775"/>
            </a:xfrm>
            <a:custGeom>
              <a:avLst/>
              <a:gdLst>
                <a:gd name="connsiteX0" fmla="*/ 10076 w 9775"/>
                <a:gd name="connsiteY0" fmla="*/ 4908 h 9775"/>
                <a:gd name="connsiteX1" fmla="*/ 5188 w 9775"/>
                <a:gd name="connsiteY1" fmla="*/ 9796 h 9775"/>
                <a:gd name="connsiteX2" fmla="*/ 300 w 9775"/>
                <a:gd name="connsiteY2" fmla="*/ 4908 h 9775"/>
                <a:gd name="connsiteX3" fmla="*/ 5188 w 9775"/>
                <a:gd name="connsiteY3" fmla="*/ 20 h 9775"/>
                <a:gd name="connsiteX4" fmla="*/ 10076 w 9775"/>
                <a:gd name="connsiteY4" fmla="*/ 49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08"/>
                  </a:moveTo>
                  <a:cubicBezTo>
                    <a:pt x="10076" y="7607"/>
                    <a:pt x="7887" y="9796"/>
                    <a:pt x="5188" y="9796"/>
                  </a:cubicBezTo>
                  <a:cubicBezTo>
                    <a:pt x="2488" y="9796"/>
                    <a:pt x="300" y="7607"/>
                    <a:pt x="300" y="4908"/>
                  </a:cubicBezTo>
                  <a:cubicBezTo>
                    <a:pt x="300" y="2208"/>
                    <a:pt x="2488" y="20"/>
                    <a:pt x="5188" y="20"/>
                  </a:cubicBezTo>
                  <a:cubicBezTo>
                    <a:pt x="7887" y="20"/>
                    <a:pt x="10076" y="2208"/>
                    <a:pt x="10076" y="49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454E60B-CD67-9429-7495-F50575504949}"/>
                </a:ext>
              </a:extLst>
            </p:cNvPr>
            <p:cNvSpPr/>
            <p:nvPr/>
          </p:nvSpPr>
          <p:spPr>
            <a:xfrm>
              <a:off x="10680883" y="1714538"/>
              <a:ext cx="9775" cy="9775"/>
            </a:xfrm>
            <a:custGeom>
              <a:avLst/>
              <a:gdLst>
                <a:gd name="connsiteX0" fmla="*/ 9776 w 9775"/>
                <a:gd name="connsiteY0" fmla="*/ 4918 h 9775"/>
                <a:gd name="connsiteX1" fmla="*/ 4888 w 9775"/>
                <a:gd name="connsiteY1" fmla="*/ 9806 h 9775"/>
                <a:gd name="connsiteX2" fmla="*/ 0 w 9775"/>
                <a:gd name="connsiteY2" fmla="*/ 4918 h 9775"/>
                <a:gd name="connsiteX3" fmla="*/ 4888 w 9775"/>
                <a:gd name="connsiteY3" fmla="*/ 30 h 9775"/>
                <a:gd name="connsiteX4" fmla="*/ 977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18"/>
                  </a:moveTo>
                  <a:cubicBezTo>
                    <a:pt x="9776" y="7617"/>
                    <a:pt x="7587" y="9806"/>
                    <a:pt x="4888" y="9806"/>
                  </a:cubicBezTo>
                  <a:cubicBezTo>
                    <a:pt x="2188" y="9806"/>
                    <a:pt x="0" y="7617"/>
                    <a:pt x="0" y="4918"/>
                  </a:cubicBezTo>
                  <a:cubicBezTo>
                    <a:pt x="0" y="2218"/>
                    <a:pt x="2188" y="30"/>
                    <a:pt x="4888" y="30"/>
                  </a:cubicBezTo>
                  <a:cubicBezTo>
                    <a:pt x="7587" y="30"/>
                    <a:pt x="9776" y="2218"/>
                    <a:pt x="977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77B64BAC-999A-80A8-AA36-A7AC9918B5E2}"/>
                </a:ext>
              </a:extLst>
            </p:cNvPr>
            <p:cNvSpPr/>
            <p:nvPr/>
          </p:nvSpPr>
          <p:spPr>
            <a:xfrm>
              <a:off x="10729761" y="1714538"/>
              <a:ext cx="9775" cy="9775"/>
            </a:xfrm>
            <a:custGeom>
              <a:avLst/>
              <a:gdLst>
                <a:gd name="connsiteX0" fmla="*/ 9786 w 9775"/>
                <a:gd name="connsiteY0" fmla="*/ 4918 h 9775"/>
                <a:gd name="connsiteX1" fmla="*/ 4898 w 9775"/>
                <a:gd name="connsiteY1" fmla="*/ 9806 h 9775"/>
                <a:gd name="connsiteX2" fmla="*/ 10 w 9775"/>
                <a:gd name="connsiteY2" fmla="*/ 4918 h 9775"/>
                <a:gd name="connsiteX3" fmla="*/ 4898 w 9775"/>
                <a:gd name="connsiteY3" fmla="*/ 30 h 9775"/>
                <a:gd name="connsiteX4" fmla="*/ 978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18"/>
                  </a:moveTo>
                  <a:cubicBezTo>
                    <a:pt x="9786" y="7617"/>
                    <a:pt x="7597" y="9806"/>
                    <a:pt x="4898" y="9806"/>
                  </a:cubicBezTo>
                  <a:cubicBezTo>
                    <a:pt x="2198" y="9806"/>
                    <a:pt x="10" y="7617"/>
                    <a:pt x="10" y="4918"/>
                  </a:cubicBezTo>
                  <a:cubicBezTo>
                    <a:pt x="10" y="2218"/>
                    <a:pt x="2198" y="30"/>
                    <a:pt x="4898" y="30"/>
                  </a:cubicBezTo>
                  <a:cubicBezTo>
                    <a:pt x="7597" y="30"/>
                    <a:pt x="9786" y="2218"/>
                    <a:pt x="978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CFBCFF1-F353-3D9F-BB22-8A273D75C414}"/>
                </a:ext>
              </a:extLst>
            </p:cNvPr>
            <p:cNvSpPr/>
            <p:nvPr/>
          </p:nvSpPr>
          <p:spPr>
            <a:xfrm>
              <a:off x="10778639" y="1714538"/>
              <a:ext cx="9775" cy="9775"/>
            </a:xfrm>
            <a:custGeom>
              <a:avLst/>
              <a:gdLst>
                <a:gd name="connsiteX0" fmla="*/ 9796 w 9775"/>
                <a:gd name="connsiteY0" fmla="*/ 4918 h 9775"/>
                <a:gd name="connsiteX1" fmla="*/ 4908 w 9775"/>
                <a:gd name="connsiteY1" fmla="*/ 9806 h 9775"/>
                <a:gd name="connsiteX2" fmla="*/ 20 w 9775"/>
                <a:gd name="connsiteY2" fmla="*/ 4918 h 9775"/>
                <a:gd name="connsiteX3" fmla="*/ 4908 w 9775"/>
                <a:gd name="connsiteY3" fmla="*/ 30 h 9775"/>
                <a:gd name="connsiteX4" fmla="*/ 979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18"/>
                  </a:moveTo>
                  <a:cubicBezTo>
                    <a:pt x="9796" y="7617"/>
                    <a:pt x="7607" y="9806"/>
                    <a:pt x="4908" y="9806"/>
                  </a:cubicBezTo>
                  <a:cubicBezTo>
                    <a:pt x="2208" y="9806"/>
                    <a:pt x="20" y="7617"/>
                    <a:pt x="20" y="4918"/>
                  </a:cubicBezTo>
                  <a:cubicBezTo>
                    <a:pt x="20" y="2218"/>
                    <a:pt x="2208" y="30"/>
                    <a:pt x="4908" y="30"/>
                  </a:cubicBezTo>
                  <a:cubicBezTo>
                    <a:pt x="7607" y="30"/>
                    <a:pt x="9796" y="2218"/>
                    <a:pt x="979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CC81B243-A847-D028-AD1F-B98131E82DC4}"/>
                </a:ext>
              </a:extLst>
            </p:cNvPr>
            <p:cNvSpPr/>
            <p:nvPr/>
          </p:nvSpPr>
          <p:spPr>
            <a:xfrm>
              <a:off x="10827518" y="1714538"/>
              <a:ext cx="9775" cy="9775"/>
            </a:xfrm>
            <a:custGeom>
              <a:avLst/>
              <a:gdLst>
                <a:gd name="connsiteX0" fmla="*/ 9806 w 9775"/>
                <a:gd name="connsiteY0" fmla="*/ 4918 h 9775"/>
                <a:gd name="connsiteX1" fmla="*/ 4918 w 9775"/>
                <a:gd name="connsiteY1" fmla="*/ 9806 h 9775"/>
                <a:gd name="connsiteX2" fmla="*/ 30 w 9775"/>
                <a:gd name="connsiteY2" fmla="*/ 4918 h 9775"/>
                <a:gd name="connsiteX3" fmla="*/ 4918 w 9775"/>
                <a:gd name="connsiteY3" fmla="*/ 30 h 9775"/>
                <a:gd name="connsiteX4" fmla="*/ 980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18"/>
                  </a:moveTo>
                  <a:cubicBezTo>
                    <a:pt x="9806" y="7617"/>
                    <a:pt x="7617" y="9806"/>
                    <a:pt x="4918" y="9806"/>
                  </a:cubicBezTo>
                  <a:cubicBezTo>
                    <a:pt x="2218" y="9806"/>
                    <a:pt x="30" y="7617"/>
                    <a:pt x="30" y="4918"/>
                  </a:cubicBezTo>
                  <a:cubicBezTo>
                    <a:pt x="30" y="2218"/>
                    <a:pt x="2218" y="30"/>
                    <a:pt x="4918" y="30"/>
                  </a:cubicBezTo>
                  <a:cubicBezTo>
                    <a:pt x="7617" y="30"/>
                    <a:pt x="9806" y="2218"/>
                    <a:pt x="980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497548F9-9B82-D12E-09D9-67344AE1C4C5}"/>
                </a:ext>
              </a:extLst>
            </p:cNvPr>
            <p:cNvSpPr/>
            <p:nvPr/>
          </p:nvSpPr>
          <p:spPr>
            <a:xfrm>
              <a:off x="10876396" y="1714538"/>
              <a:ext cx="9775" cy="9775"/>
            </a:xfrm>
            <a:custGeom>
              <a:avLst/>
              <a:gdLst>
                <a:gd name="connsiteX0" fmla="*/ 9816 w 9775"/>
                <a:gd name="connsiteY0" fmla="*/ 4918 h 9775"/>
                <a:gd name="connsiteX1" fmla="*/ 4928 w 9775"/>
                <a:gd name="connsiteY1" fmla="*/ 9806 h 9775"/>
                <a:gd name="connsiteX2" fmla="*/ 40 w 9775"/>
                <a:gd name="connsiteY2" fmla="*/ 4918 h 9775"/>
                <a:gd name="connsiteX3" fmla="*/ 4928 w 9775"/>
                <a:gd name="connsiteY3" fmla="*/ 30 h 9775"/>
                <a:gd name="connsiteX4" fmla="*/ 981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18"/>
                  </a:moveTo>
                  <a:cubicBezTo>
                    <a:pt x="9816" y="7617"/>
                    <a:pt x="7627" y="9806"/>
                    <a:pt x="4928" y="9806"/>
                  </a:cubicBezTo>
                  <a:cubicBezTo>
                    <a:pt x="2228" y="9806"/>
                    <a:pt x="40" y="7617"/>
                    <a:pt x="40" y="4918"/>
                  </a:cubicBezTo>
                  <a:cubicBezTo>
                    <a:pt x="40" y="2218"/>
                    <a:pt x="2228" y="30"/>
                    <a:pt x="4928" y="30"/>
                  </a:cubicBezTo>
                  <a:cubicBezTo>
                    <a:pt x="7627" y="30"/>
                    <a:pt x="9816" y="2218"/>
                    <a:pt x="981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DED03850-A4C6-C403-7F8C-1767FA5EA7D7}"/>
                </a:ext>
              </a:extLst>
            </p:cNvPr>
            <p:cNvSpPr/>
            <p:nvPr/>
          </p:nvSpPr>
          <p:spPr>
            <a:xfrm>
              <a:off x="10925274" y="1714538"/>
              <a:ext cx="9775" cy="9775"/>
            </a:xfrm>
            <a:custGeom>
              <a:avLst/>
              <a:gdLst>
                <a:gd name="connsiteX0" fmla="*/ 9826 w 9775"/>
                <a:gd name="connsiteY0" fmla="*/ 4918 h 9775"/>
                <a:gd name="connsiteX1" fmla="*/ 4938 w 9775"/>
                <a:gd name="connsiteY1" fmla="*/ 9806 h 9775"/>
                <a:gd name="connsiteX2" fmla="*/ 50 w 9775"/>
                <a:gd name="connsiteY2" fmla="*/ 4918 h 9775"/>
                <a:gd name="connsiteX3" fmla="*/ 4938 w 9775"/>
                <a:gd name="connsiteY3" fmla="*/ 30 h 9775"/>
                <a:gd name="connsiteX4" fmla="*/ 982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18"/>
                  </a:moveTo>
                  <a:cubicBezTo>
                    <a:pt x="9826" y="7617"/>
                    <a:pt x="7637" y="9806"/>
                    <a:pt x="4938" y="9806"/>
                  </a:cubicBezTo>
                  <a:cubicBezTo>
                    <a:pt x="2238" y="9806"/>
                    <a:pt x="50" y="7617"/>
                    <a:pt x="50" y="4918"/>
                  </a:cubicBezTo>
                  <a:cubicBezTo>
                    <a:pt x="50" y="2218"/>
                    <a:pt x="2238" y="30"/>
                    <a:pt x="4938" y="30"/>
                  </a:cubicBezTo>
                  <a:cubicBezTo>
                    <a:pt x="7637" y="30"/>
                    <a:pt x="9826" y="2218"/>
                    <a:pt x="982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D5C4A5A3-362E-CFA3-9DD7-686AF42EB643}"/>
                </a:ext>
              </a:extLst>
            </p:cNvPr>
            <p:cNvSpPr/>
            <p:nvPr/>
          </p:nvSpPr>
          <p:spPr>
            <a:xfrm>
              <a:off x="10974153" y="1714538"/>
              <a:ext cx="9775" cy="9775"/>
            </a:xfrm>
            <a:custGeom>
              <a:avLst/>
              <a:gdLst>
                <a:gd name="connsiteX0" fmla="*/ 9836 w 9775"/>
                <a:gd name="connsiteY0" fmla="*/ 4918 h 9775"/>
                <a:gd name="connsiteX1" fmla="*/ 4948 w 9775"/>
                <a:gd name="connsiteY1" fmla="*/ 9806 h 9775"/>
                <a:gd name="connsiteX2" fmla="*/ 60 w 9775"/>
                <a:gd name="connsiteY2" fmla="*/ 4918 h 9775"/>
                <a:gd name="connsiteX3" fmla="*/ 4948 w 9775"/>
                <a:gd name="connsiteY3" fmla="*/ 30 h 9775"/>
                <a:gd name="connsiteX4" fmla="*/ 983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18"/>
                  </a:moveTo>
                  <a:cubicBezTo>
                    <a:pt x="9836" y="7617"/>
                    <a:pt x="7647" y="9806"/>
                    <a:pt x="4948" y="9806"/>
                  </a:cubicBezTo>
                  <a:cubicBezTo>
                    <a:pt x="2248" y="9806"/>
                    <a:pt x="60" y="7617"/>
                    <a:pt x="60" y="4918"/>
                  </a:cubicBezTo>
                  <a:cubicBezTo>
                    <a:pt x="60" y="2218"/>
                    <a:pt x="2248" y="30"/>
                    <a:pt x="4948" y="30"/>
                  </a:cubicBezTo>
                  <a:cubicBezTo>
                    <a:pt x="7647" y="30"/>
                    <a:pt x="9836" y="2218"/>
                    <a:pt x="983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7929C71A-91B1-71E2-7764-F453FAE3A1B3}"/>
                </a:ext>
              </a:extLst>
            </p:cNvPr>
            <p:cNvSpPr/>
            <p:nvPr/>
          </p:nvSpPr>
          <p:spPr>
            <a:xfrm>
              <a:off x="11023031" y="1714538"/>
              <a:ext cx="9775" cy="9775"/>
            </a:xfrm>
            <a:custGeom>
              <a:avLst/>
              <a:gdLst>
                <a:gd name="connsiteX0" fmla="*/ 9846 w 9775"/>
                <a:gd name="connsiteY0" fmla="*/ 4918 h 9775"/>
                <a:gd name="connsiteX1" fmla="*/ 4958 w 9775"/>
                <a:gd name="connsiteY1" fmla="*/ 9806 h 9775"/>
                <a:gd name="connsiteX2" fmla="*/ 70 w 9775"/>
                <a:gd name="connsiteY2" fmla="*/ 4918 h 9775"/>
                <a:gd name="connsiteX3" fmla="*/ 4958 w 9775"/>
                <a:gd name="connsiteY3" fmla="*/ 30 h 9775"/>
                <a:gd name="connsiteX4" fmla="*/ 984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18"/>
                  </a:moveTo>
                  <a:cubicBezTo>
                    <a:pt x="9846" y="7617"/>
                    <a:pt x="7657" y="9806"/>
                    <a:pt x="4958" y="9806"/>
                  </a:cubicBezTo>
                  <a:cubicBezTo>
                    <a:pt x="2258" y="9806"/>
                    <a:pt x="70" y="7617"/>
                    <a:pt x="70" y="4918"/>
                  </a:cubicBezTo>
                  <a:cubicBezTo>
                    <a:pt x="70" y="2218"/>
                    <a:pt x="2258" y="30"/>
                    <a:pt x="4958" y="30"/>
                  </a:cubicBezTo>
                  <a:cubicBezTo>
                    <a:pt x="7657" y="30"/>
                    <a:pt x="9846" y="2218"/>
                    <a:pt x="984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CB2D1334-28C5-FDC1-7CDD-333B40DCF5AE}"/>
                </a:ext>
              </a:extLst>
            </p:cNvPr>
            <p:cNvSpPr/>
            <p:nvPr/>
          </p:nvSpPr>
          <p:spPr>
            <a:xfrm>
              <a:off x="11071909" y="1714538"/>
              <a:ext cx="9775" cy="9775"/>
            </a:xfrm>
            <a:custGeom>
              <a:avLst/>
              <a:gdLst>
                <a:gd name="connsiteX0" fmla="*/ 9856 w 9775"/>
                <a:gd name="connsiteY0" fmla="*/ 4918 h 9775"/>
                <a:gd name="connsiteX1" fmla="*/ 4968 w 9775"/>
                <a:gd name="connsiteY1" fmla="*/ 9806 h 9775"/>
                <a:gd name="connsiteX2" fmla="*/ 80 w 9775"/>
                <a:gd name="connsiteY2" fmla="*/ 4918 h 9775"/>
                <a:gd name="connsiteX3" fmla="*/ 4968 w 9775"/>
                <a:gd name="connsiteY3" fmla="*/ 30 h 9775"/>
                <a:gd name="connsiteX4" fmla="*/ 985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18"/>
                  </a:moveTo>
                  <a:cubicBezTo>
                    <a:pt x="9856" y="7617"/>
                    <a:pt x="7667" y="9806"/>
                    <a:pt x="4968" y="9806"/>
                  </a:cubicBezTo>
                  <a:cubicBezTo>
                    <a:pt x="2268" y="9806"/>
                    <a:pt x="80" y="7617"/>
                    <a:pt x="80" y="4918"/>
                  </a:cubicBezTo>
                  <a:cubicBezTo>
                    <a:pt x="80" y="2218"/>
                    <a:pt x="2268" y="30"/>
                    <a:pt x="4968" y="30"/>
                  </a:cubicBezTo>
                  <a:cubicBezTo>
                    <a:pt x="7667" y="30"/>
                    <a:pt x="9856" y="2218"/>
                    <a:pt x="985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6C67AD6-D20A-61B1-48FE-AA7D53694E66}"/>
                </a:ext>
              </a:extLst>
            </p:cNvPr>
            <p:cNvSpPr/>
            <p:nvPr/>
          </p:nvSpPr>
          <p:spPr>
            <a:xfrm>
              <a:off x="11120788" y="1714538"/>
              <a:ext cx="9775" cy="9775"/>
            </a:xfrm>
            <a:custGeom>
              <a:avLst/>
              <a:gdLst>
                <a:gd name="connsiteX0" fmla="*/ 9866 w 9775"/>
                <a:gd name="connsiteY0" fmla="*/ 4918 h 9775"/>
                <a:gd name="connsiteX1" fmla="*/ 4978 w 9775"/>
                <a:gd name="connsiteY1" fmla="*/ 9806 h 9775"/>
                <a:gd name="connsiteX2" fmla="*/ 90 w 9775"/>
                <a:gd name="connsiteY2" fmla="*/ 4918 h 9775"/>
                <a:gd name="connsiteX3" fmla="*/ 4978 w 9775"/>
                <a:gd name="connsiteY3" fmla="*/ 30 h 9775"/>
                <a:gd name="connsiteX4" fmla="*/ 986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18"/>
                  </a:moveTo>
                  <a:cubicBezTo>
                    <a:pt x="9866" y="7617"/>
                    <a:pt x="7677" y="9806"/>
                    <a:pt x="4978" y="9806"/>
                  </a:cubicBezTo>
                  <a:cubicBezTo>
                    <a:pt x="2278" y="9806"/>
                    <a:pt x="90" y="7617"/>
                    <a:pt x="90" y="4918"/>
                  </a:cubicBezTo>
                  <a:cubicBezTo>
                    <a:pt x="90" y="2218"/>
                    <a:pt x="2278" y="30"/>
                    <a:pt x="4978" y="30"/>
                  </a:cubicBezTo>
                  <a:cubicBezTo>
                    <a:pt x="7677" y="30"/>
                    <a:pt x="9866" y="2218"/>
                    <a:pt x="986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54A4DD7-0862-D72D-02F4-4D1DE14A3D64}"/>
                </a:ext>
              </a:extLst>
            </p:cNvPr>
            <p:cNvSpPr/>
            <p:nvPr/>
          </p:nvSpPr>
          <p:spPr>
            <a:xfrm>
              <a:off x="11169666" y="1714538"/>
              <a:ext cx="9775" cy="9775"/>
            </a:xfrm>
            <a:custGeom>
              <a:avLst/>
              <a:gdLst>
                <a:gd name="connsiteX0" fmla="*/ 9876 w 9775"/>
                <a:gd name="connsiteY0" fmla="*/ 4918 h 9775"/>
                <a:gd name="connsiteX1" fmla="*/ 4988 w 9775"/>
                <a:gd name="connsiteY1" fmla="*/ 9806 h 9775"/>
                <a:gd name="connsiteX2" fmla="*/ 100 w 9775"/>
                <a:gd name="connsiteY2" fmla="*/ 4918 h 9775"/>
                <a:gd name="connsiteX3" fmla="*/ 4988 w 9775"/>
                <a:gd name="connsiteY3" fmla="*/ 30 h 9775"/>
                <a:gd name="connsiteX4" fmla="*/ 987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18"/>
                  </a:moveTo>
                  <a:cubicBezTo>
                    <a:pt x="9876" y="7617"/>
                    <a:pt x="7687" y="9806"/>
                    <a:pt x="4988" y="9806"/>
                  </a:cubicBezTo>
                  <a:cubicBezTo>
                    <a:pt x="2288" y="9806"/>
                    <a:pt x="100" y="7617"/>
                    <a:pt x="100" y="4918"/>
                  </a:cubicBezTo>
                  <a:cubicBezTo>
                    <a:pt x="100" y="2218"/>
                    <a:pt x="2288" y="30"/>
                    <a:pt x="4988" y="30"/>
                  </a:cubicBezTo>
                  <a:cubicBezTo>
                    <a:pt x="7687" y="30"/>
                    <a:pt x="9876" y="2218"/>
                    <a:pt x="987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06923DEB-FE58-4BFA-AFBD-A58CA0F0FDCC}"/>
                </a:ext>
              </a:extLst>
            </p:cNvPr>
            <p:cNvSpPr/>
            <p:nvPr/>
          </p:nvSpPr>
          <p:spPr>
            <a:xfrm>
              <a:off x="11218544" y="1714538"/>
              <a:ext cx="9775" cy="9775"/>
            </a:xfrm>
            <a:custGeom>
              <a:avLst/>
              <a:gdLst>
                <a:gd name="connsiteX0" fmla="*/ 9886 w 9775"/>
                <a:gd name="connsiteY0" fmla="*/ 4918 h 9775"/>
                <a:gd name="connsiteX1" fmla="*/ 4998 w 9775"/>
                <a:gd name="connsiteY1" fmla="*/ 9806 h 9775"/>
                <a:gd name="connsiteX2" fmla="*/ 110 w 9775"/>
                <a:gd name="connsiteY2" fmla="*/ 4918 h 9775"/>
                <a:gd name="connsiteX3" fmla="*/ 4998 w 9775"/>
                <a:gd name="connsiteY3" fmla="*/ 30 h 9775"/>
                <a:gd name="connsiteX4" fmla="*/ 988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18"/>
                  </a:moveTo>
                  <a:cubicBezTo>
                    <a:pt x="9886" y="7617"/>
                    <a:pt x="7697" y="9806"/>
                    <a:pt x="4998" y="9806"/>
                  </a:cubicBezTo>
                  <a:cubicBezTo>
                    <a:pt x="2298" y="9806"/>
                    <a:pt x="110" y="7617"/>
                    <a:pt x="110" y="4918"/>
                  </a:cubicBezTo>
                  <a:cubicBezTo>
                    <a:pt x="110" y="2218"/>
                    <a:pt x="2298" y="30"/>
                    <a:pt x="4998" y="30"/>
                  </a:cubicBezTo>
                  <a:cubicBezTo>
                    <a:pt x="7697" y="30"/>
                    <a:pt x="9886" y="2218"/>
                    <a:pt x="988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08E7BF4-3F10-9CCC-F2E3-99EBDE449DF1}"/>
                </a:ext>
              </a:extLst>
            </p:cNvPr>
            <p:cNvSpPr/>
            <p:nvPr/>
          </p:nvSpPr>
          <p:spPr>
            <a:xfrm>
              <a:off x="11267423" y="1714538"/>
              <a:ext cx="9775" cy="9775"/>
            </a:xfrm>
            <a:custGeom>
              <a:avLst/>
              <a:gdLst>
                <a:gd name="connsiteX0" fmla="*/ 9896 w 9775"/>
                <a:gd name="connsiteY0" fmla="*/ 4918 h 9775"/>
                <a:gd name="connsiteX1" fmla="*/ 5008 w 9775"/>
                <a:gd name="connsiteY1" fmla="*/ 9806 h 9775"/>
                <a:gd name="connsiteX2" fmla="*/ 120 w 9775"/>
                <a:gd name="connsiteY2" fmla="*/ 4918 h 9775"/>
                <a:gd name="connsiteX3" fmla="*/ 5008 w 9775"/>
                <a:gd name="connsiteY3" fmla="*/ 30 h 9775"/>
                <a:gd name="connsiteX4" fmla="*/ 989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18"/>
                  </a:moveTo>
                  <a:cubicBezTo>
                    <a:pt x="9896" y="7617"/>
                    <a:pt x="7707" y="9806"/>
                    <a:pt x="5008" y="9806"/>
                  </a:cubicBezTo>
                  <a:cubicBezTo>
                    <a:pt x="2308" y="9806"/>
                    <a:pt x="120" y="7617"/>
                    <a:pt x="120" y="4918"/>
                  </a:cubicBezTo>
                  <a:cubicBezTo>
                    <a:pt x="120" y="2218"/>
                    <a:pt x="2308" y="30"/>
                    <a:pt x="5008" y="30"/>
                  </a:cubicBezTo>
                  <a:cubicBezTo>
                    <a:pt x="7707" y="30"/>
                    <a:pt x="9896" y="2218"/>
                    <a:pt x="989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73B5F7D8-6002-BCDB-64F9-6FB1A133B5F4}"/>
                </a:ext>
              </a:extLst>
            </p:cNvPr>
            <p:cNvSpPr/>
            <p:nvPr/>
          </p:nvSpPr>
          <p:spPr>
            <a:xfrm>
              <a:off x="11316301" y="1714538"/>
              <a:ext cx="9775" cy="9775"/>
            </a:xfrm>
            <a:custGeom>
              <a:avLst/>
              <a:gdLst>
                <a:gd name="connsiteX0" fmla="*/ 9906 w 9775"/>
                <a:gd name="connsiteY0" fmla="*/ 4918 h 9775"/>
                <a:gd name="connsiteX1" fmla="*/ 5018 w 9775"/>
                <a:gd name="connsiteY1" fmla="*/ 9806 h 9775"/>
                <a:gd name="connsiteX2" fmla="*/ 130 w 9775"/>
                <a:gd name="connsiteY2" fmla="*/ 4918 h 9775"/>
                <a:gd name="connsiteX3" fmla="*/ 5018 w 9775"/>
                <a:gd name="connsiteY3" fmla="*/ 30 h 9775"/>
                <a:gd name="connsiteX4" fmla="*/ 990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18"/>
                  </a:moveTo>
                  <a:cubicBezTo>
                    <a:pt x="9906" y="7617"/>
                    <a:pt x="7717" y="9806"/>
                    <a:pt x="5018" y="9806"/>
                  </a:cubicBezTo>
                  <a:cubicBezTo>
                    <a:pt x="2318" y="9806"/>
                    <a:pt x="130" y="7617"/>
                    <a:pt x="130" y="4918"/>
                  </a:cubicBezTo>
                  <a:cubicBezTo>
                    <a:pt x="130" y="2218"/>
                    <a:pt x="2318" y="30"/>
                    <a:pt x="5018" y="30"/>
                  </a:cubicBezTo>
                  <a:cubicBezTo>
                    <a:pt x="7717" y="30"/>
                    <a:pt x="9906" y="2218"/>
                    <a:pt x="990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B80F89C-B8EA-661D-AD83-2A73FEFE9F45}"/>
                </a:ext>
              </a:extLst>
            </p:cNvPr>
            <p:cNvSpPr/>
            <p:nvPr/>
          </p:nvSpPr>
          <p:spPr>
            <a:xfrm>
              <a:off x="11365179" y="1714538"/>
              <a:ext cx="9775" cy="9775"/>
            </a:xfrm>
            <a:custGeom>
              <a:avLst/>
              <a:gdLst>
                <a:gd name="connsiteX0" fmla="*/ 9916 w 9775"/>
                <a:gd name="connsiteY0" fmla="*/ 4918 h 9775"/>
                <a:gd name="connsiteX1" fmla="*/ 5028 w 9775"/>
                <a:gd name="connsiteY1" fmla="*/ 9806 h 9775"/>
                <a:gd name="connsiteX2" fmla="*/ 140 w 9775"/>
                <a:gd name="connsiteY2" fmla="*/ 4918 h 9775"/>
                <a:gd name="connsiteX3" fmla="*/ 5028 w 9775"/>
                <a:gd name="connsiteY3" fmla="*/ 30 h 9775"/>
                <a:gd name="connsiteX4" fmla="*/ 991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18"/>
                  </a:moveTo>
                  <a:cubicBezTo>
                    <a:pt x="9916" y="7617"/>
                    <a:pt x="7727" y="9806"/>
                    <a:pt x="5028" y="9806"/>
                  </a:cubicBezTo>
                  <a:cubicBezTo>
                    <a:pt x="2328" y="9806"/>
                    <a:pt x="140" y="7617"/>
                    <a:pt x="140" y="4918"/>
                  </a:cubicBezTo>
                  <a:cubicBezTo>
                    <a:pt x="140" y="2218"/>
                    <a:pt x="2328" y="30"/>
                    <a:pt x="5028" y="30"/>
                  </a:cubicBezTo>
                  <a:cubicBezTo>
                    <a:pt x="7727" y="30"/>
                    <a:pt x="9916" y="2218"/>
                    <a:pt x="991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61D7A866-56F4-3569-2594-1C554A8B1DBB}"/>
                </a:ext>
              </a:extLst>
            </p:cNvPr>
            <p:cNvSpPr/>
            <p:nvPr/>
          </p:nvSpPr>
          <p:spPr>
            <a:xfrm>
              <a:off x="11414058" y="1714538"/>
              <a:ext cx="9775" cy="9775"/>
            </a:xfrm>
            <a:custGeom>
              <a:avLst/>
              <a:gdLst>
                <a:gd name="connsiteX0" fmla="*/ 9926 w 9775"/>
                <a:gd name="connsiteY0" fmla="*/ 4918 h 9775"/>
                <a:gd name="connsiteX1" fmla="*/ 5038 w 9775"/>
                <a:gd name="connsiteY1" fmla="*/ 9806 h 9775"/>
                <a:gd name="connsiteX2" fmla="*/ 150 w 9775"/>
                <a:gd name="connsiteY2" fmla="*/ 4918 h 9775"/>
                <a:gd name="connsiteX3" fmla="*/ 5038 w 9775"/>
                <a:gd name="connsiteY3" fmla="*/ 30 h 9775"/>
                <a:gd name="connsiteX4" fmla="*/ 992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18"/>
                  </a:moveTo>
                  <a:cubicBezTo>
                    <a:pt x="9926" y="7617"/>
                    <a:pt x="7737" y="9806"/>
                    <a:pt x="5038" y="9806"/>
                  </a:cubicBezTo>
                  <a:cubicBezTo>
                    <a:pt x="2338" y="9806"/>
                    <a:pt x="150" y="7617"/>
                    <a:pt x="150" y="4918"/>
                  </a:cubicBezTo>
                  <a:cubicBezTo>
                    <a:pt x="150" y="2218"/>
                    <a:pt x="2338" y="30"/>
                    <a:pt x="5038" y="30"/>
                  </a:cubicBezTo>
                  <a:cubicBezTo>
                    <a:pt x="7737" y="30"/>
                    <a:pt x="9926" y="2218"/>
                    <a:pt x="992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3EA5102-5E11-CD97-4CDD-83F1EC4540A5}"/>
                </a:ext>
              </a:extLst>
            </p:cNvPr>
            <p:cNvSpPr/>
            <p:nvPr/>
          </p:nvSpPr>
          <p:spPr>
            <a:xfrm>
              <a:off x="11462936" y="1714538"/>
              <a:ext cx="9775" cy="9775"/>
            </a:xfrm>
            <a:custGeom>
              <a:avLst/>
              <a:gdLst>
                <a:gd name="connsiteX0" fmla="*/ 9936 w 9775"/>
                <a:gd name="connsiteY0" fmla="*/ 4918 h 9775"/>
                <a:gd name="connsiteX1" fmla="*/ 5048 w 9775"/>
                <a:gd name="connsiteY1" fmla="*/ 9806 h 9775"/>
                <a:gd name="connsiteX2" fmla="*/ 160 w 9775"/>
                <a:gd name="connsiteY2" fmla="*/ 4918 h 9775"/>
                <a:gd name="connsiteX3" fmla="*/ 5048 w 9775"/>
                <a:gd name="connsiteY3" fmla="*/ 30 h 9775"/>
                <a:gd name="connsiteX4" fmla="*/ 993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18"/>
                  </a:moveTo>
                  <a:cubicBezTo>
                    <a:pt x="9936" y="7617"/>
                    <a:pt x="7747" y="9806"/>
                    <a:pt x="5048" y="9806"/>
                  </a:cubicBezTo>
                  <a:cubicBezTo>
                    <a:pt x="2348" y="9806"/>
                    <a:pt x="160" y="7617"/>
                    <a:pt x="160" y="4918"/>
                  </a:cubicBezTo>
                  <a:cubicBezTo>
                    <a:pt x="160" y="2218"/>
                    <a:pt x="2348" y="30"/>
                    <a:pt x="5048" y="30"/>
                  </a:cubicBezTo>
                  <a:cubicBezTo>
                    <a:pt x="7747" y="30"/>
                    <a:pt x="9936" y="2218"/>
                    <a:pt x="993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8B15961D-ABF0-5765-2351-CCED5906F6CF}"/>
                </a:ext>
              </a:extLst>
            </p:cNvPr>
            <p:cNvSpPr/>
            <p:nvPr/>
          </p:nvSpPr>
          <p:spPr>
            <a:xfrm>
              <a:off x="11511814" y="1714538"/>
              <a:ext cx="9775" cy="9775"/>
            </a:xfrm>
            <a:custGeom>
              <a:avLst/>
              <a:gdLst>
                <a:gd name="connsiteX0" fmla="*/ 9946 w 9775"/>
                <a:gd name="connsiteY0" fmla="*/ 4918 h 9775"/>
                <a:gd name="connsiteX1" fmla="*/ 5058 w 9775"/>
                <a:gd name="connsiteY1" fmla="*/ 9806 h 9775"/>
                <a:gd name="connsiteX2" fmla="*/ 170 w 9775"/>
                <a:gd name="connsiteY2" fmla="*/ 4918 h 9775"/>
                <a:gd name="connsiteX3" fmla="*/ 5058 w 9775"/>
                <a:gd name="connsiteY3" fmla="*/ 30 h 9775"/>
                <a:gd name="connsiteX4" fmla="*/ 994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18"/>
                  </a:moveTo>
                  <a:cubicBezTo>
                    <a:pt x="9946" y="7617"/>
                    <a:pt x="7757" y="9806"/>
                    <a:pt x="5058" y="9806"/>
                  </a:cubicBezTo>
                  <a:cubicBezTo>
                    <a:pt x="2358" y="9806"/>
                    <a:pt x="170" y="7617"/>
                    <a:pt x="170" y="4918"/>
                  </a:cubicBezTo>
                  <a:cubicBezTo>
                    <a:pt x="170" y="2218"/>
                    <a:pt x="2358" y="30"/>
                    <a:pt x="5058" y="30"/>
                  </a:cubicBezTo>
                  <a:cubicBezTo>
                    <a:pt x="7757" y="30"/>
                    <a:pt x="9946" y="2218"/>
                    <a:pt x="994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385D524-138A-568C-9D1B-B9FC794567F7}"/>
                </a:ext>
              </a:extLst>
            </p:cNvPr>
            <p:cNvSpPr/>
            <p:nvPr/>
          </p:nvSpPr>
          <p:spPr>
            <a:xfrm>
              <a:off x="11560693" y="1714538"/>
              <a:ext cx="9775" cy="9775"/>
            </a:xfrm>
            <a:custGeom>
              <a:avLst/>
              <a:gdLst>
                <a:gd name="connsiteX0" fmla="*/ 9956 w 9775"/>
                <a:gd name="connsiteY0" fmla="*/ 4918 h 9775"/>
                <a:gd name="connsiteX1" fmla="*/ 5068 w 9775"/>
                <a:gd name="connsiteY1" fmla="*/ 9806 h 9775"/>
                <a:gd name="connsiteX2" fmla="*/ 180 w 9775"/>
                <a:gd name="connsiteY2" fmla="*/ 4918 h 9775"/>
                <a:gd name="connsiteX3" fmla="*/ 5068 w 9775"/>
                <a:gd name="connsiteY3" fmla="*/ 30 h 9775"/>
                <a:gd name="connsiteX4" fmla="*/ 995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18"/>
                  </a:moveTo>
                  <a:cubicBezTo>
                    <a:pt x="9956" y="7617"/>
                    <a:pt x="7767" y="9806"/>
                    <a:pt x="5068" y="9806"/>
                  </a:cubicBezTo>
                  <a:cubicBezTo>
                    <a:pt x="2368" y="9806"/>
                    <a:pt x="180" y="7617"/>
                    <a:pt x="180" y="4918"/>
                  </a:cubicBezTo>
                  <a:cubicBezTo>
                    <a:pt x="180" y="2218"/>
                    <a:pt x="2368" y="30"/>
                    <a:pt x="5068" y="30"/>
                  </a:cubicBezTo>
                  <a:cubicBezTo>
                    <a:pt x="7767" y="30"/>
                    <a:pt x="9956" y="2218"/>
                    <a:pt x="995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96FA6D6-91F0-12E6-7C7A-46445515E2F6}"/>
                </a:ext>
              </a:extLst>
            </p:cNvPr>
            <p:cNvSpPr/>
            <p:nvPr/>
          </p:nvSpPr>
          <p:spPr>
            <a:xfrm>
              <a:off x="11609571" y="1714538"/>
              <a:ext cx="9775" cy="9775"/>
            </a:xfrm>
            <a:custGeom>
              <a:avLst/>
              <a:gdLst>
                <a:gd name="connsiteX0" fmla="*/ 9966 w 9775"/>
                <a:gd name="connsiteY0" fmla="*/ 4918 h 9775"/>
                <a:gd name="connsiteX1" fmla="*/ 5078 w 9775"/>
                <a:gd name="connsiteY1" fmla="*/ 9806 h 9775"/>
                <a:gd name="connsiteX2" fmla="*/ 190 w 9775"/>
                <a:gd name="connsiteY2" fmla="*/ 4918 h 9775"/>
                <a:gd name="connsiteX3" fmla="*/ 5078 w 9775"/>
                <a:gd name="connsiteY3" fmla="*/ 30 h 9775"/>
                <a:gd name="connsiteX4" fmla="*/ 996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18"/>
                  </a:moveTo>
                  <a:cubicBezTo>
                    <a:pt x="9966" y="7617"/>
                    <a:pt x="7777" y="9806"/>
                    <a:pt x="5078" y="9806"/>
                  </a:cubicBezTo>
                  <a:cubicBezTo>
                    <a:pt x="2378" y="9806"/>
                    <a:pt x="190" y="7617"/>
                    <a:pt x="190" y="4918"/>
                  </a:cubicBezTo>
                  <a:cubicBezTo>
                    <a:pt x="190" y="2218"/>
                    <a:pt x="2378" y="30"/>
                    <a:pt x="5078" y="30"/>
                  </a:cubicBezTo>
                  <a:cubicBezTo>
                    <a:pt x="7777" y="30"/>
                    <a:pt x="9966" y="2218"/>
                    <a:pt x="996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C0FBE973-34F3-2285-5BAE-0F1FF69ECFB5}"/>
                </a:ext>
              </a:extLst>
            </p:cNvPr>
            <p:cNvSpPr/>
            <p:nvPr/>
          </p:nvSpPr>
          <p:spPr>
            <a:xfrm>
              <a:off x="11658449" y="1714538"/>
              <a:ext cx="9775" cy="9775"/>
            </a:xfrm>
            <a:custGeom>
              <a:avLst/>
              <a:gdLst>
                <a:gd name="connsiteX0" fmla="*/ 9976 w 9775"/>
                <a:gd name="connsiteY0" fmla="*/ 4918 h 9775"/>
                <a:gd name="connsiteX1" fmla="*/ 5088 w 9775"/>
                <a:gd name="connsiteY1" fmla="*/ 9806 h 9775"/>
                <a:gd name="connsiteX2" fmla="*/ 200 w 9775"/>
                <a:gd name="connsiteY2" fmla="*/ 4918 h 9775"/>
                <a:gd name="connsiteX3" fmla="*/ 5088 w 9775"/>
                <a:gd name="connsiteY3" fmla="*/ 30 h 9775"/>
                <a:gd name="connsiteX4" fmla="*/ 997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18"/>
                  </a:moveTo>
                  <a:cubicBezTo>
                    <a:pt x="9976" y="7617"/>
                    <a:pt x="7787" y="9806"/>
                    <a:pt x="5088" y="9806"/>
                  </a:cubicBezTo>
                  <a:cubicBezTo>
                    <a:pt x="2388" y="9806"/>
                    <a:pt x="200" y="7617"/>
                    <a:pt x="200" y="4918"/>
                  </a:cubicBezTo>
                  <a:cubicBezTo>
                    <a:pt x="200" y="2218"/>
                    <a:pt x="2388" y="30"/>
                    <a:pt x="5088" y="30"/>
                  </a:cubicBezTo>
                  <a:cubicBezTo>
                    <a:pt x="7787" y="30"/>
                    <a:pt x="9976" y="2218"/>
                    <a:pt x="997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2660E714-B706-2A3B-3AA2-9E162BD3B6EB}"/>
                </a:ext>
              </a:extLst>
            </p:cNvPr>
            <p:cNvSpPr/>
            <p:nvPr/>
          </p:nvSpPr>
          <p:spPr>
            <a:xfrm>
              <a:off x="11707328" y="1714538"/>
              <a:ext cx="9775" cy="9775"/>
            </a:xfrm>
            <a:custGeom>
              <a:avLst/>
              <a:gdLst>
                <a:gd name="connsiteX0" fmla="*/ 9986 w 9775"/>
                <a:gd name="connsiteY0" fmla="*/ 4918 h 9775"/>
                <a:gd name="connsiteX1" fmla="*/ 5098 w 9775"/>
                <a:gd name="connsiteY1" fmla="*/ 9806 h 9775"/>
                <a:gd name="connsiteX2" fmla="*/ 210 w 9775"/>
                <a:gd name="connsiteY2" fmla="*/ 4918 h 9775"/>
                <a:gd name="connsiteX3" fmla="*/ 5098 w 9775"/>
                <a:gd name="connsiteY3" fmla="*/ 30 h 9775"/>
                <a:gd name="connsiteX4" fmla="*/ 998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18"/>
                  </a:moveTo>
                  <a:cubicBezTo>
                    <a:pt x="9986" y="7617"/>
                    <a:pt x="7797" y="9806"/>
                    <a:pt x="5098" y="9806"/>
                  </a:cubicBezTo>
                  <a:cubicBezTo>
                    <a:pt x="2398" y="9806"/>
                    <a:pt x="210" y="7617"/>
                    <a:pt x="210" y="4918"/>
                  </a:cubicBezTo>
                  <a:cubicBezTo>
                    <a:pt x="210" y="2218"/>
                    <a:pt x="2398" y="30"/>
                    <a:pt x="5098" y="30"/>
                  </a:cubicBezTo>
                  <a:cubicBezTo>
                    <a:pt x="7797" y="30"/>
                    <a:pt x="9986" y="2218"/>
                    <a:pt x="998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72ADF009-550E-386E-C285-8CD737755FE7}"/>
                </a:ext>
              </a:extLst>
            </p:cNvPr>
            <p:cNvSpPr/>
            <p:nvPr/>
          </p:nvSpPr>
          <p:spPr>
            <a:xfrm>
              <a:off x="11756206" y="1714538"/>
              <a:ext cx="9775" cy="9775"/>
            </a:xfrm>
            <a:custGeom>
              <a:avLst/>
              <a:gdLst>
                <a:gd name="connsiteX0" fmla="*/ 9996 w 9775"/>
                <a:gd name="connsiteY0" fmla="*/ 4918 h 9775"/>
                <a:gd name="connsiteX1" fmla="*/ 5108 w 9775"/>
                <a:gd name="connsiteY1" fmla="*/ 9806 h 9775"/>
                <a:gd name="connsiteX2" fmla="*/ 220 w 9775"/>
                <a:gd name="connsiteY2" fmla="*/ 4918 h 9775"/>
                <a:gd name="connsiteX3" fmla="*/ 5108 w 9775"/>
                <a:gd name="connsiteY3" fmla="*/ 30 h 9775"/>
                <a:gd name="connsiteX4" fmla="*/ 999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18"/>
                  </a:moveTo>
                  <a:cubicBezTo>
                    <a:pt x="9996" y="7617"/>
                    <a:pt x="7807" y="9806"/>
                    <a:pt x="5108" y="9806"/>
                  </a:cubicBezTo>
                  <a:cubicBezTo>
                    <a:pt x="2408" y="9806"/>
                    <a:pt x="220" y="7617"/>
                    <a:pt x="220" y="4918"/>
                  </a:cubicBezTo>
                  <a:cubicBezTo>
                    <a:pt x="220" y="2218"/>
                    <a:pt x="2408" y="30"/>
                    <a:pt x="5108" y="30"/>
                  </a:cubicBezTo>
                  <a:cubicBezTo>
                    <a:pt x="7807" y="30"/>
                    <a:pt x="9996" y="2218"/>
                    <a:pt x="999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B5FA4A7F-267C-1D31-4C16-41D9766C3793}"/>
                </a:ext>
              </a:extLst>
            </p:cNvPr>
            <p:cNvSpPr/>
            <p:nvPr/>
          </p:nvSpPr>
          <p:spPr>
            <a:xfrm>
              <a:off x="11805084" y="1714538"/>
              <a:ext cx="9775" cy="9775"/>
            </a:xfrm>
            <a:custGeom>
              <a:avLst/>
              <a:gdLst>
                <a:gd name="connsiteX0" fmla="*/ 10006 w 9775"/>
                <a:gd name="connsiteY0" fmla="*/ 4918 h 9775"/>
                <a:gd name="connsiteX1" fmla="*/ 5118 w 9775"/>
                <a:gd name="connsiteY1" fmla="*/ 9806 h 9775"/>
                <a:gd name="connsiteX2" fmla="*/ 230 w 9775"/>
                <a:gd name="connsiteY2" fmla="*/ 4918 h 9775"/>
                <a:gd name="connsiteX3" fmla="*/ 5118 w 9775"/>
                <a:gd name="connsiteY3" fmla="*/ 30 h 9775"/>
                <a:gd name="connsiteX4" fmla="*/ 1000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18"/>
                  </a:moveTo>
                  <a:cubicBezTo>
                    <a:pt x="10006" y="7617"/>
                    <a:pt x="7817" y="9806"/>
                    <a:pt x="5118" y="9806"/>
                  </a:cubicBezTo>
                  <a:cubicBezTo>
                    <a:pt x="2418" y="9806"/>
                    <a:pt x="230" y="7617"/>
                    <a:pt x="230" y="4918"/>
                  </a:cubicBezTo>
                  <a:cubicBezTo>
                    <a:pt x="230" y="2218"/>
                    <a:pt x="2418" y="30"/>
                    <a:pt x="5118" y="30"/>
                  </a:cubicBezTo>
                  <a:cubicBezTo>
                    <a:pt x="7817" y="30"/>
                    <a:pt x="10006" y="2218"/>
                    <a:pt x="1000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FBCC72CD-053A-3A04-9947-A786DB548287}"/>
                </a:ext>
              </a:extLst>
            </p:cNvPr>
            <p:cNvSpPr/>
            <p:nvPr/>
          </p:nvSpPr>
          <p:spPr>
            <a:xfrm>
              <a:off x="11853963" y="1714538"/>
              <a:ext cx="9775" cy="9775"/>
            </a:xfrm>
            <a:custGeom>
              <a:avLst/>
              <a:gdLst>
                <a:gd name="connsiteX0" fmla="*/ 10016 w 9775"/>
                <a:gd name="connsiteY0" fmla="*/ 4918 h 9775"/>
                <a:gd name="connsiteX1" fmla="*/ 5128 w 9775"/>
                <a:gd name="connsiteY1" fmla="*/ 9806 h 9775"/>
                <a:gd name="connsiteX2" fmla="*/ 240 w 9775"/>
                <a:gd name="connsiteY2" fmla="*/ 4918 h 9775"/>
                <a:gd name="connsiteX3" fmla="*/ 5128 w 9775"/>
                <a:gd name="connsiteY3" fmla="*/ 30 h 9775"/>
                <a:gd name="connsiteX4" fmla="*/ 1001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18"/>
                  </a:moveTo>
                  <a:cubicBezTo>
                    <a:pt x="10016" y="7617"/>
                    <a:pt x="7827" y="9806"/>
                    <a:pt x="5128" y="9806"/>
                  </a:cubicBezTo>
                  <a:cubicBezTo>
                    <a:pt x="2428" y="9806"/>
                    <a:pt x="240" y="7617"/>
                    <a:pt x="240" y="4918"/>
                  </a:cubicBezTo>
                  <a:cubicBezTo>
                    <a:pt x="240" y="2218"/>
                    <a:pt x="2428" y="30"/>
                    <a:pt x="5128" y="30"/>
                  </a:cubicBezTo>
                  <a:cubicBezTo>
                    <a:pt x="7827" y="30"/>
                    <a:pt x="10016" y="2218"/>
                    <a:pt x="1001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FFF020E1-F49D-2D50-A1B5-F80DEEB5AAB4}"/>
                </a:ext>
              </a:extLst>
            </p:cNvPr>
            <p:cNvSpPr/>
            <p:nvPr/>
          </p:nvSpPr>
          <p:spPr>
            <a:xfrm>
              <a:off x="11902841" y="1714538"/>
              <a:ext cx="9775" cy="9775"/>
            </a:xfrm>
            <a:custGeom>
              <a:avLst/>
              <a:gdLst>
                <a:gd name="connsiteX0" fmla="*/ 10026 w 9775"/>
                <a:gd name="connsiteY0" fmla="*/ 4918 h 9775"/>
                <a:gd name="connsiteX1" fmla="*/ 5138 w 9775"/>
                <a:gd name="connsiteY1" fmla="*/ 9806 h 9775"/>
                <a:gd name="connsiteX2" fmla="*/ 250 w 9775"/>
                <a:gd name="connsiteY2" fmla="*/ 4918 h 9775"/>
                <a:gd name="connsiteX3" fmla="*/ 5138 w 9775"/>
                <a:gd name="connsiteY3" fmla="*/ 30 h 9775"/>
                <a:gd name="connsiteX4" fmla="*/ 1002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18"/>
                  </a:moveTo>
                  <a:cubicBezTo>
                    <a:pt x="10026" y="7617"/>
                    <a:pt x="7837" y="9806"/>
                    <a:pt x="5138" y="9806"/>
                  </a:cubicBezTo>
                  <a:cubicBezTo>
                    <a:pt x="2438" y="9806"/>
                    <a:pt x="250" y="7617"/>
                    <a:pt x="250" y="4918"/>
                  </a:cubicBezTo>
                  <a:cubicBezTo>
                    <a:pt x="250" y="2218"/>
                    <a:pt x="2438" y="30"/>
                    <a:pt x="5138" y="30"/>
                  </a:cubicBezTo>
                  <a:cubicBezTo>
                    <a:pt x="7837" y="30"/>
                    <a:pt x="10026" y="2218"/>
                    <a:pt x="1002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8A72AE1-167F-83D5-ED7F-935B2508A2B6}"/>
                </a:ext>
              </a:extLst>
            </p:cNvPr>
            <p:cNvSpPr/>
            <p:nvPr/>
          </p:nvSpPr>
          <p:spPr>
            <a:xfrm>
              <a:off x="11951719" y="1714538"/>
              <a:ext cx="9775" cy="9775"/>
            </a:xfrm>
            <a:custGeom>
              <a:avLst/>
              <a:gdLst>
                <a:gd name="connsiteX0" fmla="*/ 10036 w 9775"/>
                <a:gd name="connsiteY0" fmla="*/ 4918 h 9775"/>
                <a:gd name="connsiteX1" fmla="*/ 5148 w 9775"/>
                <a:gd name="connsiteY1" fmla="*/ 9806 h 9775"/>
                <a:gd name="connsiteX2" fmla="*/ 260 w 9775"/>
                <a:gd name="connsiteY2" fmla="*/ 4918 h 9775"/>
                <a:gd name="connsiteX3" fmla="*/ 5148 w 9775"/>
                <a:gd name="connsiteY3" fmla="*/ 30 h 9775"/>
                <a:gd name="connsiteX4" fmla="*/ 1003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18"/>
                  </a:moveTo>
                  <a:cubicBezTo>
                    <a:pt x="10036" y="7617"/>
                    <a:pt x="7847" y="9806"/>
                    <a:pt x="5148" y="9806"/>
                  </a:cubicBezTo>
                  <a:cubicBezTo>
                    <a:pt x="2448" y="9806"/>
                    <a:pt x="260" y="7617"/>
                    <a:pt x="260" y="4918"/>
                  </a:cubicBezTo>
                  <a:cubicBezTo>
                    <a:pt x="260" y="2218"/>
                    <a:pt x="2448" y="30"/>
                    <a:pt x="5148" y="30"/>
                  </a:cubicBezTo>
                  <a:cubicBezTo>
                    <a:pt x="7847" y="30"/>
                    <a:pt x="10036" y="2218"/>
                    <a:pt x="1003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269AA0D1-F33D-D197-19FB-D63C3C55BD1F}"/>
                </a:ext>
              </a:extLst>
            </p:cNvPr>
            <p:cNvSpPr/>
            <p:nvPr/>
          </p:nvSpPr>
          <p:spPr>
            <a:xfrm>
              <a:off x="12000598" y="1714538"/>
              <a:ext cx="9775" cy="9775"/>
            </a:xfrm>
            <a:custGeom>
              <a:avLst/>
              <a:gdLst>
                <a:gd name="connsiteX0" fmla="*/ 10046 w 9775"/>
                <a:gd name="connsiteY0" fmla="*/ 4918 h 9775"/>
                <a:gd name="connsiteX1" fmla="*/ 5158 w 9775"/>
                <a:gd name="connsiteY1" fmla="*/ 9806 h 9775"/>
                <a:gd name="connsiteX2" fmla="*/ 270 w 9775"/>
                <a:gd name="connsiteY2" fmla="*/ 4918 h 9775"/>
                <a:gd name="connsiteX3" fmla="*/ 5158 w 9775"/>
                <a:gd name="connsiteY3" fmla="*/ 30 h 9775"/>
                <a:gd name="connsiteX4" fmla="*/ 1004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18"/>
                  </a:moveTo>
                  <a:cubicBezTo>
                    <a:pt x="10046" y="7617"/>
                    <a:pt x="7857" y="9806"/>
                    <a:pt x="5158" y="9806"/>
                  </a:cubicBezTo>
                  <a:cubicBezTo>
                    <a:pt x="2458" y="9806"/>
                    <a:pt x="270" y="7617"/>
                    <a:pt x="270" y="4918"/>
                  </a:cubicBezTo>
                  <a:cubicBezTo>
                    <a:pt x="270" y="2218"/>
                    <a:pt x="2458" y="30"/>
                    <a:pt x="5158" y="30"/>
                  </a:cubicBezTo>
                  <a:cubicBezTo>
                    <a:pt x="7857" y="30"/>
                    <a:pt x="10046" y="2218"/>
                    <a:pt x="1004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4429F8F-0C36-D134-4271-EDF95540F7EB}"/>
                </a:ext>
              </a:extLst>
            </p:cNvPr>
            <p:cNvSpPr/>
            <p:nvPr/>
          </p:nvSpPr>
          <p:spPr>
            <a:xfrm>
              <a:off x="12049476" y="1714538"/>
              <a:ext cx="9775" cy="9775"/>
            </a:xfrm>
            <a:custGeom>
              <a:avLst/>
              <a:gdLst>
                <a:gd name="connsiteX0" fmla="*/ 10056 w 9775"/>
                <a:gd name="connsiteY0" fmla="*/ 4918 h 9775"/>
                <a:gd name="connsiteX1" fmla="*/ 5168 w 9775"/>
                <a:gd name="connsiteY1" fmla="*/ 9806 h 9775"/>
                <a:gd name="connsiteX2" fmla="*/ 280 w 9775"/>
                <a:gd name="connsiteY2" fmla="*/ 4918 h 9775"/>
                <a:gd name="connsiteX3" fmla="*/ 5168 w 9775"/>
                <a:gd name="connsiteY3" fmla="*/ 30 h 9775"/>
                <a:gd name="connsiteX4" fmla="*/ 1005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18"/>
                  </a:moveTo>
                  <a:cubicBezTo>
                    <a:pt x="10056" y="7617"/>
                    <a:pt x="7867" y="9806"/>
                    <a:pt x="5168" y="9806"/>
                  </a:cubicBezTo>
                  <a:cubicBezTo>
                    <a:pt x="2468" y="9806"/>
                    <a:pt x="280" y="7617"/>
                    <a:pt x="280" y="4918"/>
                  </a:cubicBezTo>
                  <a:cubicBezTo>
                    <a:pt x="280" y="2218"/>
                    <a:pt x="2468" y="30"/>
                    <a:pt x="5168" y="30"/>
                  </a:cubicBezTo>
                  <a:cubicBezTo>
                    <a:pt x="7867" y="30"/>
                    <a:pt x="10056" y="2218"/>
                    <a:pt x="1005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C86F4FFC-6A9D-FED7-0FF5-785C12962556}"/>
                </a:ext>
              </a:extLst>
            </p:cNvPr>
            <p:cNvSpPr/>
            <p:nvPr/>
          </p:nvSpPr>
          <p:spPr>
            <a:xfrm>
              <a:off x="12098354" y="1714538"/>
              <a:ext cx="9775" cy="9775"/>
            </a:xfrm>
            <a:custGeom>
              <a:avLst/>
              <a:gdLst>
                <a:gd name="connsiteX0" fmla="*/ 10066 w 9775"/>
                <a:gd name="connsiteY0" fmla="*/ 4918 h 9775"/>
                <a:gd name="connsiteX1" fmla="*/ 5178 w 9775"/>
                <a:gd name="connsiteY1" fmla="*/ 9806 h 9775"/>
                <a:gd name="connsiteX2" fmla="*/ 290 w 9775"/>
                <a:gd name="connsiteY2" fmla="*/ 4918 h 9775"/>
                <a:gd name="connsiteX3" fmla="*/ 5178 w 9775"/>
                <a:gd name="connsiteY3" fmla="*/ 30 h 9775"/>
                <a:gd name="connsiteX4" fmla="*/ 1006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18"/>
                  </a:moveTo>
                  <a:cubicBezTo>
                    <a:pt x="10066" y="7617"/>
                    <a:pt x="7877" y="9806"/>
                    <a:pt x="5178" y="9806"/>
                  </a:cubicBezTo>
                  <a:cubicBezTo>
                    <a:pt x="2478" y="9806"/>
                    <a:pt x="290" y="7617"/>
                    <a:pt x="290" y="4918"/>
                  </a:cubicBezTo>
                  <a:cubicBezTo>
                    <a:pt x="290" y="2218"/>
                    <a:pt x="2478" y="30"/>
                    <a:pt x="5178" y="30"/>
                  </a:cubicBezTo>
                  <a:cubicBezTo>
                    <a:pt x="7877" y="30"/>
                    <a:pt x="10066" y="2218"/>
                    <a:pt x="1006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0A91CC09-8008-6DF8-8E3C-76FC6240BD58}"/>
                </a:ext>
              </a:extLst>
            </p:cNvPr>
            <p:cNvSpPr/>
            <p:nvPr/>
          </p:nvSpPr>
          <p:spPr>
            <a:xfrm>
              <a:off x="12147233" y="1714538"/>
              <a:ext cx="9775" cy="9775"/>
            </a:xfrm>
            <a:custGeom>
              <a:avLst/>
              <a:gdLst>
                <a:gd name="connsiteX0" fmla="*/ 10076 w 9775"/>
                <a:gd name="connsiteY0" fmla="*/ 4918 h 9775"/>
                <a:gd name="connsiteX1" fmla="*/ 5188 w 9775"/>
                <a:gd name="connsiteY1" fmla="*/ 9806 h 9775"/>
                <a:gd name="connsiteX2" fmla="*/ 300 w 9775"/>
                <a:gd name="connsiteY2" fmla="*/ 4918 h 9775"/>
                <a:gd name="connsiteX3" fmla="*/ 5188 w 9775"/>
                <a:gd name="connsiteY3" fmla="*/ 30 h 9775"/>
                <a:gd name="connsiteX4" fmla="*/ 10076 w 9775"/>
                <a:gd name="connsiteY4" fmla="*/ 49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18"/>
                  </a:moveTo>
                  <a:cubicBezTo>
                    <a:pt x="10076" y="7617"/>
                    <a:pt x="7887" y="9806"/>
                    <a:pt x="5188" y="9806"/>
                  </a:cubicBezTo>
                  <a:cubicBezTo>
                    <a:pt x="2488" y="9806"/>
                    <a:pt x="300" y="7617"/>
                    <a:pt x="300" y="4918"/>
                  </a:cubicBezTo>
                  <a:cubicBezTo>
                    <a:pt x="300" y="2218"/>
                    <a:pt x="2488" y="30"/>
                    <a:pt x="5188" y="30"/>
                  </a:cubicBezTo>
                  <a:cubicBezTo>
                    <a:pt x="7887" y="30"/>
                    <a:pt x="10076" y="2218"/>
                    <a:pt x="10076" y="49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FB27BF8C-A266-AF7C-F7EA-1A70D099D6ED}"/>
                </a:ext>
              </a:extLst>
            </p:cNvPr>
            <p:cNvSpPr/>
            <p:nvPr/>
          </p:nvSpPr>
          <p:spPr>
            <a:xfrm>
              <a:off x="10680883" y="1763417"/>
              <a:ext cx="9775" cy="9775"/>
            </a:xfrm>
            <a:custGeom>
              <a:avLst/>
              <a:gdLst>
                <a:gd name="connsiteX0" fmla="*/ 9776 w 9775"/>
                <a:gd name="connsiteY0" fmla="*/ 4928 h 9775"/>
                <a:gd name="connsiteX1" fmla="*/ 4888 w 9775"/>
                <a:gd name="connsiteY1" fmla="*/ 9816 h 9775"/>
                <a:gd name="connsiteX2" fmla="*/ 0 w 9775"/>
                <a:gd name="connsiteY2" fmla="*/ 4928 h 9775"/>
                <a:gd name="connsiteX3" fmla="*/ 4888 w 9775"/>
                <a:gd name="connsiteY3" fmla="*/ 40 h 9775"/>
                <a:gd name="connsiteX4" fmla="*/ 977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28"/>
                  </a:moveTo>
                  <a:cubicBezTo>
                    <a:pt x="9776" y="7627"/>
                    <a:pt x="7587" y="9816"/>
                    <a:pt x="4888" y="9816"/>
                  </a:cubicBezTo>
                  <a:cubicBezTo>
                    <a:pt x="2188" y="9816"/>
                    <a:pt x="0" y="7627"/>
                    <a:pt x="0" y="4928"/>
                  </a:cubicBezTo>
                  <a:cubicBezTo>
                    <a:pt x="0" y="2228"/>
                    <a:pt x="2188" y="40"/>
                    <a:pt x="4888" y="40"/>
                  </a:cubicBezTo>
                  <a:cubicBezTo>
                    <a:pt x="7587" y="40"/>
                    <a:pt x="9776" y="2228"/>
                    <a:pt x="977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D622F80E-405F-7551-C867-7CED4CDCB717}"/>
                </a:ext>
              </a:extLst>
            </p:cNvPr>
            <p:cNvSpPr/>
            <p:nvPr/>
          </p:nvSpPr>
          <p:spPr>
            <a:xfrm>
              <a:off x="10729761" y="1763417"/>
              <a:ext cx="9775" cy="9775"/>
            </a:xfrm>
            <a:custGeom>
              <a:avLst/>
              <a:gdLst>
                <a:gd name="connsiteX0" fmla="*/ 9786 w 9775"/>
                <a:gd name="connsiteY0" fmla="*/ 4928 h 9775"/>
                <a:gd name="connsiteX1" fmla="*/ 4898 w 9775"/>
                <a:gd name="connsiteY1" fmla="*/ 9816 h 9775"/>
                <a:gd name="connsiteX2" fmla="*/ 10 w 9775"/>
                <a:gd name="connsiteY2" fmla="*/ 4928 h 9775"/>
                <a:gd name="connsiteX3" fmla="*/ 4898 w 9775"/>
                <a:gd name="connsiteY3" fmla="*/ 40 h 9775"/>
                <a:gd name="connsiteX4" fmla="*/ 978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28"/>
                  </a:moveTo>
                  <a:cubicBezTo>
                    <a:pt x="9786" y="7627"/>
                    <a:pt x="7597" y="9816"/>
                    <a:pt x="4898" y="9816"/>
                  </a:cubicBezTo>
                  <a:cubicBezTo>
                    <a:pt x="2198" y="9816"/>
                    <a:pt x="10" y="7627"/>
                    <a:pt x="10" y="4928"/>
                  </a:cubicBezTo>
                  <a:cubicBezTo>
                    <a:pt x="10" y="2228"/>
                    <a:pt x="2198" y="40"/>
                    <a:pt x="4898" y="40"/>
                  </a:cubicBezTo>
                  <a:cubicBezTo>
                    <a:pt x="7597" y="40"/>
                    <a:pt x="9786" y="2228"/>
                    <a:pt x="978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8C02F8F7-5F20-5547-0A0C-080D9F3600F9}"/>
                </a:ext>
              </a:extLst>
            </p:cNvPr>
            <p:cNvSpPr/>
            <p:nvPr/>
          </p:nvSpPr>
          <p:spPr>
            <a:xfrm>
              <a:off x="10778639" y="1763417"/>
              <a:ext cx="9775" cy="9775"/>
            </a:xfrm>
            <a:custGeom>
              <a:avLst/>
              <a:gdLst>
                <a:gd name="connsiteX0" fmla="*/ 9796 w 9775"/>
                <a:gd name="connsiteY0" fmla="*/ 4928 h 9775"/>
                <a:gd name="connsiteX1" fmla="*/ 4908 w 9775"/>
                <a:gd name="connsiteY1" fmla="*/ 9816 h 9775"/>
                <a:gd name="connsiteX2" fmla="*/ 20 w 9775"/>
                <a:gd name="connsiteY2" fmla="*/ 4928 h 9775"/>
                <a:gd name="connsiteX3" fmla="*/ 4908 w 9775"/>
                <a:gd name="connsiteY3" fmla="*/ 40 h 9775"/>
                <a:gd name="connsiteX4" fmla="*/ 979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28"/>
                  </a:moveTo>
                  <a:cubicBezTo>
                    <a:pt x="9796" y="7627"/>
                    <a:pt x="7607" y="9816"/>
                    <a:pt x="4908" y="9816"/>
                  </a:cubicBezTo>
                  <a:cubicBezTo>
                    <a:pt x="2208" y="9816"/>
                    <a:pt x="20" y="7627"/>
                    <a:pt x="20" y="4928"/>
                  </a:cubicBezTo>
                  <a:cubicBezTo>
                    <a:pt x="20" y="2228"/>
                    <a:pt x="2208" y="40"/>
                    <a:pt x="4908" y="40"/>
                  </a:cubicBezTo>
                  <a:cubicBezTo>
                    <a:pt x="7607" y="40"/>
                    <a:pt x="9796" y="2228"/>
                    <a:pt x="979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9977D09-CCB4-5807-6806-A167F1CAD97D}"/>
                </a:ext>
              </a:extLst>
            </p:cNvPr>
            <p:cNvSpPr/>
            <p:nvPr/>
          </p:nvSpPr>
          <p:spPr>
            <a:xfrm>
              <a:off x="10827518" y="1763417"/>
              <a:ext cx="9775" cy="9775"/>
            </a:xfrm>
            <a:custGeom>
              <a:avLst/>
              <a:gdLst>
                <a:gd name="connsiteX0" fmla="*/ 9806 w 9775"/>
                <a:gd name="connsiteY0" fmla="*/ 4928 h 9775"/>
                <a:gd name="connsiteX1" fmla="*/ 4918 w 9775"/>
                <a:gd name="connsiteY1" fmla="*/ 9816 h 9775"/>
                <a:gd name="connsiteX2" fmla="*/ 30 w 9775"/>
                <a:gd name="connsiteY2" fmla="*/ 4928 h 9775"/>
                <a:gd name="connsiteX3" fmla="*/ 4918 w 9775"/>
                <a:gd name="connsiteY3" fmla="*/ 40 h 9775"/>
                <a:gd name="connsiteX4" fmla="*/ 980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28"/>
                  </a:moveTo>
                  <a:cubicBezTo>
                    <a:pt x="9806" y="7627"/>
                    <a:pt x="7617" y="9816"/>
                    <a:pt x="4918" y="9816"/>
                  </a:cubicBezTo>
                  <a:cubicBezTo>
                    <a:pt x="2218" y="9816"/>
                    <a:pt x="30" y="7627"/>
                    <a:pt x="30" y="4928"/>
                  </a:cubicBezTo>
                  <a:cubicBezTo>
                    <a:pt x="30" y="2228"/>
                    <a:pt x="2218" y="40"/>
                    <a:pt x="4918" y="40"/>
                  </a:cubicBezTo>
                  <a:cubicBezTo>
                    <a:pt x="7617" y="40"/>
                    <a:pt x="9806" y="2228"/>
                    <a:pt x="980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BDB9CEE-F303-B766-060A-7F1EC3DA9BF9}"/>
                </a:ext>
              </a:extLst>
            </p:cNvPr>
            <p:cNvSpPr/>
            <p:nvPr/>
          </p:nvSpPr>
          <p:spPr>
            <a:xfrm>
              <a:off x="10876396" y="1763417"/>
              <a:ext cx="9775" cy="9775"/>
            </a:xfrm>
            <a:custGeom>
              <a:avLst/>
              <a:gdLst>
                <a:gd name="connsiteX0" fmla="*/ 9816 w 9775"/>
                <a:gd name="connsiteY0" fmla="*/ 4928 h 9775"/>
                <a:gd name="connsiteX1" fmla="*/ 4928 w 9775"/>
                <a:gd name="connsiteY1" fmla="*/ 9816 h 9775"/>
                <a:gd name="connsiteX2" fmla="*/ 40 w 9775"/>
                <a:gd name="connsiteY2" fmla="*/ 4928 h 9775"/>
                <a:gd name="connsiteX3" fmla="*/ 4928 w 9775"/>
                <a:gd name="connsiteY3" fmla="*/ 40 h 9775"/>
                <a:gd name="connsiteX4" fmla="*/ 981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28"/>
                  </a:moveTo>
                  <a:cubicBezTo>
                    <a:pt x="9816" y="7627"/>
                    <a:pt x="7627" y="9816"/>
                    <a:pt x="4928" y="9816"/>
                  </a:cubicBezTo>
                  <a:cubicBezTo>
                    <a:pt x="2228" y="9816"/>
                    <a:pt x="40" y="7627"/>
                    <a:pt x="40" y="4928"/>
                  </a:cubicBezTo>
                  <a:cubicBezTo>
                    <a:pt x="40" y="2228"/>
                    <a:pt x="2228" y="40"/>
                    <a:pt x="4928" y="40"/>
                  </a:cubicBezTo>
                  <a:cubicBezTo>
                    <a:pt x="7627" y="40"/>
                    <a:pt x="9816" y="2228"/>
                    <a:pt x="981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92F8B14C-93CE-9E3E-4D47-0461ED1A920A}"/>
                </a:ext>
              </a:extLst>
            </p:cNvPr>
            <p:cNvSpPr/>
            <p:nvPr/>
          </p:nvSpPr>
          <p:spPr>
            <a:xfrm>
              <a:off x="10925274" y="1763417"/>
              <a:ext cx="9775" cy="9775"/>
            </a:xfrm>
            <a:custGeom>
              <a:avLst/>
              <a:gdLst>
                <a:gd name="connsiteX0" fmla="*/ 9826 w 9775"/>
                <a:gd name="connsiteY0" fmla="*/ 4928 h 9775"/>
                <a:gd name="connsiteX1" fmla="*/ 4938 w 9775"/>
                <a:gd name="connsiteY1" fmla="*/ 9816 h 9775"/>
                <a:gd name="connsiteX2" fmla="*/ 50 w 9775"/>
                <a:gd name="connsiteY2" fmla="*/ 4928 h 9775"/>
                <a:gd name="connsiteX3" fmla="*/ 4938 w 9775"/>
                <a:gd name="connsiteY3" fmla="*/ 40 h 9775"/>
                <a:gd name="connsiteX4" fmla="*/ 982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28"/>
                  </a:moveTo>
                  <a:cubicBezTo>
                    <a:pt x="9826" y="7627"/>
                    <a:pt x="7637" y="9816"/>
                    <a:pt x="4938" y="9816"/>
                  </a:cubicBezTo>
                  <a:cubicBezTo>
                    <a:pt x="2238" y="9816"/>
                    <a:pt x="50" y="7627"/>
                    <a:pt x="50" y="4928"/>
                  </a:cubicBezTo>
                  <a:cubicBezTo>
                    <a:pt x="50" y="2228"/>
                    <a:pt x="2238" y="40"/>
                    <a:pt x="4938" y="40"/>
                  </a:cubicBezTo>
                  <a:cubicBezTo>
                    <a:pt x="7637" y="40"/>
                    <a:pt x="9826" y="2228"/>
                    <a:pt x="982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E7F227F6-452F-4E09-997A-C5ADA914F98E}"/>
                </a:ext>
              </a:extLst>
            </p:cNvPr>
            <p:cNvSpPr/>
            <p:nvPr/>
          </p:nvSpPr>
          <p:spPr>
            <a:xfrm>
              <a:off x="10974153" y="1763417"/>
              <a:ext cx="9775" cy="9775"/>
            </a:xfrm>
            <a:custGeom>
              <a:avLst/>
              <a:gdLst>
                <a:gd name="connsiteX0" fmla="*/ 9836 w 9775"/>
                <a:gd name="connsiteY0" fmla="*/ 4928 h 9775"/>
                <a:gd name="connsiteX1" fmla="*/ 4948 w 9775"/>
                <a:gd name="connsiteY1" fmla="*/ 9816 h 9775"/>
                <a:gd name="connsiteX2" fmla="*/ 60 w 9775"/>
                <a:gd name="connsiteY2" fmla="*/ 4928 h 9775"/>
                <a:gd name="connsiteX3" fmla="*/ 4948 w 9775"/>
                <a:gd name="connsiteY3" fmla="*/ 40 h 9775"/>
                <a:gd name="connsiteX4" fmla="*/ 983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28"/>
                  </a:moveTo>
                  <a:cubicBezTo>
                    <a:pt x="9836" y="7627"/>
                    <a:pt x="7647" y="9816"/>
                    <a:pt x="4948" y="9816"/>
                  </a:cubicBezTo>
                  <a:cubicBezTo>
                    <a:pt x="2248" y="9816"/>
                    <a:pt x="60" y="7627"/>
                    <a:pt x="60" y="4928"/>
                  </a:cubicBezTo>
                  <a:cubicBezTo>
                    <a:pt x="60" y="2228"/>
                    <a:pt x="2248" y="40"/>
                    <a:pt x="4948" y="40"/>
                  </a:cubicBezTo>
                  <a:cubicBezTo>
                    <a:pt x="7647" y="40"/>
                    <a:pt x="9836" y="2228"/>
                    <a:pt x="983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785FC6F-29C1-7648-78F2-070365346E4E}"/>
                </a:ext>
              </a:extLst>
            </p:cNvPr>
            <p:cNvSpPr/>
            <p:nvPr/>
          </p:nvSpPr>
          <p:spPr>
            <a:xfrm>
              <a:off x="11023031" y="1763417"/>
              <a:ext cx="9775" cy="9775"/>
            </a:xfrm>
            <a:custGeom>
              <a:avLst/>
              <a:gdLst>
                <a:gd name="connsiteX0" fmla="*/ 9846 w 9775"/>
                <a:gd name="connsiteY0" fmla="*/ 4928 h 9775"/>
                <a:gd name="connsiteX1" fmla="*/ 4958 w 9775"/>
                <a:gd name="connsiteY1" fmla="*/ 9816 h 9775"/>
                <a:gd name="connsiteX2" fmla="*/ 70 w 9775"/>
                <a:gd name="connsiteY2" fmla="*/ 4928 h 9775"/>
                <a:gd name="connsiteX3" fmla="*/ 4958 w 9775"/>
                <a:gd name="connsiteY3" fmla="*/ 40 h 9775"/>
                <a:gd name="connsiteX4" fmla="*/ 984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28"/>
                  </a:moveTo>
                  <a:cubicBezTo>
                    <a:pt x="9846" y="7627"/>
                    <a:pt x="7657" y="9816"/>
                    <a:pt x="4958" y="9816"/>
                  </a:cubicBezTo>
                  <a:cubicBezTo>
                    <a:pt x="2258" y="9816"/>
                    <a:pt x="70" y="7627"/>
                    <a:pt x="70" y="4928"/>
                  </a:cubicBezTo>
                  <a:cubicBezTo>
                    <a:pt x="70" y="2228"/>
                    <a:pt x="2258" y="40"/>
                    <a:pt x="4958" y="40"/>
                  </a:cubicBezTo>
                  <a:cubicBezTo>
                    <a:pt x="7657" y="40"/>
                    <a:pt x="9846" y="2228"/>
                    <a:pt x="984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2875330-D01E-2CAC-16A7-A49B4CEB5A06}"/>
                </a:ext>
              </a:extLst>
            </p:cNvPr>
            <p:cNvSpPr/>
            <p:nvPr/>
          </p:nvSpPr>
          <p:spPr>
            <a:xfrm>
              <a:off x="11071909" y="1763417"/>
              <a:ext cx="9775" cy="9775"/>
            </a:xfrm>
            <a:custGeom>
              <a:avLst/>
              <a:gdLst>
                <a:gd name="connsiteX0" fmla="*/ 9856 w 9775"/>
                <a:gd name="connsiteY0" fmla="*/ 4928 h 9775"/>
                <a:gd name="connsiteX1" fmla="*/ 4968 w 9775"/>
                <a:gd name="connsiteY1" fmla="*/ 9816 h 9775"/>
                <a:gd name="connsiteX2" fmla="*/ 80 w 9775"/>
                <a:gd name="connsiteY2" fmla="*/ 4928 h 9775"/>
                <a:gd name="connsiteX3" fmla="*/ 4968 w 9775"/>
                <a:gd name="connsiteY3" fmla="*/ 40 h 9775"/>
                <a:gd name="connsiteX4" fmla="*/ 985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28"/>
                  </a:moveTo>
                  <a:cubicBezTo>
                    <a:pt x="9856" y="7627"/>
                    <a:pt x="7667" y="9816"/>
                    <a:pt x="4968" y="9816"/>
                  </a:cubicBezTo>
                  <a:cubicBezTo>
                    <a:pt x="2268" y="9816"/>
                    <a:pt x="80" y="7627"/>
                    <a:pt x="80" y="4928"/>
                  </a:cubicBezTo>
                  <a:cubicBezTo>
                    <a:pt x="80" y="2228"/>
                    <a:pt x="2268" y="40"/>
                    <a:pt x="4968" y="40"/>
                  </a:cubicBezTo>
                  <a:cubicBezTo>
                    <a:pt x="7667" y="40"/>
                    <a:pt x="9856" y="2228"/>
                    <a:pt x="985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4B0A803-B44E-F90E-B258-E5A0E5F15FB5}"/>
                </a:ext>
              </a:extLst>
            </p:cNvPr>
            <p:cNvSpPr/>
            <p:nvPr/>
          </p:nvSpPr>
          <p:spPr>
            <a:xfrm>
              <a:off x="11120788" y="1763417"/>
              <a:ext cx="9775" cy="9775"/>
            </a:xfrm>
            <a:custGeom>
              <a:avLst/>
              <a:gdLst>
                <a:gd name="connsiteX0" fmla="*/ 9866 w 9775"/>
                <a:gd name="connsiteY0" fmla="*/ 4928 h 9775"/>
                <a:gd name="connsiteX1" fmla="*/ 4978 w 9775"/>
                <a:gd name="connsiteY1" fmla="*/ 9816 h 9775"/>
                <a:gd name="connsiteX2" fmla="*/ 90 w 9775"/>
                <a:gd name="connsiteY2" fmla="*/ 4928 h 9775"/>
                <a:gd name="connsiteX3" fmla="*/ 4978 w 9775"/>
                <a:gd name="connsiteY3" fmla="*/ 40 h 9775"/>
                <a:gd name="connsiteX4" fmla="*/ 986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28"/>
                  </a:moveTo>
                  <a:cubicBezTo>
                    <a:pt x="9866" y="7627"/>
                    <a:pt x="7677" y="9816"/>
                    <a:pt x="4978" y="9816"/>
                  </a:cubicBezTo>
                  <a:cubicBezTo>
                    <a:pt x="2278" y="9816"/>
                    <a:pt x="90" y="7627"/>
                    <a:pt x="90" y="4928"/>
                  </a:cubicBezTo>
                  <a:cubicBezTo>
                    <a:pt x="90" y="2228"/>
                    <a:pt x="2278" y="40"/>
                    <a:pt x="4978" y="40"/>
                  </a:cubicBezTo>
                  <a:cubicBezTo>
                    <a:pt x="7677" y="40"/>
                    <a:pt x="9866" y="2228"/>
                    <a:pt x="986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38CAAEDE-76D6-BFB2-0331-E190E819FD8B}"/>
                </a:ext>
              </a:extLst>
            </p:cNvPr>
            <p:cNvSpPr/>
            <p:nvPr/>
          </p:nvSpPr>
          <p:spPr>
            <a:xfrm>
              <a:off x="11169666" y="1763417"/>
              <a:ext cx="9775" cy="9775"/>
            </a:xfrm>
            <a:custGeom>
              <a:avLst/>
              <a:gdLst>
                <a:gd name="connsiteX0" fmla="*/ 9876 w 9775"/>
                <a:gd name="connsiteY0" fmla="*/ 4928 h 9775"/>
                <a:gd name="connsiteX1" fmla="*/ 4988 w 9775"/>
                <a:gd name="connsiteY1" fmla="*/ 9816 h 9775"/>
                <a:gd name="connsiteX2" fmla="*/ 100 w 9775"/>
                <a:gd name="connsiteY2" fmla="*/ 4928 h 9775"/>
                <a:gd name="connsiteX3" fmla="*/ 4988 w 9775"/>
                <a:gd name="connsiteY3" fmla="*/ 40 h 9775"/>
                <a:gd name="connsiteX4" fmla="*/ 987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28"/>
                  </a:moveTo>
                  <a:cubicBezTo>
                    <a:pt x="9876" y="7627"/>
                    <a:pt x="7687" y="9816"/>
                    <a:pt x="4988" y="9816"/>
                  </a:cubicBezTo>
                  <a:cubicBezTo>
                    <a:pt x="2288" y="9816"/>
                    <a:pt x="100" y="7627"/>
                    <a:pt x="100" y="4928"/>
                  </a:cubicBezTo>
                  <a:cubicBezTo>
                    <a:pt x="100" y="2228"/>
                    <a:pt x="2288" y="40"/>
                    <a:pt x="4988" y="40"/>
                  </a:cubicBezTo>
                  <a:cubicBezTo>
                    <a:pt x="7687" y="40"/>
                    <a:pt x="9876" y="2228"/>
                    <a:pt x="987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280D9DEA-63E1-43AE-9CD2-BF0BD7D08419}"/>
                </a:ext>
              </a:extLst>
            </p:cNvPr>
            <p:cNvSpPr/>
            <p:nvPr/>
          </p:nvSpPr>
          <p:spPr>
            <a:xfrm>
              <a:off x="11218544" y="1763417"/>
              <a:ext cx="9775" cy="9775"/>
            </a:xfrm>
            <a:custGeom>
              <a:avLst/>
              <a:gdLst>
                <a:gd name="connsiteX0" fmla="*/ 9886 w 9775"/>
                <a:gd name="connsiteY0" fmla="*/ 4928 h 9775"/>
                <a:gd name="connsiteX1" fmla="*/ 4998 w 9775"/>
                <a:gd name="connsiteY1" fmla="*/ 9816 h 9775"/>
                <a:gd name="connsiteX2" fmla="*/ 110 w 9775"/>
                <a:gd name="connsiteY2" fmla="*/ 4928 h 9775"/>
                <a:gd name="connsiteX3" fmla="*/ 4998 w 9775"/>
                <a:gd name="connsiteY3" fmla="*/ 40 h 9775"/>
                <a:gd name="connsiteX4" fmla="*/ 988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28"/>
                  </a:moveTo>
                  <a:cubicBezTo>
                    <a:pt x="9886" y="7627"/>
                    <a:pt x="7697" y="9816"/>
                    <a:pt x="4998" y="9816"/>
                  </a:cubicBezTo>
                  <a:cubicBezTo>
                    <a:pt x="2298" y="9816"/>
                    <a:pt x="110" y="7627"/>
                    <a:pt x="110" y="4928"/>
                  </a:cubicBezTo>
                  <a:cubicBezTo>
                    <a:pt x="110" y="2228"/>
                    <a:pt x="2298" y="40"/>
                    <a:pt x="4998" y="40"/>
                  </a:cubicBezTo>
                  <a:cubicBezTo>
                    <a:pt x="7697" y="40"/>
                    <a:pt x="9886" y="2228"/>
                    <a:pt x="988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15B5BF4B-72A4-FBA6-EAEA-4D06584ADCC7}"/>
                </a:ext>
              </a:extLst>
            </p:cNvPr>
            <p:cNvSpPr/>
            <p:nvPr/>
          </p:nvSpPr>
          <p:spPr>
            <a:xfrm>
              <a:off x="11267423" y="1763417"/>
              <a:ext cx="9775" cy="9775"/>
            </a:xfrm>
            <a:custGeom>
              <a:avLst/>
              <a:gdLst>
                <a:gd name="connsiteX0" fmla="*/ 9896 w 9775"/>
                <a:gd name="connsiteY0" fmla="*/ 4928 h 9775"/>
                <a:gd name="connsiteX1" fmla="*/ 5008 w 9775"/>
                <a:gd name="connsiteY1" fmla="*/ 9816 h 9775"/>
                <a:gd name="connsiteX2" fmla="*/ 120 w 9775"/>
                <a:gd name="connsiteY2" fmla="*/ 4928 h 9775"/>
                <a:gd name="connsiteX3" fmla="*/ 5008 w 9775"/>
                <a:gd name="connsiteY3" fmla="*/ 40 h 9775"/>
                <a:gd name="connsiteX4" fmla="*/ 989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28"/>
                  </a:moveTo>
                  <a:cubicBezTo>
                    <a:pt x="9896" y="7627"/>
                    <a:pt x="7707" y="9816"/>
                    <a:pt x="5008" y="9816"/>
                  </a:cubicBezTo>
                  <a:cubicBezTo>
                    <a:pt x="2308" y="9816"/>
                    <a:pt x="120" y="7627"/>
                    <a:pt x="120" y="4928"/>
                  </a:cubicBezTo>
                  <a:cubicBezTo>
                    <a:pt x="120" y="2228"/>
                    <a:pt x="2308" y="40"/>
                    <a:pt x="5008" y="40"/>
                  </a:cubicBezTo>
                  <a:cubicBezTo>
                    <a:pt x="7707" y="40"/>
                    <a:pt x="9896" y="2228"/>
                    <a:pt x="989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17A2AC7-FFF8-F580-0CE0-E244665DFAB0}"/>
                </a:ext>
              </a:extLst>
            </p:cNvPr>
            <p:cNvSpPr/>
            <p:nvPr/>
          </p:nvSpPr>
          <p:spPr>
            <a:xfrm>
              <a:off x="11316301" y="1763417"/>
              <a:ext cx="9775" cy="9775"/>
            </a:xfrm>
            <a:custGeom>
              <a:avLst/>
              <a:gdLst>
                <a:gd name="connsiteX0" fmla="*/ 9906 w 9775"/>
                <a:gd name="connsiteY0" fmla="*/ 4928 h 9775"/>
                <a:gd name="connsiteX1" fmla="*/ 5018 w 9775"/>
                <a:gd name="connsiteY1" fmla="*/ 9816 h 9775"/>
                <a:gd name="connsiteX2" fmla="*/ 130 w 9775"/>
                <a:gd name="connsiteY2" fmla="*/ 4928 h 9775"/>
                <a:gd name="connsiteX3" fmla="*/ 5018 w 9775"/>
                <a:gd name="connsiteY3" fmla="*/ 40 h 9775"/>
                <a:gd name="connsiteX4" fmla="*/ 990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28"/>
                  </a:moveTo>
                  <a:cubicBezTo>
                    <a:pt x="9906" y="7627"/>
                    <a:pt x="7717" y="9816"/>
                    <a:pt x="5018" y="9816"/>
                  </a:cubicBezTo>
                  <a:cubicBezTo>
                    <a:pt x="2318" y="9816"/>
                    <a:pt x="130" y="7627"/>
                    <a:pt x="130" y="4928"/>
                  </a:cubicBezTo>
                  <a:cubicBezTo>
                    <a:pt x="130" y="2228"/>
                    <a:pt x="2318" y="40"/>
                    <a:pt x="5018" y="40"/>
                  </a:cubicBezTo>
                  <a:cubicBezTo>
                    <a:pt x="7717" y="40"/>
                    <a:pt x="9906" y="2228"/>
                    <a:pt x="990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53D4D17D-70CB-1887-6A7E-08DC1106297B}"/>
                </a:ext>
              </a:extLst>
            </p:cNvPr>
            <p:cNvSpPr/>
            <p:nvPr/>
          </p:nvSpPr>
          <p:spPr>
            <a:xfrm>
              <a:off x="11365179" y="1763417"/>
              <a:ext cx="9775" cy="9775"/>
            </a:xfrm>
            <a:custGeom>
              <a:avLst/>
              <a:gdLst>
                <a:gd name="connsiteX0" fmla="*/ 9916 w 9775"/>
                <a:gd name="connsiteY0" fmla="*/ 4928 h 9775"/>
                <a:gd name="connsiteX1" fmla="*/ 5028 w 9775"/>
                <a:gd name="connsiteY1" fmla="*/ 9816 h 9775"/>
                <a:gd name="connsiteX2" fmla="*/ 140 w 9775"/>
                <a:gd name="connsiteY2" fmla="*/ 4928 h 9775"/>
                <a:gd name="connsiteX3" fmla="*/ 5028 w 9775"/>
                <a:gd name="connsiteY3" fmla="*/ 40 h 9775"/>
                <a:gd name="connsiteX4" fmla="*/ 991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28"/>
                  </a:moveTo>
                  <a:cubicBezTo>
                    <a:pt x="9916" y="7627"/>
                    <a:pt x="7727" y="9816"/>
                    <a:pt x="5028" y="9816"/>
                  </a:cubicBezTo>
                  <a:cubicBezTo>
                    <a:pt x="2328" y="9816"/>
                    <a:pt x="140" y="7627"/>
                    <a:pt x="140" y="4928"/>
                  </a:cubicBezTo>
                  <a:cubicBezTo>
                    <a:pt x="140" y="2228"/>
                    <a:pt x="2328" y="40"/>
                    <a:pt x="5028" y="40"/>
                  </a:cubicBezTo>
                  <a:cubicBezTo>
                    <a:pt x="7727" y="40"/>
                    <a:pt x="9916" y="2228"/>
                    <a:pt x="991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77F09797-53C2-A99B-B341-4D5050B451BA}"/>
                </a:ext>
              </a:extLst>
            </p:cNvPr>
            <p:cNvSpPr/>
            <p:nvPr/>
          </p:nvSpPr>
          <p:spPr>
            <a:xfrm>
              <a:off x="11414058" y="1763417"/>
              <a:ext cx="9775" cy="9775"/>
            </a:xfrm>
            <a:custGeom>
              <a:avLst/>
              <a:gdLst>
                <a:gd name="connsiteX0" fmla="*/ 9926 w 9775"/>
                <a:gd name="connsiteY0" fmla="*/ 4928 h 9775"/>
                <a:gd name="connsiteX1" fmla="*/ 5038 w 9775"/>
                <a:gd name="connsiteY1" fmla="*/ 9816 h 9775"/>
                <a:gd name="connsiteX2" fmla="*/ 150 w 9775"/>
                <a:gd name="connsiteY2" fmla="*/ 4928 h 9775"/>
                <a:gd name="connsiteX3" fmla="*/ 5038 w 9775"/>
                <a:gd name="connsiteY3" fmla="*/ 40 h 9775"/>
                <a:gd name="connsiteX4" fmla="*/ 992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28"/>
                  </a:moveTo>
                  <a:cubicBezTo>
                    <a:pt x="9926" y="7627"/>
                    <a:pt x="7737" y="9816"/>
                    <a:pt x="5038" y="9816"/>
                  </a:cubicBezTo>
                  <a:cubicBezTo>
                    <a:pt x="2338" y="9816"/>
                    <a:pt x="150" y="7627"/>
                    <a:pt x="150" y="4928"/>
                  </a:cubicBezTo>
                  <a:cubicBezTo>
                    <a:pt x="150" y="2228"/>
                    <a:pt x="2338" y="40"/>
                    <a:pt x="5038" y="40"/>
                  </a:cubicBezTo>
                  <a:cubicBezTo>
                    <a:pt x="7737" y="40"/>
                    <a:pt x="9926" y="2228"/>
                    <a:pt x="992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763C3C80-EFD0-E212-FF40-B14AE643FCB3}"/>
                </a:ext>
              </a:extLst>
            </p:cNvPr>
            <p:cNvSpPr/>
            <p:nvPr/>
          </p:nvSpPr>
          <p:spPr>
            <a:xfrm>
              <a:off x="11462936" y="1763417"/>
              <a:ext cx="9775" cy="9775"/>
            </a:xfrm>
            <a:custGeom>
              <a:avLst/>
              <a:gdLst>
                <a:gd name="connsiteX0" fmla="*/ 9936 w 9775"/>
                <a:gd name="connsiteY0" fmla="*/ 4928 h 9775"/>
                <a:gd name="connsiteX1" fmla="*/ 5048 w 9775"/>
                <a:gd name="connsiteY1" fmla="*/ 9816 h 9775"/>
                <a:gd name="connsiteX2" fmla="*/ 160 w 9775"/>
                <a:gd name="connsiteY2" fmla="*/ 4928 h 9775"/>
                <a:gd name="connsiteX3" fmla="*/ 5048 w 9775"/>
                <a:gd name="connsiteY3" fmla="*/ 40 h 9775"/>
                <a:gd name="connsiteX4" fmla="*/ 993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28"/>
                  </a:moveTo>
                  <a:cubicBezTo>
                    <a:pt x="9936" y="7627"/>
                    <a:pt x="7747" y="9816"/>
                    <a:pt x="5048" y="9816"/>
                  </a:cubicBezTo>
                  <a:cubicBezTo>
                    <a:pt x="2348" y="9816"/>
                    <a:pt x="160" y="7627"/>
                    <a:pt x="160" y="4928"/>
                  </a:cubicBezTo>
                  <a:cubicBezTo>
                    <a:pt x="160" y="2228"/>
                    <a:pt x="2348" y="40"/>
                    <a:pt x="5048" y="40"/>
                  </a:cubicBezTo>
                  <a:cubicBezTo>
                    <a:pt x="7747" y="40"/>
                    <a:pt x="9936" y="2228"/>
                    <a:pt x="993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389C1D66-5301-D284-1A8D-C267A4CAFA51}"/>
                </a:ext>
              </a:extLst>
            </p:cNvPr>
            <p:cNvSpPr/>
            <p:nvPr/>
          </p:nvSpPr>
          <p:spPr>
            <a:xfrm>
              <a:off x="11511814" y="1763417"/>
              <a:ext cx="9775" cy="9775"/>
            </a:xfrm>
            <a:custGeom>
              <a:avLst/>
              <a:gdLst>
                <a:gd name="connsiteX0" fmla="*/ 9946 w 9775"/>
                <a:gd name="connsiteY0" fmla="*/ 4928 h 9775"/>
                <a:gd name="connsiteX1" fmla="*/ 5058 w 9775"/>
                <a:gd name="connsiteY1" fmla="*/ 9816 h 9775"/>
                <a:gd name="connsiteX2" fmla="*/ 170 w 9775"/>
                <a:gd name="connsiteY2" fmla="*/ 4928 h 9775"/>
                <a:gd name="connsiteX3" fmla="*/ 5058 w 9775"/>
                <a:gd name="connsiteY3" fmla="*/ 40 h 9775"/>
                <a:gd name="connsiteX4" fmla="*/ 994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28"/>
                  </a:moveTo>
                  <a:cubicBezTo>
                    <a:pt x="9946" y="7627"/>
                    <a:pt x="7757" y="9816"/>
                    <a:pt x="5058" y="9816"/>
                  </a:cubicBezTo>
                  <a:cubicBezTo>
                    <a:pt x="2358" y="9816"/>
                    <a:pt x="170" y="7627"/>
                    <a:pt x="170" y="4928"/>
                  </a:cubicBezTo>
                  <a:cubicBezTo>
                    <a:pt x="170" y="2228"/>
                    <a:pt x="2358" y="40"/>
                    <a:pt x="5058" y="40"/>
                  </a:cubicBezTo>
                  <a:cubicBezTo>
                    <a:pt x="7757" y="40"/>
                    <a:pt x="9946" y="2228"/>
                    <a:pt x="994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DB2030F7-6A35-7621-967C-EAD16F9E15C7}"/>
                </a:ext>
              </a:extLst>
            </p:cNvPr>
            <p:cNvSpPr/>
            <p:nvPr/>
          </p:nvSpPr>
          <p:spPr>
            <a:xfrm>
              <a:off x="11560693" y="1763417"/>
              <a:ext cx="9775" cy="9775"/>
            </a:xfrm>
            <a:custGeom>
              <a:avLst/>
              <a:gdLst>
                <a:gd name="connsiteX0" fmla="*/ 9956 w 9775"/>
                <a:gd name="connsiteY0" fmla="*/ 4928 h 9775"/>
                <a:gd name="connsiteX1" fmla="*/ 5068 w 9775"/>
                <a:gd name="connsiteY1" fmla="*/ 9816 h 9775"/>
                <a:gd name="connsiteX2" fmla="*/ 180 w 9775"/>
                <a:gd name="connsiteY2" fmla="*/ 4928 h 9775"/>
                <a:gd name="connsiteX3" fmla="*/ 5068 w 9775"/>
                <a:gd name="connsiteY3" fmla="*/ 40 h 9775"/>
                <a:gd name="connsiteX4" fmla="*/ 995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28"/>
                  </a:moveTo>
                  <a:cubicBezTo>
                    <a:pt x="9956" y="7627"/>
                    <a:pt x="7767" y="9816"/>
                    <a:pt x="5068" y="9816"/>
                  </a:cubicBezTo>
                  <a:cubicBezTo>
                    <a:pt x="2368" y="9816"/>
                    <a:pt x="180" y="7627"/>
                    <a:pt x="180" y="4928"/>
                  </a:cubicBezTo>
                  <a:cubicBezTo>
                    <a:pt x="180" y="2228"/>
                    <a:pt x="2368" y="40"/>
                    <a:pt x="5068" y="40"/>
                  </a:cubicBezTo>
                  <a:cubicBezTo>
                    <a:pt x="7767" y="40"/>
                    <a:pt x="9956" y="2228"/>
                    <a:pt x="995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40A70C0-CD84-8A2F-5443-2D11C43C65C8}"/>
                </a:ext>
              </a:extLst>
            </p:cNvPr>
            <p:cNvSpPr/>
            <p:nvPr/>
          </p:nvSpPr>
          <p:spPr>
            <a:xfrm>
              <a:off x="11609571" y="1763417"/>
              <a:ext cx="9775" cy="9775"/>
            </a:xfrm>
            <a:custGeom>
              <a:avLst/>
              <a:gdLst>
                <a:gd name="connsiteX0" fmla="*/ 9966 w 9775"/>
                <a:gd name="connsiteY0" fmla="*/ 4928 h 9775"/>
                <a:gd name="connsiteX1" fmla="*/ 5078 w 9775"/>
                <a:gd name="connsiteY1" fmla="*/ 9816 h 9775"/>
                <a:gd name="connsiteX2" fmla="*/ 190 w 9775"/>
                <a:gd name="connsiteY2" fmla="*/ 4928 h 9775"/>
                <a:gd name="connsiteX3" fmla="*/ 5078 w 9775"/>
                <a:gd name="connsiteY3" fmla="*/ 40 h 9775"/>
                <a:gd name="connsiteX4" fmla="*/ 996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28"/>
                  </a:moveTo>
                  <a:cubicBezTo>
                    <a:pt x="9966" y="7627"/>
                    <a:pt x="7777" y="9816"/>
                    <a:pt x="5078" y="9816"/>
                  </a:cubicBezTo>
                  <a:cubicBezTo>
                    <a:pt x="2378" y="9816"/>
                    <a:pt x="190" y="7627"/>
                    <a:pt x="190" y="4928"/>
                  </a:cubicBezTo>
                  <a:cubicBezTo>
                    <a:pt x="190" y="2228"/>
                    <a:pt x="2378" y="40"/>
                    <a:pt x="5078" y="40"/>
                  </a:cubicBezTo>
                  <a:cubicBezTo>
                    <a:pt x="7777" y="40"/>
                    <a:pt x="9966" y="2228"/>
                    <a:pt x="996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1F58EF1E-5DF8-7A6F-28C5-569F6583E81B}"/>
                </a:ext>
              </a:extLst>
            </p:cNvPr>
            <p:cNvSpPr/>
            <p:nvPr/>
          </p:nvSpPr>
          <p:spPr>
            <a:xfrm>
              <a:off x="11658449" y="1763417"/>
              <a:ext cx="9775" cy="9775"/>
            </a:xfrm>
            <a:custGeom>
              <a:avLst/>
              <a:gdLst>
                <a:gd name="connsiteX0" fmla="*/ 9976 w 9775"/>
                <a:gd name="connsiteY0" fmla="*/ 4928 h 9775"/>
                <a:gd name="connsiteX1" fmla="*/ 5088 w 9775"/>
                <a:gd name="connsiteY1" fmla="*/ 9816 h 9775"/>
                <a:gd name="connsiteX2" fmla="*/ 200 w 9775"/>
                <a:gd name="connsiteY2" fmla="*/ 4928 h 9775"/>
                <a:gd name="connsiteX3" fmla="*/ 5088 w 9775"/>
                <a:gd name="connsiteY3" fmla="*/ 40 h 9775"/>
                <a:gd name="connsiteX4" fmla="*/ 997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28"/>
                  </a:moveTo>
                  <a:cubicBezTo>
                    <a:pt x="9976" y="7627"/>
                    <a:pt x="7787" y="9816"/>
                    <a:pt x="5088" y="9816"/>
                  </a:cubicBezTo>
                  <a:cubicBezTo>
                    <a:pt x="2388" y="9816"/>
                    <a:pt x="200" y="7627"/>
                    <a:pt x="200" y="4928"/>
                  </a:cubicBezTo>
                  <a:cubicBezTo>
                    <a:pt x="200" y="2228"/>
                    <a:pt x="2388" y="40"/>
                    <a:pt x="5088" y="40"/>
                  </a:cubicBezTo>
                  <a:cubicBezTo>
                    <a:pt x="7787" y="40"/>
                    <a:pt x="9976" y="2228"/>
                    <a:pt x="997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7B98C2C-C40D-8FFB-0DF7-01E9F21AEBAD}"/>
                </a:ext>
              </a:extLst>
            </p:cNvPr>
            <p:cNvSpPr/>
            <p:nvPr/>
          </p:nvSpPr>
          <p:spPr>
            <a:xfrm>
              <a:off x="11707328" y="1763417"/>
              <a:ext cx="9775" cy="9775"/>
            </a:xfrm>
            <a:custGeom>
              <a:avLst/>
              <a:gdLst>
                <a:gd name="connsiteX0" fmla="*/ 9986 w 9775"/>
                <a:gd name="connsiteY0" fmla="*/ 4928 h 9775"/>
                <a:gd name="connsiteX1" fmla="*/ 5098 w 9775"/>
                <a:gd name="connsiteY1" fmla="*/ 9816 h 9775"/>
                <a:gd name="connsiteX2" fmla="*/ 210 w 9775"/>
                <a:gd name="connsiteY2" fmla="*/ 4928 h 9775"/>
                <a:gd name="connsiteX3" fmla="*/ 5098 w 9775"/>
                <a:gd name="connsiteY3" fmla="*/ 40 h 9775"/>
                <a:gd name="connsiteX4" fmla="*/ 998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28"/>
                  </a:moveTo>
                  <a:cubicBezTo>
                    <a:pt x="9986" y="7627"/>
                    <a:pt x="7797" y="9816"/>
                    <a:pt x="5098" y="9816"/>
                  </a:cubicBezTo>
                  <a:cubicBezTo>
                    <a:pt x="2398" y="9816"/>
                    <a:pt x="210" y="7627"/>
                    <a:pt x="210" y="4928"/>
                  </a:cubicBezTo>
                  <a:cubicBezTo>
                    <a:pt x="210" y="2228"/>
                    <a:pt x="2398" y="40"/>
                    <a:pt x="5098" y="40"/>
                  </a:cubicBezTo>
                  <a:cubicBezTo>
                    <a:pt x="7797" y="40"/>
                    <a:pt x="9986" y="2228"/>
                    <a:pt x="998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57B8F1-304C-CAE9-38FC-9822199ED93D}"/>
                </a:ext>
              </a:extLst>
            </p:cNvPr>
            <p:cNvSpPr/>
            <p:nvPr/>
          </p:nvSpPr>
          <p:spPr>
            <a:xfrm>
              <a:off x="11756206" y="1763417"/>
              <a:ext cx="9775" cy="9775"/>
            </a:xfrm>
            <a:custGeom>
              <a:avLst/>
              <a:gdLst>
                <a:gd name="connsiteX0" fmla="*/ 9996 w 9775"/>
                <a:gd name="connsiteY0" fmla="*/ 4928 h 9775"/>
                <a:gd name="connsiteX1" fmla="*/ 5108 w 9775"/>
                <a:gd name="connsiteY1" fmla="*/ 9816 h 9775"/>
                <a:gd name="connsiteX2" fmla="*/ 220 w 9775"/>
                <a:gd name="connsiteY2" fmla="*/ 4928 h 9775"/>
                <a:gd name="connsiteX3" fmla="*/ 5108 w 9775"/>
                <a:gd name="connsiteY3" fmla="*/ 40 h 9775"/>
                <a:gd name="connsiteX4" fmla="*/ 999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28"/>
                  </a:moveTo>
                  <a:cubicBezTo>
                    <a:pt x="9996" y="7627"/>
                    <a:pt x="7807" y="9816"/>
                    <a:pt x="5108" y="9816"/>
                  </a:cubicBezTo>
                  <a:cubicBezTo>
                    <a:pt x="2408" y="9816"/>
                    <a:pt x="220" y="7627"/>
                    <a:pt x="220" y="4928"/>
                  </a:cubicBezTo>
                  <a:cubicBezTo>
                    <a:pt x="220" y="2228"/>
                    <a:pt x="2408" y="40"/>
                    <a:pt x="5108" y="40"/>
                  </a:cubicBezTo>
                  <a:cubicBezTo>
                    <a:pt x="7807" y="40"/>
                    <a:pt x="9996" y="2228"/>
                    <a:pt x="999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22B69932-D43B-9AAD-4766-817345B718FB}"/>
                </a:ext>
              </a:extLst>
            </p:cNvPr>
            <p:cNvSpPr/>
            <p:nvPr/>
          </p:nvSpPr>
          <p:spPr>
            <a:xfrm>
              <a:off x="11805084" y="1763417"/>
              <a:ext cx="9775" cy="9775"/>
            </a:xfrm>
            <a:custGeom>
              <a:avLst/>
              <a:gdLst>
                <a:gd name="connsiteX0" fmla="*/ 10006 w 9775"/>
                <a:gd name="connsiteY0" fmla="*/ 4928 h 9775"/>
                <a:gd name="connsiteX1" fmla="*/ 5118 w 9775"/>
                <a:gd name="connsiteY1" fmla="*/ 9816 h 9775"/>
                <a:gd name="connsiteX2" fmla="*/ 230 w 9775"/>
                <a:gd name="connsiteY2" fmla="*/ 4928 h 9775"/>
                <a:gd name="connsiteX3" fmla="*/ 5118 w 9775"/>
                <a:gd name="connsiteY3" fmla="*/ 40 h 9775"/>
                <a:gd name="connsiteX4" fmla="*/ 1000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28"/>
                  </a:moveTo>
                  <a:cubicBezTo>
                    <a:pt x="10006" y="7627"/>
                    <a:pt x="7817" y="9816"/>
                    <a:pt x="5118" y="9816"/>
                  </a:cubicBezTo>
                  <a:cubicBezTo>
                    <a:pt x="2418" y="9816"/>
                    <a:pt x="230" y="7627"/>
                    <a:pt x="230" y="4928"/>
                  </a:cubicBezTo>
                  <a:cubicBezTo>
                    <a:pt x="230" y="2228"/>
                    <a:pt x="2418" y="40"/>
                    <a:pt x="5118" y="40"/>
                  </a:cubicBezTo>
                  <a:cubicBezTo>
                    <a:pt x="7817" y="40"/>
                    <a:pt x="10006" y="2228"/>
                    <a:pt x="1000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103E00F-241B-177A-7527-9D61180E6B14}"/>
                </a:ext>
              </a:extLst>
            </p:cNvPr>
            <p:cNvSpPr/>
            <p:nvPr/>
          </p:nvSpPr>
          <p:spPr>
            <a:xfrm>
              <a:off x="11853963" y="1763417"/>
              <a:ext cx="9775" cy="9775"/>
            </a:xfrm>
            <a:custGeom>
              <a:avLst/>
              <a:gdLst>
                <a:gd name="connsiteX0" fmla="*/ 10016 w 9775"/>
                <a:gd name="connsiteY0" fmla="*/ 4928 h 9775"/>
                <a:gd name="connsiteX1" fmla="*/ 5128 w 9775"/>
                <a:gd name="connsiteY1" fmla="*/ 9816 h 9775"/>
                <a:gd name="connsiteX2" fmla="*/ 240 w 9775"/>
                <a:gd name="connsiteY2" fmla="*/ 4928 h 9775"/>
                <a:gd name="connsiteX3" fmla="*/ 5128 w 9775"/>
                <a:gd name="connsiteY3" fmla="*/ 40 h 9775"/>
                <a:gd name="connsiteX4" fmla="*/ 1001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28"/>
                  </a:moveTo>
                  <a:cubicBezTo>
                    <a:pt x="10016" y="7627"/>
                    <a:pt x="7827" y="9816"/>
                    <a:pt x="5128" y="9816"/>
                  </a:cubicBezTo>
                  <a:cubicBezTo>
                    <a:pt x="2428" y="9816"/>
                    <a:pt x="240" y="7627"/>
                    <a:pt x="240" y="4928"/>
                  </a:cubicBezTo>
                  <a:cubicBezTo>
                    <a:pt x="240" y="2228"/>
                    <a:pt x="2428" y="40"/>
                    <a:pt x="5128" y="40"/>
                  </a:cubicBezTo>
                  <a:cubicBezTo>
                    <a:pt x="7827" y="40"/>
                    <a:pt x="10016" y="2228"/>
                    <a:pt x="1001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8C92A108-4781-B9FB-A86D-89E0B8F7B30E}"/>
                </a:ext>
              </a:extLst>
            </p:cNvPr>
            <p:cNvSpPr/>
            <p:nvPr/>
          </p:nvSpPr>
          <p:spPr>
            <a:xfrm>
              <a:off x="11902841" y="1763417"/>
              <a:ext cx="9775" cy="9775"/>
            </a:xfrm>
            <a:custGeom>
              <a:avLst/>
              <a:gdLst>
                <a:gd name="connsiteX0" fmla="*/ 10026 w 9775"/>
                <a:gd name="connsiteY0" fmla="*/ 4928 h 9775"/>
                <a:gd name="connsiteX1" fmla="*/ 5138 w 9775"/>
                <a:gd name="connsiteY1" fmla="*/ 9816 h 9775"/>
                <a:gd name="connsiteX2" fmla="*/ 250 w 9775"/>
                <a:gd name="connsiteY2" fmla="*/ 4928 h 9775"/>
                <a:gd name="connsiteX3" fmla="*/ 5138 w 9775"/>
                <a:gd name="connsiteY3" fmla="*/ 40 h 9775"/>
                <a:gd name="connsiteX4" fmla="*/ 1002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28"/>
                  </a:moveTo>
                  <a:cubicBezTo>
                    <a:pt x="10026" y="7627"/>
                    <a:pt x="7837" y="9816"/>
                    <a:pt x="5138" y="9816"/>
                  </a:cubicBezTo>
                  <a:cubicBezTo>
                    <a:pt x="2438" y="9816"/>
                    <a:pt x="250" y="7627"/>
                    <a:pt x="250" y="4928"/>
                  </a:cubicBezTo>
                  <a:cubicBezTo>
                    <a:pt x="250" y="2228"/>
                    <a:pt x="2438" y="40"/>
                    <a:pt x="5138" y="40"/>
                  </a:cubicBezTo>
                  <a:cubicBezTo>
                    <a:pt x="7837" y="40"/>
                    <a:pt x="10026" y="2228"/>
                    <a:pt x="1002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F345951C-9B18-039A-A937-A0E66B60B8F5}"/>
                </a:ext>
              </a:extLst>
            </p:cNvPr>
            <p:cNvSpPr/>
            <p:nvPr/>
          </p:nvSpPr>
          <p:spPr>
            <a:xfrm>
              <a:off x="11951719" y="1763417"/>
              <a:ext cx="9775" cy="9775"/>
            </a:xfrm>
            <a:custGeom>
              <a:avLst/>
              <a:gdLst>
                <a:gd name="connsiteX0" fmla="*/ 10036 w 9775"/>
                <a:gd name="connsiteY0" fmla="*/ 4928 h 9775"/>
                <a:gd name="connsiteX1" fmla="*/ 5148 w 9775"/>
                <a:gd name="connsiteY1" fmla="*/ 9816 h 9775"/>
                <a:gd name="connsiteX2" fmla="*/ 260 w 9775"/>
                <a:gd name="connsiteY2" fmla="*/ 4928 h 9775"/>
                <a:gd name="connsiteX3" fmla="*/ 5148 w 9775"/>
                <a:gd name="connsiteY3" fmla="*/ 40 h 9775"/>
                <a:gd name="connsiteX4" fmla="*/ 1003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28"/>
                  </a:moveTo>
                  <a:cubicBezTo>
                    <a:pt x="10036" y="7627"/>
                    <a:pt x="7847" y="9816"/>
                    <a:pt x="5148" y="9816"/>
                  </a:cubicBezTo>
                  <a:cubicBezTo>
                    <a:pt x="2448" y="9816"/>
                    <a:pt x="260" y="7627"/>
                    <a:pt x="260" y="4928"/>
                  </a:cubicBezTo>
                  <a:cubicBezTo>
                    <a:pt x="260" y="2228"/>
                    <a:pt x="2448" y="40"/>
                    <a:pt x="5148" y="40"/>
                  </a:cubicBezTo>
                  <a:cubicBezTo>
                    <a:pt x="7847" y="40"/>
                    <a:pt x="10036" y="2228"/>
                    <a:pt x="1003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D6F52F72-B9A0-27A7-005E-82FAA6729109}"/>
                </a:ext>
              </a:extLst>
            </p:cNvPr>
            <p:cNvSpPr/>
            <p:nvPr/>
          </p:nvSpPr>
          <p:spPr>
            <a:xfrm>
              <a:off x="12000598" y="1763417"/>
              <a:ext cx="9775" cy="9775"/>
            </a:xfrm>
            <a:custGeom>
              <a:avLst/>
              <a:gdLst>
                <a:gd name="connsiteX0" fmla="*/ 10046 w 9775"/>
                <a:gd name="connsiteY0" fmla="*/ 4928 h 9775"/>
                <a:gd name="connsiteX1" fmla="*/ 5158 w 9775"/>
                <a:gd name="connsiteY1" fmla="*/ 9816 h 9775"/>
                <a:gd name="connsiteX2" fmla="*/ 270 w 9775"/>
                <a:gd name="connsiteY2" fmla="*/ 4928 h 9775"/>
                <a:gd name="connsiteX3" fmla="*/ 5158 w 9775"/>
                <a:gd name="connsiteY3" fmla="*/ 40 h 9775"/>
                <a:gd name="connsiteX4" fmla="*/ 1004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28"/>
                  </a:moveTo>
                  <a:cubicBezTo>
                    <a:pt x="10046" y="7627"/>
                    <a:pt x="7857" y="9816"/>
                    <a:pt x="5158" y="9816"/>
                  </a:cubicBezTo>
                  <a:cubicBezTo>
                    <a:pt x="2458" y="9816"/>
                    <a:pt x="270" y="7627"/>
                    <a:pt x="270" y="4928"/>
                  </a:cubicBezTo>
                  <a:cubicBezTo>
                    <a:pt x="270" y="2228"/>
                    <a:pt x="2458" y="40"/>
                    <a:pt x="5158" y="40"/>
                  </a:cubicBezTo>
                  <a:cubicBezTo>
                    <a:pt x="7857" y="40"/>
                    <a:pt x="10046" y="2228"/>
                    <a:pt x="1004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19B9B1C4-09A1-6FE9-8558-8E0B6C0B326A}"/>
                </a:ext>
              </a:extLst>
            </p:cNvPr>
            <p:cNvSpPr/>
            <p:nvPr/>
          </p:nvSpPr>
          <p:spPr>
            <a:xfrm>
              <a:off x="12049476" y="1763417"/>
              <a:ext cx="9775" cy="9775"/>
            </a:xfrm>
            <a:custGeom>
              <a:avLst/>
              <a:gdLst>
                <a:gd name="connsiteX0" fmla="*/ 10056 w 9775"/>
                <a:gd name="connsiteY0" fmla="*/ 4928 h 9775"/>
                <a:gd name="connsiteX1" fmla="*/ 5168 w 9775"/>
                <a:gd name="connsiteY1" fmla="*/ 9816 h 9775"/>
                <a:gd name="connsiteX2" fmla="*/ 280 w 9775"/>
                <a:gd name="connsiteY2" fmla="*/ 4928 h 9775"/>
                <a:gd name="connsiteX3" fmla="*/ 5168 w 9775"/>
                <a:gd name="connsiteY3" fmla="*/ 40 h 9775"/>
                <a:gd name="connsiteX4" fmla="*/ 1005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28"/>
                  </a:moveTo>
                  <a:cubicBezTo>
                    <a:pt x="10056" y="7627"/>
                    <a:pt x="7867" y="9816"/>
                    <a:pt x="5168" y="9816"/>
                  </a:cubicBezTo>
                  <a:cubicBezTo>
                    <a:pt x="2468" y="9816"/>
                    <a:pt x="280" y="7627"/>
                    <a:pt x="280" y="4928"/>
                  </a:cubicBezTo>
                  <a:cubicBezTo>
                    <a:pt x="280" y="2228"/>
                    <a:pt x="2468" y="40"/>
                    <a:pt x="5168" y="40"/>
                  </a:cubicBezTo>
                  <a:cubicBezTo>
                    <a:pt x="7867" y="40"/>
                    <a:pt x="10056" y="2228"/>
                    <a:pt x="1005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24B39BD6-FFD6-4350-AAA5-FBDE5BE74384}"/>
                </a:ext>
              </a:extLst>
            </p:cNvPr>
            <p:cNvSpPr/>
            <p:nvPr/>
          </p:nvSpPr>
          <p:spPr>
            <a:xfrm>
              <a:off x="12098354" y="1763417"/>
              <a:ext cx="9775" cy="9775"/>
            </a:xfrm>
            <a:custGeom>
              <a:avLst/>
              <a:gdLst>
                <a:gd name="connsiteX0" fmla="*/ 10066 w 9775"/>
                <a:gd name="connsiteY0" fmla="*/ 4928 h 9775"/>
                <a:gd name="connsiteX1" fmla="*/ 5178 w 9775"/>
                <a:gd name="connsiteY1" fmla="*/ 9816 h 9775"/>
                <a:gd name="connsiteX2" fmla="*/ 290 w 9775"/>
                <a:gd name="connsiteY2" fmla="*/ 4928 h 9775"/>
                <a:gd name="connsiteX3" fmla="*/ 5178 w 9775"/>
                <a:gd name="connsiteY3" fmla="*/ 40 h 9775"/>
                <a:gd name="connsiteX4" fmla="*/ 1006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28"/>
                  </a:moveTo>
                  <a:cubicBezTo>
                    <a:pt x="10066" y="7627"/>
                    <a:pt x="7877" y="9816"/>
                    <a:pt x="5178" y="9816"/>
                  </a:cubicBezTo>
                  <a:cubicBezTo>
                    <a:pt x="2478" y="9816"/>
                    <a:pt x="290" y="7627"/>
                    <a:pt x="290" y="4928"/>
                  </a:cubicBezTo>
                  <a:cubicBezTo>
                    <a:pt x="290" y="2228"/>
                    <a:pt x="2478" y="40"/>
                    <a:pt x="5178" y="40"/>
                  </a:cubicBezTo>
                  <a:cubicBezTo>
                    <a:pt x="7877" y="40"/>
                    <a:pt x="10066" y="2228"/>
                    <a:pt x="1006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13A9249C-B0BE-E2EC-7B86-169D80107E4E}"/>
                </a:ext>
              </a:extLst>
            </p:cNvPr>
            <p:cNvSpPr/>
            <p:nvPr/>
          </p:nvSpPr>
          <p:spPr>
            <a:xfrm>
              <a:off x="12147233" y="1763417"/>
              <a:ext cx="9775" cy="9775"/>
            </a:xfrm>
            <a:custGeom>
              <a:avLst/>
              <a:gdLst>
                <a:gd name="connsiteX0" fmla="*/ 10076 w 9775"/>
                <a:gd name="connsiteY0" fmla="*/ 4928 h 9775"/>
                <a:gd name="connsiteX1" fmla="*/ 5188 w 9775"/>
                <a:gd name="connsiteY1" fmla="*/ 9816 h 9775"/>
                <a:gd name="connsiteX2" fmla="*/ 300 w 9775"/>
                <a:gd name="connsiteY2" fmla="*/ 4928 h 9775"/>
                <a:gd name="connsiteX3" fmla="*/ 5188 w 9775"/>
                <a:gd name="connsiteY3" fmla="*/ 40 h 9775"/>
                <a:gd name="connsiteX4" fmla="*/ 10076 w 9775"/>
                <a:gd name="connsiteY4" fmla="*/ 49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28"/>
                  </a:moveTo>
                  <a:cubicBezTo>
                    <a:pt x="10076" y="7627"/>
                    <a:pt x="7887" y="9816"/>
                    <a:pt x="5188" y="9816"/>
                  </a:cubicBezTo>
                  <a:cubicBezTo>
                    <a:pt x="2488" y="9816"/>
                    <a:pt x="300" y="7627"/>
                    <a:pt x="300" y="4928"/>
                  </a:cubicBezTo>
                  <a:cubicBezTo>
                    <a:pt x="300" y="2228"/>
                    <a:pt x="2488" y="40"/>
                    <a:pt x="5188" y="40"/>
                  </a:cubicBezTo>
                  <a:cubicBezTo>
                    <a:pt x="7887" y="40"/>
                    <a:pt x="10076" y="2228"/>
                    <a:pt x="10076" y="49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2E11A940-D79C-557A-BE96-BA21FDC3ADD0}"/>
                </a:ext>
              </a:extLst>
            </p:cNvPr>
            <p:cNvSpPr/>
            <p:nvPr/>
          </p:nvSpPr>
          <p:spPr>
            <a:xfrm>
              <a:off x="10680883" y="1812295"/>
              <a:ext cx="9775" cy="9775"/>
            </a:xfrm>
            <a:custGeom>
              <a:avLst/>
              <a:gdLst>
                <a:gd name="connsiteX0" fmla="*/ 9776 w 9775"/>
                <a:gd name="connsiteY0" fmla="*/ 4938 h 9775"/>
                <a:gd name="connsiteX1" fmla="*/ 4888 w 9775"/>
                <a:gd name="connsiteY1" fmla="*/ 9826 h 9775"/>
                <a:gd name="connsiteX2" fmla="*/ 0 w 9775"/>
                <a:gd name="connsiteY2" fmla="*/ 4938 h 9775"/>
                <a:gd name="connsiteX3" fmla="*/ 4888 w 9775"/>
                <a:gd name="connsiteY3" fmla="*/ 50 h 9775"/>
                <a:gd name="connsiteX4" fmla="*/ 977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38"/>
                  </a:moveTo>
                  <a:cubicBezTo>
                    <a:pt x="9776" y="7637"/>
                    <a:pt x="7587" y="9826"/>
                    <a:pt x="4888" y="9826"/>
                  </a:cubicBezTo>
                  <a:cubicBezTo>
                    <a:pt x="2188" y="9826"/>
                    <a:pt x="0" y="7637"/>
                    <a:pt x="0" y="4938"/>
                  </a:cubicBezTo>
                  <a:cubicBezTo>
                    <a:pt x="0" y="2238"/>
                    <a:pt x="2188" y="50"/>
                    <a:pt x="4888" y="50"/>
                  </a:cubicBezTo>
                  <a:cubicBezTo>
                    <a:pt x="7587" y="50"/>
                    <a:pt x="9776" y="2238"/>
                    <a:pt x="977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23E8D3E5-4D04-8427-B94C-B0A89924AB1C}"/>
                </a:ext>
              </a:extLst>
            </p:cNvPr>
            <p:cNvSpPr/>
            <p:nvPr/>
          </p:nvSpPr>
          <p:spPr>
            <a:xfrm>
              <a:off x="10729761" y="1812295"/>
              <a:ext cx="9775" cy="9775"/>
            </a:xfrm>
            <a:custGeom>
              <a:avLst/>
              <a:gdLst>
                <a:gd name="connsiteX0" fmla="*/ 9786 w 9775"/>
                <a:gd name="connsiteY0" fmla="*/ 4938 h 9775"/>
                <a:gd name="connsiteX1" fmla="*/ 4898 w 9775"/>
                <a:gd name="connsiteY1" fmla="*/ 9826 h 9775"/>
                <a:gd name="connsiteX2" fmla="*/ 10 w 9775"/>
                <a:gd name="connsiteY2" fmla="*/ 4938 h 9775"/>
                <a:gd name="connsiteX3" fmla="*/ 4898 w 9775"/>
                <a:gd name="connsiteY3" fmla="*/ 50 h 9775"/>
                <a:gd name="connsiteX4" fmla="*/ 978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38"/>
                  </a:moveTo>
                  <a:cubicBezTo>
                    <a:pt x="9786" y="7637"/>
                    <a:pt x="7597" y="9826"/>
                    <a:pt x="4898" y="9826"/>
                  </a:cubicBezTo>
                  <a:cubicBezTo>
                    <a:pt x="2198" y="9826"/>
                    <a:pt x="10" y="7637"/>
                    <a:pt x="10" y="4938"/>
                  </a:cubicBezTo>
                  <a:cubicBezTo>
                    <a:pt x="10" y="2238"/>
                    <a:pt x="2198" y="50"/>
                    <a:pt x="4898" y="50"/>
                  </a:cubicBezTo>
                  <a:cubicBezTo>
                    <a:pt x="7597" y="50"/>
                    <a:pt x="9786" y="2238"/>
                    <a:pt x="978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04BAA548-29B8-2149-9010-E993B9C9BDA1}"/>
                </a:ext>
              </a:extLst>
            </p:cNvPr>
            <p:cNvSpPr/>
            <p:nvPr/>
          </p:nvSpPr>
          <p:spPr>
            <a:xfrm>
              <a:off x="10778639" y="1812295"/>
              <a:ext cx="9775" cy="9775"/>
            </a:xfrm>
            <a:custGeom>
              <a:avLst/>
              <a:gdLst>
                <a:gd name="connsiteX0" fmla="*/ 9796 w 9775"/>
                <a:gd name="connsiteY0" fmla="*/ 4938 h 9775"/>
                <a:gd name="connsiteX1" fmla="*/ 4908 w 9775"/>
                <a:gd name="connsiteY1" fmla="*/ 9826 h 9775"/>
                <a:gd name="connsiteX2" fmla="*/ 20 w 9775"/>
                <a:gd name="connsiteY2" fmla="*/ 4938 h 9775"/>
                <a:gd name="connsiteX3" fmla="*/ 4908 w 9775"/>
                <a:gd name="connsiteY3" fmla="*/ 50 h 9775"/>
                <a:gd name="connsiteX4" fmla="*/ 979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38"/>
                  </a:moveTo>
                  <a:cubicBezTo>
                    <a:pt x="9796" y="7637"/>
                    <a:pt x="7607" y="9826"/>
                    <a:pt x="4908" y="9826"/>
                  </a:cubicBezTo>
                  <a:cubicBezTo>
                    <a:pt x="2208" y="9826"/>
                    <a:pt x="20" y="7637"/>
                    <a:pt x="20" y="4938"/>
                  </a:cubicBezTo>
                  <a:cubicBezTo>
                    <a:pt x="20" y="2238"/>
                    <a:pt x="2208" y="50"/>
                    <a:pt x="4908" y="50"/>
                  </a:cubicBezTo>
                  <a:cubicBezTo>
                    <a:pt x="7607" y="50"/>
                    <a:pt x="9796" y="2238"/>
                    <a:pt x="979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3632D0C9-504E-0D0D-73A7-7816491F790E}"/>
                </a:ext>
              </a:extLst>
            </p:cNvPr>
            <p:cNvSpPr/>
            <p:nvPr/>
          </p:nvSpPr>
          <p:spPr>
            <a:xfrm>
              <a:off x="10827518" y="1812295"/>
              <a:ext cx="9775" cy="9775"/>
            </a:xfrm>
            <a:custGeom>
              <a:avLst/>
              <a:gdLst>
                <a:gd name="connsiteX0" fmla="*/ 9806 w 9775"/>
                <a:gd name="connsiteY0" fmla="*/ 4938 h 9775"/>
                <a:gd name="connsiteX1" fmla="*/ 4918 w 9775"/>
                <a:gd name="connsiteY1" fmla="*/ 9826 h 9775"/>
                <a:gd name="connsiteX2" fmla="*/ 30 w 9775"/>
                <a:gd name="connsiteY2" fmla="*/ 4938 h 9775"/>
                <a:gd name="connsiteX3" fmla="*/ 4918 w 9775"/>
                <a:gd name="connsiteY3" fmla="*/ 50 h 9775"/>
                <a:gd name="connsiteX4" fmla="*/ 980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38"/>
                  </a:moveTo>
                  <a:cubicBezTo>
                    <a:pt x="9806" y="7637"/>
                    <a:pt x="7617" y="9826"/>
                    <a:pt x="4918" y="9826"/>
                  </a:cubicBezTo>
                  <a:cubicBezTo>
                    <a:pt x="2218" y="9826"/>
                    <a:pt x="30" y="7637"/>
                    <a:pt x="30" y="4938"/>
                  </a:cubicBezTo>
                  <a:cubicBezTo>
                    <a:pt x="30" y="2238"/>
                    <a:pt x="2218" y="50"/>
                    <a:pt x="4918" y="50"/>
                  </a:cubicBezTo>
                  <a:cubicBezTo>
                    <a:pt x="7617" y="50"/>
                    <a:pt x="9806" y="2238"/>
                    <a:pt x="980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E0A6B38C-817C-CA8C-F07E-E62D038C9474}"/>
                </a:ext>
              </a:extLst>
            </p:cNvPr>
            <p:cNvSpPr/>
            <p:nvPr/>
          </p:nvSpPr>
          <p:spPr>
            <a:xfrm>
              <a:off x="10876396" y="1812295"/>
              <a:ext cx="9775" cy="9775"/>
            </a:xfrm>
            <a:custGeom>
              <a:avLst/>
              <a:gdLst>
                <a:gd name="connsiteX0" fmla="*/ 9816 w 9775"/>
                <a:gd name="connsiteY0" fmla="*/ 4938 h 9775"/>
                <a:gd name="connsiteX1" fmla="*/ 4928 w 9775"/>
                <a:gd name="connsiteY1" fmla="*/ 9826 h 9775"/>
                <a:gd name="connsiteX2" fmla="*/ 40 w 9775"/>
                <a:gd name="connsiteY2" fmla="*/ 4938 h 9775"/>
                <a:gd name="connsiteX3" fmla="*/ 4928 w 9775"/>
                <a:gd name="connsiteY3" fmla="*/ 50 h 9775"/>
                <a:gd name="connsiteX4" fmla="*/ 981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38"/>
                  </a:moveTo>
                  <a:cubicBezTo>
                    <a:pt x="9816" y="7637"/>
                    <a:pt x="7627" y="9826"/>
                    <a:pt x="4928" y="9826"/>
                  </a:cubicBezTo>
                  <a:cubicBezTo>
                    <a:pt x="2228" y="9826"/>
                    <a:pt x="40" y="7637"/>
                    <a:pt x="40" y="4938"/>
                  </a:cubicBezTo>
                  <a:cubicBezTo>
                    <a:pt x="40" y="2238"/>
                    <a:pt x="2228" y="50"/>
                    <a:pt x="4928" y="50"/>
                  </a:cubicBezTo>
                  <a:cubicBezTo>
                    <a:pt x="7627" y="50"/>
                    <a:pt x="9816" y="2238"/>
                    <a:pt x="981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84EDA74-9CDB-1979-F51F-9685B943AD62}"/>
                </a:ext>
              </a:extLst>
            </p:cNvPr>
            <p:cNvSpPr/>
            <p:nvPr/>
          </p:nvSpPr>
          <p:spPr>
            <a:xfrm>
              <a:off x="10925274" y="1812295"/>
              <a:ext cx="9775" cy="9775"/>
            </a:xfrm>
            <a:custGeom>
              <a:avLst/>
              <a:gdLst>
                <a:gd name="connsiteX0" fmla="*/ 9826 w 9775"/>
                <a:gd name="connsiteY0" fmla="*/ 4938 h 9775"/>
                <a:gd name="connsiteX1" fmla="*/ 4938 w 9775"/>
                <a:gd name="connsiteY1" fmla="*/ 9826 h 9775"/>
                <a:gd name="connsiteX2" fmla="*/ 50 w 9775"/>
                <a:gd name="connsiteY2" fmla="*/ 4938 h 9775"/>
                <a:gd name="connsiteX3" fmla="*/ 4938 w 9775"/>
                <a:gd name="connsiteY3" fmla="*/ 50 h 9775"/>
                <a:gd name="connsiteX4" fmla="*/ 982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38"/>
                  </a:moveTo>
                  <a:cubicBezTo>
                    <a:pt x="9826" y="7637"/>
                    <a:pt x="7637" y="9826"/>
                    <a:pt x="4938" y="9826"/>
                  </a:cubicBezTo>
                  <a:cubicBezTo>
                    <a:pt x="2238" y="9826"/>
                    <a:pt x="50" y="7637"/>
                    <a:pt x="50" y="4938"/>
                  </a:cubicBezTo>
                  <a:cubicBezTo>
                    <a:pt x="50" y="2238"/>
                    <a:pt x="2238" y="50"/>
                    <a:pt x="4938" y="50"/>
                  </a:cubicBezTo>
                  <a:cubicBezTo>
                    <a:pt x="7637" y="50"/>
                    <a:pt x="9826" y="2238"/>
                    <a:pt x="982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6DFEBF3-CF65-FB7E-7213-D57908881CDA}"/>
                </a:ext>
              </a:extLst>
            </p:cNvPr>
            <p:cNvSpPr/>
            <p:nvPr/>
          </p:nvSpPr>
          <p:spPr>
            <a:xfrm>
              <a:off x="10974153" y="1812295"/>
              <a:ext cx="9775" cy="9775"/>
            </a:xfrm>
            <a:custGeom>
              <a:avLst/>
              <a:gdLst>
                <a:gd name="connsiteX0" fmla="*/ 9836 w 9775"/>
                <a:gd name="connsiteY0" fmla="*/ 4938 h 9775"/>
                <a:gd name="connsiteX1" fmla="*/ 4948 w 9775"/>
                <a:gd name="connsiteY1" fmla="*/ 9826 h 9775"/>
                <a:gd name="connsiteX2" fmla="*/ 60 w 9775"/>
                <a:gd name="connsiteY2" fmla="*/ 4938 h 9775"/>
                <a:gd name="connsiteX3" fmla="*/ 4948 w 9775"/>
                <a:gd name="connsiteY3" fmla="*/ 50 h 9775"/>
                <a:gd name="connsiteX4" fmla="*/ 983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38"/>
                  </a:moveTo>
                  <a:cubicBezTo>
                    <a:pt x="9836" y="7637"/>
                    <a:pt x="7647" y="9826"/>
                    <a:pt x="4948" y="9826"/>
                  </a:cubicBezTo>
                  <a:cubicBezTo>
                    <a:pt x="2248" y="9826"/>
                    <a:pt x="60" y="7637"/>
                    <a:pt x="60" y="4938"/>
                  </a:cubicBezTo>
                  <a:cubicBezTo>
                    <a:pt x="60" y="2238"/>
                    <a:pt x="2248" y="50"/>
                    <a:pt x="4948" y="50"/>
                  </a:cubicBezTo>
                  <a:cubicBezTo>
                    <a:pt x="7647" y="50"/>
                    <a:pt x="9836" y="2238"/>
                    <a:pt x="983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75542DF0-DF06-2822-A7F7-FF32861059C7}"/>
                </a:ext>
              </a:extLst>
            </p:cNvPr>
            <p:cNvSpPr/>
            <p:nvPr/>
          </p:nvSpPr>
          <p:spPr>
            <a:xfrm>
              <a:off x="11023031" y="1812295"/>
              <a:ext cx="9775" cy="9775"/>
            </a:xfrm>
            <a:custGeom>
              <a:avLst/>
              <a:gdLst>
                <a:gd name="connsiteX0" fmla="*/ 9846 w 9775"/>
                <a:gd name="connsiteY0" fmla="*/ 4938 h 9775"/>
                <a:gd name="connsiteX1" fmla="*/ 4958 w 9775"/>
                <a:gd name="connsiteY1" fmla="*/ 9826 h 9775"/>
                <a:gd name="connsiteX2" fmla="*/ 70 w 9775"/>
                <a:gd name="connsiteY2" fmla="*/ 4938 h 9775"/>
                <a:gd name="connsiteX3" fmla="*/ 4958 w 9775"/>
                <a:gd name="connsiteY3" fmla="*/ 50 h 9775"/>
                <a:gd name="connsiteX4" fmla="*/ 984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38"/>
                  </a:moveTo>
                  <a:cubicBezTo>
                    <a:pt x="9846" y="7637"/>
                    <a:pt x="7657" y="9826"/>
                    <a:pt x="4958" y="9826"/>
                  </a:cubicBezTo>
                  <a:cubicBezTo>
                    <a:pt x="2258" y="9826"/>
                    <a:pt x="70" y="7637"/>
                    <a:pt x="70" y="4938"/>
                  </a:cubicBezTo>
                  <a:cubicBezTo>
                    <a:pt x="70" y="2238"/>
                    <a:pt x="2258" y="50"/>
                    <a:pt x="4958" y="50"/>
                  </a:cubicBezTo>
                  <a:cubicBezTo>
                    <a:pt x="7657" y="50"/>
                    <a:pt x="9846" y="2238"/>
                    <a:pt x="984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2686DFF-94C2-5EBF-402D-91652380B044}"/>
                </a:ext>
              </a:extLst>
            </p:cNvPr>
            <p:cNvSpPr/>
            <p:nvPr/>
          </p:nvSpPr>
          <p:spPr>
            <a:xfrm>
              <a:off x="11071909" y="1812295"/>
              <a:ext cx="9775" cy="9775"/>
            </a:xfrm>
            <a:custGeom>
              <a:avLst/>
              <a:gdLst>
                <a:gd name="connsiteX0" fmla="*/ 9856 w 9775"/>
                <a:gd name="connsiteY0" fmla="*/ 4938 h 9775"/>
                <a:gd name="connsiteX1" fmla="*/ 4968 w 9775"/>
                <a:gd name="connsiteY1" fmla="*/ 9826 h 9775"/>
                <a:gd name="connsiteX2" fmla="*/ 80 w 9775"/>
                <a:gd name="connsiteY2" fmla="*/ 4938 h 9775"/>
                <a:gd name="connsiteX3" fmla="*/ 4968 w 9775"/>
                <a:gd name="connsiteY3" fmla="*/ 50 h 9775"/>
                <a:gd name="connsiteX4" fmla="*/ 985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38"/>
                  </a:moveTo>
                  <a:cubicBezTo>
                    <a:pt x="9856" y="7637"/>
                    <a:pt x="7667" y="9826"/>
                    <a:pt x="4968" y="9826"/>
                  </a:cubicBezTo>
                  <a:cubicBezTo>
                    <a:pt x="2268" y="9826"/>
                    <a:pt x="80" y="7637"/>
                    <a:pt x="80" y="4938"/>
                  </a:cubicBezTo>
                  <a:cubicBezTo>
                    <a:pt x="80" y="2238"/>
                    <a:pt x="2268" y="50"/>
                    <a:pt x="4968" y="50"/>
                  </a:cubicBezTo>
                  <a:cubicBezTo>
                    <a:pt x="7667" y="50"/>
                    <a:pt x="9856" y="2238"/>
                    <a:pt x="985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04B6FB7-026F-A930-D532-1C436A23F28E}"/>
                </a:ext>
              </a:extLst>
            </p:cNvPr>
            <p:cNvSpPr/>
            <p:nvPr/>
          </p:nvSpPr>
          <p:spPr>
            <a:xfrm>
              <a:off x="11120788" y="1812295"/>
              <a:ext cx="9775" cy="9775"/>
            </a:xfrm>
            <a:custGeom>
              <a:avLst/>
              <a:gdLst>
                <a:gd name="connsiteX0" fmla="*/ 9866 w 9775"/>
                <a:gd name="connsiteY0" fmla="*/ 4938 h 9775"/>
                <a:gd name="connsiteX1" fmla="*/ 4978 w 9775"/>
                <a:gd name="connsiteY1" fmla="*/ 9826 h 9775"/>
                <a:gd name="connsiteX2" fmla="*/ 90 w 9775"/>
                <a:gd name="connsiteY2" fmla="*/ 4938 h 9775"/>
                <a:gd name="connsiteX3" fmla="*/ 4978 w 9775"/>
                <a:gd name="connsiteY3" fmla="*/ 50 h 9775"/>
                <a:gd name="connsiteX4" fmla="*/ 986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38"/>
                  </a:moveTo>
                  <a:cubicBezTo>
                    <a:pt x="9866" y="7637"/>
                    <a:pt x="7677" y="9826"/>
                    <a:pt x="4978" y="9826"/>
                  </a:cubicBezTo>
                  <a:cubicBezTo>
                    <a:pt x="2278" y="9826"/>
                    <a:pt x="90" y="7637"/>
                    <a:pt x="90" y="4938"/>
                  </a:cubicBezTo>
                  <a:cubicBezTo>
                    <a:pt x="90" y="2238"/>
                    <a:pt x="2278" y="50"/>
                    <a:pt x="4978" y="50"/>
                  </a:cubicBezTo>
                  <a:cubicBezTo>
                    <a:pt x="7677" y="50"/>
                    <a:pt x="9866" y="2238"/>
                    <a:pt x="986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BDBF246-B315-5512-63CD-029A82CAC867}"/>
                </a:ext>
              </a:extLst>
            </p:cNvPr>
            <p:cNvSpPr/>
            <p:nvPr/>
          </p:nvSpPr>
          <p:spPr>
            <a:xfrm>
              <a:off x="11169666" y="1812295"/>
              <a:ext cx="9775" cy="9775"/>
            </a:xfrm>
            <a:custGeom>
              <a:avLst/>
              <a:gdLst>
                <a:gd name="connsiteX0" fmla="*/ 9876 w 9775"/>
                <a:gd name="connsiteY0" fmla="*/ 4938 h 9775"/>
                <a:gd name="connsiteX1" fmla="*/ 4988 w 9775"/>
                <a:gd name="connsiteY1" fmla="*/ 9826 h 9775"/>
                <a:gd name="connsiteX2" fmla="*/ 100 w 9775"/>
                <a:gd name="connsiteY2" fmla="*/ 4938 h 9775"/>
                <a:gd name="connsiteX3" fmla="*/ 4988 w 9775"/>
                <a:gd name="connsiteY3" fmla="*/ 50 h 9775"/>
                <a:gd name="connsiteX4" fmla="*/ 987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38"/>
                  </a:moveTo>
                  <a:cubicBezTo>
                    <a:pt x="9876" y="7637"/>
                    <a:pt x="7687" y="9826"/>
                    <a:pt x="4988" y="9826"/>
                  </a:cubicBezTo>
                  <a:cubicBezTo>
                    <a:pt x="2288" y="9826"/>
                    <a:pt x="100" y="7637"/>
                    <a:pt x="100" y="4938"/>
                  </a:cubicBezTo>
                  <a:cubicBezTo>
                    <a:pt x="100" y="2238"/>
                    <a:pt x="2288" y="50"/>
                    <a:pt x="4988" y="50"/>
                  </a:cubicBezTo>
                  <a:cubicBezTo>
                    <a:pt x="7687" y="50"/>
                    <a:pt x="9876" y="2238"/>
                    <a:pt x="987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067730B6-6844-30FD-EC85-F3A3A15D6166}"/>
                </a:ext>
              </a:extLst>
            </p:cNvPr>
            <p:cNvSpPr/>
            <p:nvPr/>
          </p:nvSpPr>
          <p:spPr>
            <a:xfrm>
              <a:off x="11218544" y="1812295"/>
              <a:ext cx="9775" cy="9775"/>
            </a:xfrm>
            <a:custGeom>
              <a:avLst/>
              <a:gdLst>
                <a:gd name="connsiteX0" fmla="*/ 9886 w 9775"/>
                <a:gd name="connsiteY0" fmla="*/ 4938 h 9775"/>
                <a:gd name="connsiteX1" fmla="*/ 4998 w 9775"/>
                <a:gd name="connsiteY1" fmla="*/ 9826 h 9775"/>
                <a:gd name="connsiteX2" fmla="*/ 110 w 9775"/>
                <a:gd name="connsiteY2" fmla="*/ 4938 h 9775"/>
                <a:gd name="connsiteX3" fmla="*/ 4998 w 9775"/>
                <a:gd name="connsiteY3" fmla="*/ 50 h 9775"/>
                <a:gd name="connsiteX4" fmla="*/ 988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38"/>
                  </a:moveTo>
                  <a:cubicBezTo>
                    <a:pt x="9886" y="7637"/>
                    <a:pt x="7697" y="9826"/>
                    <a:pt x="4998" y="9826"/>
                  </a:cubicBezTo>
                  <a:cubicBezTo>
                    <a:pt x="2298" y="9826"/>
                    <a:pt x="110" y="7637"/>
                    <a:pt x="110" y="4938"/>
                  </a:cubicBezTo>
                  <a:cubicBezTo>
                    <a:pt x="110" y="2238"/>
                    <a:pt x="2298" y="50"/>
                    <a:pt x="4998" y="50"/>
                  </a:cubicBezTo>
                  <a:cubicBezTo>
                    <a:pt x="7697" y="50"/>
                    <a:pt x="9886" y="2238"/>
                    <a:pt x="988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4A935EC0-3839-10DA-7C10-313EFCED8E17}"/>
                </a:ext>
              </a:extLst>
            </p:cNvPr>
            <p:cNvSpPr/>
            <p:nvPr/>
          </p:nvSpPr>
          <p:spPr>
            <a:xfrm>
              <a:off x="11267423" y="1812295"/>
              <a:ext cx="9775" cy="9775"/>
            </a:xfrm>
            <a:custGeom>
              <a:avLst/>
              <a:gdLst>
                <a:gd name="connsiteX0" fmla="*/ 9896 w 9775"/>
                <a:gd name="connsiteY0" fmla="*/ 4938 h 9775"/>
                <a:gd name="connsiteX1" fmla="*/ 5008 w 9775"/>
                <a:gd name="connsiteY1" fmla="*/ 9826 h 9775"/>
                <a:gd name="connsiteX2" fmla="*/ 120 w 9775"/>
                <a:gd name="connsiteY2" fmla="*/ 4938 h 9775"/>
                <a:gd name="connsiteX3" fmla="*/ 5008 w 9775"/>
                <a:gd name="connsiteY3" fmla="*/ 50 h 9775"/>
                <a:gd name="connsiteX4" fmla="*/ 989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38"/>
                  </a:moveTo>
                  <a:cubicBezTo>
                    <a:pt x="9896" y="7637"/>
                    <a:pt x="7707" y="9826"/>
                    <a:pt x="5008" y="9826"/>
                  </a:cubicBezTo>
                  <a:cubicBezTo>
                    <a:pt x="2308" y="9826"/>
                    <a:pt x="120" y="7637"/>
                    <a:pt x="120" y="4938"/>
                  </a:cubicBezTo>
                  <a:cubicBezTo>
                    <a:pt x="120" y="2238"/>
                    <a:pt x="2308" y="50"/>
                    <a:pt x="5008" y="50"/>
                  </a:cubicBezTo>
                  <a:cubicBezTo>
                    <a:pt x="7707" y="50"/>
                    <a:pt x="9896" y="2238"/>
                    <a:pt x="989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AB91EF6E-9062-5D0E-9384-0B03138456BD}"/>
                </a:ext>
              </a:extLst>
            </p:cNvPr>
            <p:cNvSpPr/>
            <p:nvPr/>
          </p:nvSpPr>
          <p:spPr>
            <a:xfrm>
              <a:off x="11316301" y="1812295"/>
              <a:ext cx="9775" cy="9775"/>
            </a:xfrm>
            <a:custGeom>
              <a:avLst/>
              <a:gdLst>
                <a:gd name="connsiteX0" fmla="*/ 9906 w 9775"/>
                <a:gd name="connsiteY0" fmla="*/ 4938 h 9775"/>
                <a:gd name="connsiteX1" fmla="*/ 5018 w 9775"/>
                <a:gd name="connsiteY1" fmla="*/ 9826 h 9775"/>
                <a:gd name="connsiteX2" fmla="*/ 130 w 9775"/>
                <a:gd name="connsiteY2" fmla="*/ 4938 h 9775"/>
                <a:gd name="connsiteX3" fmla="*/ 5018 w 9775"/>
                <a:gd name="connsiteY3" fmla="*/ 50 h 9775"/>
                <a:gd name="connsiteX4" fmla="*/ 990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38"/>
                  </a:moveTo>
                  <a:cubicBezTo>
                    <a:pt x="9906" y="7637"/>
                    <a:pt x="7717" y="9826"/>
                    <a:pt x="5018" y="9826"/>
                  </a:cubicBezTo>
                  <a:cubicBezTo>
                    <a:pt x="2318" y="9826"/>
                    <a:pt x="130" y="7637"/>
                    <a:pt x="130" y="4938"/>
                  </a:cubicBezTo>
                  <a:cubicBezTo>
                    <a:pt x="130" y="2238"/>
                    <a:pt x="2318" y="50"/>
                    <a:pt x="5018" y="50"/>
                  </a:cubicBezTo>
                  <a:cubicBezTo>
                    <a:pt x="7717" y="50"/>
                    <a:pt x="9906" y="2238"/>
                    <a:pt x="990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293B241-9B93-7446-7DE7-385B8D293298}"/>
                </a:ext>
              </a:extLst>
            </p:cNvPr>
            <p:cNvSpPr/>
            <p:nvPr/>
          </p:nvSpPr>
          <p:spPr>
            <a:xfrm>
              <a:off x="11365179" y="1812295"/>
              <a:ext cx="9775" cy="9775"/>
            </a:xfrm>
            <a:custGeom>
              <a:avLst/>
              <a:gdLst>
                <a:gd name="connsiteX0" fmla="*/ 9916 w 9775"/>
                <a:gd name="connsiteY0" fmla="*/ 4938 h 9775"/>
                <a:gd name="connsiteX1" fmla="*/ 5028 w 9775"/>
                <a:gd name="connsiteY1" fmla="*/ 9826 h 9775"/>
                <a:gd name="connsiteX2" fmla="*/ 140 w 9775"/>
                <a:gd name="connsiteY2" fmla="*/ 4938 h 9775"/>
                <a:gd name="connsiteX3" fmla="*/ 5028 w 9775"/>
                <a:gd name="connsiteY3" fmla="*/ 50 h 9775"/>
                <a:gd name="connsiteX4" fmla="*/ 991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38"/>
                  </a:moveTo>
                  <a:cubicBezTo>
                    <a:pt x="9916" y="7637"/>
                    <a:pt x="7727" y="9826"/>
                    <a:pt x="5028" y="9826"/>
                  </a:cubicBezTo>
                  <a:cubicBezTo>
                    <a:pt x="2328" y="9826"/>
                    <a:pt x="140" y="7637"/>
                    <a:pt x="140" y="4938"/>
                  </a:cubicBezTo>
                  <a:cubicBezTo>
                    <a:pt x="140" y="2238"/>
                    <a:pt x="2328" y="50"/>
                    <a:pt x="5028" y="50"/>
                  </a:cubicBezTo>
                  <a:cubicBezTo>
                    <a:pt x="7727" y="50"/>
                    <a:pt x="9916" y="2238"/>
                    <a:pt x="991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D0C1BFC-C6DC-7091-6640-116B31336A7F}"/>
                </a:ext>
              </a:extLst>
            </p:cNvPr>
            <p:cNvSpPr/>
            <p:nvPr/>
          </p:nvSpPr>
          <p:spPr>
            <a:xfrm>
              <a:off x="11414058" y="1812295"/>
              <a:ext cx="9775" cy="9775"/>
            </a:xfrm>
            <a:custGeom>
              <a:avLst/>
              <a:gdLst>
                <a:gd name="connsiteX0" fmla="*/ 9926 w 9775"/>
                <a:gd name="connsiteY0" fmla="*/ 4938 h 9775"/>
                <a:gd name="connsiteX1" fmla="*/ 5038 w 9775"/>
                <a:gd name="connsiteY1" fmla="*/ 9826 h 9775"/>
                <a:gd name="connsiteX2" fmla="*/ 150 w 9775"/>
                <a:gd name="connsiteY2" fmla="*/ 4938 h 9775"/>
                <a:gd name="connsiteX3" fmla="*/ 5038 w 9775"/>
                <a:gd name="connsiteY3" fmla="*/ 50 h 9775"/>
                <a:gd name="connsiteX4" fmla="*/ 992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38"/>
                  </a:moveTo>
                  <a:cubicBezTo>
                    <a:pt x="9926" y="7637"/>
                    <a:pt x="7737" y="9826"/>
                    <a:pt x="5038" y="9826"/>
                  </a:cubicBezTo>
                  <a:cubicBezTo>
                    <a:pt x="2338" y="9826"/>
                    <a:pt x="150" y="7637"/>
                    <a:pt x="150" y="4938"/>
                  </a:cubicBezTo>
                  <a:cubicBezTo>
                    <a:pt x="150" y="2238"/>
                    <a:pt x="2338" y="50"/>
                    <a:pt x="5038" y="50"/>
                  </a:cubicBezTo>
                  <a:cubicBezTo>
                    <a:pt x="7737" y="50"/>
                    <a:pt x="9926" y="2238"/>
                    <a:pt x="992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3FBB099-D436-E35D-2508-DAA004BF864A}"/>
                </a:ext>
              </a:extLst>
            </p:cNvPr>
            <p:cNvSpPr/>
            <p:nvPr/>
          </p:nvSpPr>
          <p:spPr>
            <a:xfrm>
              <a:off x="11462936" y="1812295"/>
              <a:ext cx="9775" cy="9775"/>
            </a:xfrm>
            <a:custGeom>
              <a:avLst/>
              <a:gdLst>
                <a:gd name="connsiteX0" fmla="*/ 9936 w 9775"/>
                <a:gd name="connsiteY0" fmla="*/ 4938 h 9775"/>
                <a:gd name="connsiteX1" fmla="*/ 5048 w 9775"/>
                <a:gd name="connsiteY1" fmla="*/ 9826 h 9775"/>
                <a:gd name="connsiteX2" fmla="*/ 160 w 9775"/>
                <a:gd name="connsiteY2" fmla="*/ 4938 h 9775"/>
                <a:gd name="connsiteX3" fmla="*/ 5048 w 9775"/>
                <a:gd name="connsiteY3" fmla="*/ 50 h 9775"/>
                <a:gd name="connsiteX4" fmla="*/ 993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38"/>
                  </a:moveTo>
                  <a:cubicBezTo>
                    <a:pt x="9936" y="7637"/>
                    <a:pt x="7747" y="9826"/>
                    <a:pt x="5048" y="9826"/>
                  </a:cubicBezTo>
                  <a:cubicBezTo>
                    <a:pt x="2348" y="9826"/>
                    <a:pt x="160" y="7637"/>
                    <a:pt x="160" y="4938"/>
                  </a:cubicBezTo>
                  <a:cubicBezTo>
                    <a:pt x="160" y="2238"/>
                    <a:pt x="2348" y="50"/>
                    <a:pt x="5048" y="50"/>
                  </a:cubicBezTo>
                  <a:cubicBezTo>
                    <a:pt x="7747" y="50"/>
                    <a:pt x="9936" y="2238"/>
                    <a:pt x="993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79797A0-C975-EBAE-868C-E2075541569B}"/>
                </a:ext>
              </a:extLst>
            </p:cNvPr>
            <p:cNvSpPr/>
            <p:nvPr/>
          </p:nvSpPr>
          <p:spPr>
            <a:xfrm>
              <a:off x="11511814" y="1812295"/>
              <a:ext cx="9775" cy="9775"/>
            </a:xfrm>
            <a:custGeom>
              <a:avLst/>
              <a:gdLst>
                <a:gd name="connsiteX0" fmla="*/ 9946 w 9775"/>
                <a:gd name="connsiteY0" fmla="*/ 4938 h 9775"/>
                <a:gd name="connsiteX1" fmla="*/ 5058 w 9775"/>
                <a:gd name="connsiteY1" fmla="*/ 9826 h 9775"/>
                <a:gd name="connsiteX2" fmla="*/ 170 w 9775"/>
                <a:gd name="connsiteY2" fmla="*/ 4938 h 9775"/>
                <a:gd name="connsiteX3" fmla="*/ 5058 w 9775"/>
                <a:gd name="connsiteY3" fmla="*/ 50 h 9775"/>
                <a:gd name="connsiteX4" fmla="*/ 994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38"/>
                  </a:moveTo>
                  <a:cubicBezTo>
                    <a:pt x="9946" y="7637"/>
                    <a:pt x="7757" y="9826"/>
                    <a:pt x="5058" y="9826"/>
                  </a:cubicBezTo>
                  <a:cubicBezTo>
                    <a:pt x="2358" y="9826"/>
                    <a:pt x="170" y="7637"/>
                    <a:pt x="170" y="4938"/>
                  </a:cubicBezTo>
                  <a:cubicBezTo>
                    <a:pt x="170" y="2238"/>
                    <a:pt x="2358" y="50"/>
                    <a:pt x="5058" y="50"/>
                  </a:cubicBezTo>
                  <a:cubicBezTo>
                    <a:pt x="7757" y="50"/>
                    <a:pt x="9946" y="2238"/>
                    <a:pt x="994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FCB40C0-C977-150D-7C45-2A3F310E09AA}"/>
                </a:ext>
              </a:extLst>
            </p:cNvPr>
            <p:cNvSpPr/>
            <p:nvPr/>
          </p:nvSpPr>
          <p:spPr>
            <a:xfrm>
              <a:off x="11560693" y="1812295"/>
              <a:ext cx="9775" cy="9775"/>
            </a:xfrm>
            <a:custGeom>
              <a:avLst/>
              <a:gdLst>
                <a:gd name="connsiteX0" fmla="*/ 9956 w 9775"/>
                <a:gd name="connsiteY0" fmla="*/ 4938 h 9775"/>
                <a:gd name="connsiteX1" fmla="*/ 5068 w 9775"/>
                <a:gd name="connsiteY1" fmla="*/ 9826 h 9775"/>
                <a:gd name="connsiteX2" fmla="*/ 180 w 9775"/>
                <a:gd name="connsiteY2" fmla="*/ 4938 h 9775"/>
                <a:gd name="connsiteX3" fmla="*/ 5068 w 9775"/>
                <a:gd name="connsiteY3" fmla="*/ 50 h 9775"/>
                <a:gd name="connsiteX4" fmla="*/ 995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38"/>
                  </a:moveTo>
                  <a:cubicBezTo>
                    <a:pt x="9956" y="7637"/>
                    <a:pt x="7767" y="9826"/>
                    <a:pt x="5068" y="9826"/>
                  </a:cubicBezTo>
                  <a:cubicBezTo>
                    <a:pt x="2368" y="9826"/>
                    <a:pt x="180" y="7637"/>
                    <a:pt x="180" y="4938"/>
                  </a:cubicBezTo>
                  <a:cubicBezTo>
                    <a:pt x="180" y="2238"/>
                    <a:pt x="2368" y="50"/>
                    <a:pt x="5068" y="50"/>
                  </a:cubicBezTo>
                  <a:cubicBezTo>
                    <a:pt x="7767" y="50"/>
                    <a:pt x="9956" y="2238"/>
                    <a:pt x="995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3321D29-E336-C4D1-637E-4210A437455B}"/>
                </a:ext>
              </a:extLst>
            </p:cNvPr>
            <p:cNvSpPr/>
            <p:nvPr/>
          </p:nvSpPr>
          <p:spPr>
            <a:xfrm>
              <a:off x="11609571" y="1812295"/>
              <a:ext cx="9775" cy="9775"/>
            </a:xfrm>
            <a:custGeom>
              <a:avLst/>
              <a:gdLst>
                <a:gd name="connsiteX0" fmla="*/ 9966 w 9775"/>
                <a:gd name="connsiteY0" fmla="*/ 4938 h 9775"/>
                <a:gd name="connsiteX1" fmla="*/ 5078 w 9775"/>
                <a:gd name="connsiteY1" fmla="*/ 9826 h 9775"/>
                <a:gd name="connsiteX2" fmla="*/ 190 w 9775"/>
                <a:gd name="connsiteY2" fmla="*/ 4938 h 9775"/>
                <a:gd name="connsiteX3" fmla="*/ 5078 w 9775"/>
                <a:gd name="connsiteY3" fmla="*/ 50 h 9775"/>
                <a:gd name="connsiteX4" fmla="*/ 996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38"/>
                  </a:moveTo>
                  <a:cubicBezTo>
                    <a:pt x="9966" y="7637"/>
                    <a:pt x="7777" y="9826"/>
                    <a:pt x="5078" y="9826"/>
                  </a:cubicBezTo>
                  <a:cubicBezTo>
                    <a:pt x="2378" y="9826"/>
                    <a:pt x="190" y="7637"/>
                    <a:pt x="190" y="4938"/>
                  </a:cubicBezTo>
                  <a:cubicBezTo>
                    <a:pt x="190" y="2238"/>
                    <a:pt x="2378" y="50"/>
                    <a:pt x="5078" y="50"/>
                  </a:cubicBezTo>
                  <a:cubicBezTo>
                    <a:pt x="7777" y="50"/>
                    <a:pt x="9966" y="2238"/>
                    <a:pt x="996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31F19725-BBB6-751B-9883-38371EF7B09D}"/>
                </a:ext>
              </a:extLst>
            </p:cNvPr>
            <p:cNvSpPr/>
            <p:nvPr/>
          </p:nvSpPr>
          <p:spPr>
            <a:xfrm>
              <a:off x="11658449" y="1812295"/>
              <a:ext cx="9775" cy="9775"/>
            </a:xfrm>
            <a:custGeom>
              <a:avLst/>
              <a:gdLst>
                <a:gd name="connsiteX0" fmla="*/ 9976 w 9775"/>
                <a:gd name="connsiteY0" fmla="*/ 4938 h 9775"/>
                <a:gd name="connsiteX1" fmla="*/ 5088 w 9775"/>
                <a:gd name="connsiteY1" fmla="*/ 9826 h 9775"/>
                <a:gd name="connsiteX2" fmla="*/ 200 w 9775"/>
                <a:gd name="connsiteY2" fmla="*/ 4938 h 9775"/>
                <a:gd name="connsiteX3" fmla="*/ 5088 w 9775"/>
                <a:gd name="connsiteY3" fmla="*/ 50 h 9775"/>
                <a:gd name="connsiteX4" fmla="*/ 997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38"/>
                  </a:moveTo>
                  <a:cubicBezTo>
                    <a:pt x="9976" y="7637"/>
                    <a:pt x="7787" y="9826"/>
                    <a:pt x="5088" y="9826"/>
                  </a:cubicBezTo>
                  <a:cubicBezTo>
                    <a:pt x="2388" y="9826"/>
                    <a:pt x="200" y="7637"/>
                    <a:pt x="200" y="4938"/>
                  </a:cubicBezTo>
                  <a:cubicBezTo>
                    <a:pt x="200" y="2238"/>
                    <a:pt x="2388" y="50"/>
                    <a:pt x="5088" y="50"/>
                  </a:cubicBezTo>
                  <a:cubicBezTo>
                    <a:pt x="7787" y="50"/>
                    <a:pt x="9976" y="2238"/>
                    <a:pt x="997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91A83A98-4F59-8AF8-E92A-132032FE1D48}"/>
                </a:ext>
              </a:extLst>
            </p:cNvPr>
            <p:cNvSpPr/>
            <p:nvPr/>
          </p:nvSpPr>
          <p:spPr>
            <a:xfrm>
              <a:off x="11707328" y="1812295"/>
              <a:ext cx="9775" cy="9775"/>
            </a:xfrm>
            <a:custGeom>
              <a:avLst/>
              <a:gdLst>
                <a:gd name="connsiteX0" fmla="*/ 9986 w 9775"/>
                <a:gd name="connsiteY0" fmla="*/ 4938 h 9775"/>
                <a:gd name="connsiteX1" fmla="*/ 5098 w 9775"/>
                <a:gd name="connsiteY1" fmla="*/ 9826 h 9775"/>
                <a:gd name="connsiteX2" fmla="*/ 210 w 9775"/>
                <a:gd name="connsiteY2" fmla="*/ 4938 h 9775"/>
                <a:gd name="connsiteX3" fmla="*/ 5098 w 9775"/>
                <a:gd name="connsiteY3" fmla="*/ 50 h 9775"/>
                <a:gd name="connsiteX4" fmla="*/ 998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38"/>
                  </a:moveTo>
                  <a:cubicBezTo>
                    <a:pt x="9986" y="7637"/>
                    <a:pt x="7797" y="9826"/>
                    <a:pt x="5098" y="9826"/>
                  </a:cubicBezTo>
                  <a:cubicBezTo>
                    <a:pt x="2398" y="9826"/>
                    <a:pt x="210" y="7637"/>
                    <a:pt x="210" y="4938"/>
                  </a:cubicBezTo>
                  <a:cubicBezTo>
                    <a:pt x="210" y="2238"/>
                    <a:pt x="2398" y="50"/>
                    <a:pt x="5098" y="50"/>
                  </a:cubicBezTo>
                  <a:cubicBezTo>
                    <a:pt x="7797" y="50"/>
                    <a:pt x="9986" y="2238"/>
                    <a:pt x="998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D9C06307-F9F3-3897-31F1-DFA427ACE9B4}"/>
                </a:ext>
              </a:extLst>
            </p:cNvPr>
            <p:cNvSpPr/>
            <p:nvPr/>
          </p:nvSpPr>
          <p:spPr>
            <a:xfrm>
              <a:off x="11756206" y="1812295"/>
              <a:ext cx="9775" cy="9775"/>
            </a:xfrm>
            <a:custGeom>
              <a:avLst/>
              <a:gdLst>
                <a:gd name="connsiteX0" fmla="*/ 9996 w 9775"/>
                <a:gd name="connsiteY0" fmla="*/ 4938 h 9775"/>
                <a:gd name="connsiteX1" fmla="*/ 5108 w 9775"/>
                <a:gd name="connsiteY1" fmla="*/ 9826 h 9775"/>
                <a:gd name="connsiteX2" fmla="*/ 220 w 9775"/>
                <a:gd name="connsiteY2" fmla="*/ 4938 h 9775"/>
                <a:gd name="connsiteX3" fmla="*/ 5108 w 9775"/>
                <a:gd name="connsiteY3" fmla="*/ 50 h 9775"/>
                <a:gd name="connsiteX4" fmla="*/ 999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38"/>
                  </a:moveTo>
                  <a:cubicBezTo>
                    <a:pt x="9996" y="7637"/>
                    <a:pt x="7807" y="9826"/>
                    <a:pt x="5108" y="9826"/>
                  </a:cubicBezTo>
                  <a:cubicBezTo>
                    <a:pt x="2408" y="9826"/>
                    <a:pt x="220" y="7637"/>
                    <a:pt x="220" y="4938"/>
                  </a:cubicBezTo>
                  <a:cubicBezTo>
                    <a:pt x="220" y="2238"/>
                    <a:pt x="2408" y="50"/>
                    <a:pt x="5108" y="50"/>
                  </a:cubicBezTo>
                  <a:cubicBezTo>
                    <a:pt x="7807" y="50"/>
                    <a:pt x="9996" y="2238"/>
                    <a:pt x="999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1F4BC353-374D-69FF-C499-0D6D2CED4BF7}"/>
                </a:ext>
              </a:extLst>
            </p:cNvPr>
            <p:cNvSpPr/>
            <p:nvPr/>
          </p:nvSpPr>
          <p:spPr>
            <a:xfrm>
              <a:off x="11805084" y="1812295"/>
              <a:ext cx="9775" cy="9775"/>
            </a:xfrm>
            <a:custGeom>
              <a:avLst/>
              <a:gdLst>
                <a:gd name="connsiteX0" fmla="*/ 10006 w 9775"/>
                <a:gd name="connsiteY0" fmla="*/ 4938 h 9775"/>
                <a:gd name="connsiteX1" fmla="*/ 5118 w 9775"/>
                <a:gd name="connsiteY1" fmla="*/ 9826 h 9775"/>
                <a:gd name="connsiteX2" fmla="*/ 230 w 9775"/>
                <a:gd name="connsiteY2" fmla="*/ 4938 h 9775"/>
                <a:gd name="connsiteX3" fmla="*/ 5118 w 9775"/>
                <a:gd name="connsiteY3" fmla="*/ 50 h 9775"/>
                <a:gd name="connsiteX4" fmla="*/ 1000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38"/>
                  </a:moveTo>
                  <a:cubicBezTo>
                    <a:pt x="10006" y="7637"/>
                    <a:pt x="7817" y="9826"/>
                    <a:pt x="5118" y="9826"/>
                  </a:cubicBezTo>
                  <a:cubicBezTo>
                    <a:pt x="2418" y="9826"/>
                    <a:pt x="230" y="7637"/>
                    <a:pt x="230" y="4938"/>
                  </a:cubicBezTo>
                  <a:cubicBezTo>
                    <a:pt x="230" y="2238"/>
                    <a:pt x="2418" y="50"/>
                    <a:pt x="5118" y="50"/>
                  </a:cubicBezTo>
                  <a:cubicBezTo>
                    <a:pt x="7817" y="50"/>
                    <a:pt x="10006" y="2238"/>
                    <a:pt x="1000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7626AB20-C51C-E405-B048-E84A13F96A56}"/>
                </a:ext>
              </a:extLst>
            </p:cNvPr>
            <p:cNvSpPr/>
            <p:nvPr/>
          </p:nvSpPr>
          <p:spPr>
            <a:xfrm>
              <a:off x="11853963" y="1812295"/>
              <a:ext cx="9775" cy="9775"/>
            </a:xfrm>
            <a:custGeom>
              <a:avLst/>
              <a:gdLst>
                <a:gd name="connsiteX0" fmla="*/ 10016 w 9775"/>
                <a:gd name="connsiteY0" fmla="*/ 4938 h 9775"/>
                <a:gd name="connsiteX1" fmla="*/ 5128 w 9775"/>
                <a:gd name="connsiteY1" fmla="*/ 9826 h 9775"/>
                <a:gd name="connsiteX2" fmla="*/ 240 w 9775"/>
                <a:gd name="connsiteY2" fmla="*/ 4938 h 9775"/>
                <a:gd name="connsiteX3" fmla="*/ 5128 w 9775"/>
                <a:gd name="connsiteY3" fmla="*/ 50 h 9775"/>
                <a:gd name="connsiteX4" fmla="*/ 1001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38"/>
                  </a:moveTo>
                  <a:cubicBezTo>
                    <a:pt x="10016" y="7637"/>
                    <a:pt x="7827" y="9826"/>
                    <a:pt x="5128" y="9826"/>
                  </a:cubicBezTo>
                  <a:cubicBezTo>
                    <a:pt x="2428" y="9826"/>
                    <a:pt x="240" y="7637"/>
                    <a:pt x="240" y="4938"/>
                  </a:cubicBezTo>
                  <a:cubicBezTo>
                    <a:pt x="240" y="2238"/>
                    <a:pt x="2428" y="50"/>
                    <a:pt x="5128" y="50"/>
                  </a:cubicBezTo>
                  <a:cubicBezTo>
                    <a:pt x="7827" y="50"/>
                    <a:pt x="10016" y="2238"/>
                    <a:pt x="1001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0E71013C-1C60-78F8-FCD0-DE826D14B75E}"/>
                </a:ext>
              </a:extLst>
            </p:cNvPr>
            <p:cNvSpPr/>
            <p:nvPr/>
          </p:nvSpPr>
          <p:spPr>
            <a:xfrm>
              <a:off x="11902841" y="1812295"/>
              <a:ext cx="9775" cy="9775"/>
            </a:xfrm>
            <a:custGeom>
              <a:avLst/>
              <a:gdLst>
                <a:gd name="connsiteX0" fmla="*/ 10026 w 9775"/>
                <a:gd name="connsiteY0" fmla="*/ 4938 h 9775"/>
                <a:gd name="connsiteX1" fmla="*/ 5138 w 9775"/>
                <a:gd name="connsiteY1" fmla="*/ 9826 h 9775"/>
                <a:gd name="connsiteX2" fmla="*/ 250 w 9775"/>
                <a:gd name="connsiteY2" fmla="*/ 4938 h 9775"/>
                <a:gd name="connsiteX3" fmla="*/ 5138 w 9775"/>
                <a:gd name="connsiteY3" fmla="*/ 50 h 9775"/>
                <a:gd name="connsiteX4" fmla="*/ 1002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38"/>
                  </a:moveTo>
                  <a:cubicBezTo>
                    <a:pt x="10026" y="7637"/>
                    <a:pt x="7837" y="9826"/>
                    <a:pt x="5138" y="9826"/>
                  </a:cubicBezTo>
                  <a:cubicBezTo>
                    <a:pt x="2438" y="9826"/>
                    <a:pt x="250" y="7637"/>
                    <a:pt x="250" y="4938"/>
                  </a:cubicBezTo>
                  <a:cubicBezTo>
                    <a:pt x="250" y="2238"/>
                    <a:pt x="2438" y="50"/>
                    <a:pt x="5138" y="50"/>
                  </a:cubicBezTo>
                  <a:cubicBezTo>
                    <a:pt x="7837" y="50"/>
                    <a:pt x="10026" y="2238"/>
                    <a:pt x="1002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20F35869-2C83-23A3-2409-86563DC4D5B4}"/>
                </a:ext>
              </a:extLst>
            </p:cNvPr>
            <p:cNvSpPr/>
            <p:nvPr/>
          </p:nvSpPr>
          <p:spPr>
            <a:xfrm>
              <a:off x="11951719" y="1812295"/>
              <a:ext cx="9775" cy="9775"/>
            </a:xfrm>
            <a:custGeom>
              <a:avLst/>
              <a:gdLst>
                <a:gd name="connsiteX0" fmla="*/ 10036 w 9775"/>
                <a:gd name="connsiteY0" fmla="*/ 4938 h 9775"/>
                <a:gd name="connsiteX1" fmla="*/ 5148 w 9775"/>
                <a:gd name="connsiteY1" fmla="*/ 9826 h 9775"/>
                <a:gd name="connsiteX2" fmla="*/ 260 w 9775"/>
                <a:gd name="connsiteY2" fmla="*/ 4938 h 9775"/>
                <a:gd name="connsiteX3" fmla="*/ 5148 w 9775"/>
                <a:gd name="connsiteY3" fmla="*/ 50 h 9775"/>
                <a:gd name="connsiteX4" fmla="*/ 1003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38"/>
                  </a:moveTo>
                  <a:cubicBezTo>
                    <a:pt x="10036" y="7637"/>
                    <a:pt x="7847" y="9826"/>
                    <a:pt x="5148" y="9826"/>
                  </a:cubicBezTo>
                  <a:cubicBezTo>
                    <a:pt x="2448" y="9826"/>
                    <a:pt x="260" y="7637"/>
                    <a:pt x="260" y="4938"/>
                  </a:cubicBezTo>
                  <a:cubicBezTo>
                    <a:pt x="260" y="2238"/>
                    <a:pt x="2448" y="50"/>
                    <a:pt x="5148" y="50"/>
                  </a:cubicBezTo>
                  <a:cubicBezTo>
                    <a:pt x="7847" y="50"/>
                    <a:pt x="10036" y="2238"/>
                    <a:pt x="1003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F6B53636-5F95-9A31-248E-BF3A97AEFBAB}"/>
                </a:ext>
              </a:extLst>
            </p:cNvPr>
            <p:cNvSpPr/>
            <p:nvPr/>
          </p:nvSpPr>
          <p:spPr>
            <a:xfrm>
              <a:off x="12000598" y="1812295"/>
              <a:ext cx="9775" cy="9775"/>
            </a:xfrm>
            <a:custGeom>
              <a:avLst/>
              <a:gdLst>
                <a:gd name="connsiteX0" fmla="*/ 10046 w 9775"/>
                <a:gd name="connsiteY0" fmla="*/ 4938 h 9775"/>
                <a:gd name="connsiteX1" fmla="*/ 5158 w 9775"/>
                <a:gd name="connsiteY1" fmla="*/ 9826 h 9775"/>
                <a:gd name="connsiteX2" fmla="*/ 270 w 9775"/>
                <a:gd name="connsiteY2" fmla="*/ 4938 h 9775"/>
                <a:gd name="connsiteX3" fmla="*/ 5158 w 9775"/>
                <a:gd name="connsiteY3" fmla="*/ 50 h 9775"/>
                <a:gd name="connsiteX4" fmla="*/ 1004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38"/>
                  </a:moveTo>
                  <a:cubicBezTo>
                    <a:pt x="10046" y="7637"/>
                    <a:pt x="7857" y="9826"/>
                    <a:pt x="5158" y="9826"/>
                  </a:cubicBezTo>
                  <a:cubicBezTo>
                    <a:pt x="2458" y="9826"/>
                    <a:pt x="270" y="7637"/>
                    <a:pt x="270" y="4938"/>
                  </a:cubicBezTo>
                  <a:cubicBezTo>
                    <a:pt x="270" y="2238"/>
                    <a:pt x="2458" y="50"/>
                    <a:pt x="5158" y="50"/>
                  </a:cubicBezTo>
                  <a:cubicBezTo>
                    <a:pt x="7857" y="50"/>
                    <a:pt x="10046" y="2238"/>
                    <a:pt x="1004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BB3A0338-58A5-E1F0-DCFB-B19DC4943915}"/>
                </a:ext>
              </a:extLst>
            </p:cNvPr>
            <p:cNvSpPr/>
            <p:nvPr/>
          </p:nvSpPr>
          <p:spPr>
            <a:xfrm>
              <a:off x="12049476" y="1812295"/>
              <a:ext cx="9775" cy="9775"/>
            </a:xfrm>
            <a:custGeom>
              <a:avLst/>
              <a:gdLst>
                <a:gd name="connsiteX0" fmla="*/ 10056 w 9775"/>
                <a:gd name="connsiteY0" fmla="*/ 4938 h 9775"/>
                <a:gd name="connsiteX1" fmla="*/ 5168 w 9775"/>
                <a:gd name="connsiteY1" fmla="*/ 9826 h 9775"/>
                <a:gd name="connsiteX2" fmla="*/ 280 w 9775"/>
                <a:gd name="connsiteY2" fmla="*/ 4938 h 9775"/>
                <a:gd name="connsiteX3" fmla="*/ 5168 w 9775"/>
                <a:gd name="connsiteY3" fmla="*/ 50 h 9775"/>
                <a:gd name="connsiteX4" fmla="*/ 1005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38"/>
                  </a:moveTo>
                  <a:cubicBezTo>
                    <a:pt x="10056" y="7637"/>
                    <a:pt x="7867" y="9826"/>
                    <a:pt x="5168" y="9826"/>
                  </a:cubicBezTo>
                  <a:cubicBezTo>
                    <a:pt x="2468" y="9826"/>
                    <a:pt x="280" y="7637"/>
                    <a:pt x="280" y="4938"/>
                  </a:cubicBezTo>
                  <a:cubicBezTo>
                    <a:pt x="280" y="2238"/>
                    <a:pt x="2468" y="50"/>
                    <a:pt x="5168" y="50"/>
                  </a:cubicBezTo>
                  <a:cubicBezTo>
                    <a:pt x="7867" y="50"/>
                    <a:pt x="10056" y="2238"/>
                    <a:pt x="1005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7AD57443-0DBA-D665-5837-1B543B07EE9D}"/>
                </a:ext>
              </a:extLst>
            </p:cNvPr>
            <p:cNvSpPr/>
            <p:nvPr/>
          </p:nvSpPr>
          <p:spPr>
            <a:xfrm>
              <a:off x="12098354" y="1812295"/>
              <a:ext cx="9775" cy="9775"/>
            </a:xfrm>
            <a:custGeom>
              <a:avLst/>
              <a:gdLst>
                <a:gd name="connsiteX0" fmla="*/ 10066 w 9775"/>
                <a:gd name="connsiteY0" fmla="*/ 4938 h 9775"/>
                <a:gd name="connsiteX1" fmla="*/ 5178 w 9775"/>
                <a:gd name="connsiteY1" fmla="*/ 9826 h 9775"/>
                <a:gd name="connsiteX2" fmla="*/ 290 w 9775"/>
                <a:gd name="connsiteY2" fmla="*/ 4938 h 9775"/>
                <a:gd name="connsiteX3" fmla="*/ 5178 w 9775"/>
                <a:gd name="connsiteY3" fmla="*/ 50 h 9775"/>
                <a:gd name="connsiteX4" fmla="*/ 1006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38"/>
                  </a:moveTo>
                  <a:cubicBezTo>
                    <a:pt x="10066" y="7637"/>
                    <a:pt x="7877" y="9826"/>
                    <a:pt x="5178" y="9826"/>
                  </a:cubicBezTo>
                  <a:cubicBezTo>
                    <a:pt x="2478" y="9826"/>
                    <a:pt x="290" y="7637"/>
                    <a:pt x="290" y="4938"/>
                  </a:cubicBezTo>
                  <a:cubicBezTo>
                    <a:pt x="290" y="2238"/>
                    <a:pt x="2478" y="50"/>
                    <a:pt x="5178" y="50"/>
                  </a:cubicBezTo>
                  <a:cubicBezTo>
                    <a:pt x="7877" y="50"/>
                    <a:pt x="10066" y="2238"/>
                    <a:pt x="1006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27CE49B5-ED0E-B24B-0674-8EAF2065795B}"/>
                </a:ext>
              </a:extLst>
            </p:cNvPr>
            <p:cNvSpPr/>
            <p:nvPr/>
          </p:nvSpPr>
          <p:spPr>
            <a:xfrm>
              <a:off x="12147233" y="1812295"/>
              <a:ext cx="9775" cy="9775"/>
            </a:xfrm>
            <a:custGeom>
              <a:avLst/>
              <a:gdLst>
                <a:gd name="connsiteX0" fmla="*/ 10076 w 9775"/>
                <a:gd name="connsiteY0" fmla="*/ 4938 h 9775"/>
                <a:gd name="connsiteX1" fmla="*/ 5188 w 9775"/>
                <a:gd name="connsiteY1" fmla="*/ 9826 h 9775"/>
                <a:gd name="connsiteX2" fmla="*/ 300 w 9775"/>
                <a:gd name="connsiteY2" fmla="*/ 4938 h 9775"/>
                <a:gd name="connsiteX3" fmla="*/ 5188 w 9775"/>
                <a:gd name="connsiteY3" fmla="*/ 50 h 9775"/>
                <a:gd name="connsiteX4" fmla="*/ 10076 w 9775"/>
                <a:gd name="connsiteY4" fmla="*/ 49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38"/>
                  </a:moveTo>
                  <a:cubicBezTo>
                    <a:pt x="10076" y="7637"/>
                    <a:pt x="7887" y="9826"/>
                    <a:pt x="5188" y="9826"/>
                  </a:cubicBezTo>
                  <a:cubicBezTo>
                    <a:pt x="2488" y="9826"/>
                    <a:pt x="300" y="7637"/>
                    <a:pt x="300" y="4938"/>
                  </a:cubicBezTo>
                  <a:cubicBezTo>
                    <a:pt x="300" y="2238"/>
                    <a:pt x="2488" y="50"/>
                    <a:pt x="5188" y="50"/>
                  </a:cubicBezTo>
                  <a:cubicBezTo>
                    <a:pt x="7887" y="50"/>
                    <a:pt x="10076" y="2238"/>
                    <a:pt x="10076" y="49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DD25E66A-DB48-966F-7397-F04DB71B4AF8}"/>
                </a:ext>
              </a:extLst>
            </p:cNvPr>
            <p:cNvSpPr/>
            <p:nvPr/>
          </p:nvSpPr>
          <p:spPr>
            <a:xfrm>
              <a:off x="10680883" y="1861173"/>
              <a:ext cx="9775" cy="9775"/>
            </a:xfrm>
            <a:custGeom>
              <a:avLst/>
              <a:gdLst>
                <a:gd name="connsiteX0" fmla="*/ 9776 w 9775"/>
                <a:gd name="connsiteY0" fmla="*/ 4948 h 9775"/>
                <a:gd name="connsiteX1" fmla="*/ 4888 w 9775"/>
                <a:gd name="connsiteY1" fmla="*/ 9836 h 9775"/>
                <a:gd name="connsiteX2" fmla="*/ 0 w 9775"/>
                <a:gd name="connsiteY2" fmla="*/ 4948 h 9775"/>
                <a:gd name="connsiteX3" fmla="*/ 4888 w 9775"/>
                <a:gd name="connsiteY3" fmla="*/ 60 h 9775"/>
                <a:gd name="connsiteX4" fmla="*/ 977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48"/>
                  </a:moveTo>
                  <a:cubicBezTo>
                    <a:pt x="9776" y="7647"/>
                    <a:pt x="7587" y="9836"/>
                    <a:pt x="4888" y="9836"/>
                  </a:cubicBezTo>
                  <a:cubicBezTo>
                    <a:pt x="2188" y="9836"/>
                    <a:pt x="0" y="7647"/>
                    <a:pt x="0" y="4948"/>
                  </a:cubicBezTo>
                  <a:cubicBezTo>
                    <a:pt x="0" y="2248"/>
                    <a:pt x="2188" y="60"/>
                    <a:pt x="4888" y="60"/>
                  </a:cubicBezTo>
                  <a:cubicBezTo>
                    <a:pt x="7587" y="60"/>
                    <a:pt x="9776" y="2248"/>
                    <a:pt x="977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1174071-D2EC-6F7F-DF37-44078B8B7EBB}"/>
                </a:ext>
              </a:extLst>
            </p:cNvPr>
            <p:cNvSpPr/>
            <p:nvPr/>
          </p:nvSpPr>
          <p:spPr>
            <a:xfrm>
              <a:off x="10729761" y="1861173"/>
              <a:ext cx="9775" cy="9775"/>
            </a:xfrm>
            <a:custGeom>
              <a:avLst/>
              <a:gdLst>
                <a:gd name="connsiteX0" fmla="*/ 9786 w 9775"/>
                <a:gd name="connsiteY0" fmla="*/ 4948 h 9775"/>
                <a:gd name="connsiteX1" fmla="*/ 4898 w 9775"/>
                <a:gd name="connsiteY1" fmla="*/ 9836 h 9775"/>
                <a:gd name="connsiteX2" fmla="*/ 10 w 9775"/>
                <a:gd name="connsiteY2" fmla="*/ 4948 h 9775"/>
                <a:gd name="connsiteX3" fmla="*/ 4898 w 9775"/>
                <a:gd name="connsiteY3" fmla="*/ 60 h 9775"/>
                <a:gd name="connsiteX4" fmla="*/ 978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48"/>
                  </a:moveTo>
                  <a:cubicBezTo>
                    <a:pt x="9786" y="7647"/>
                    <a:pt x="7597" y="9836"/>
                    <a:pt x="4898" y="9836"/>
                  </a:cubicBezTo>
                  <a:cubicBezTo>
                    <a:pt x="2198" y="9836"/>
                    <a:pt x="10" y="7647"/>
                    <a:pt x="10" y="4948"/>
                  </a:cubicBezTo>
                  <a:cubicBezTo>
                    <a:pt x="10" y="2248"/>
                    <a:pt x="2198" y="60"/>
                    <a:pt x="4898" y="60"/>
                  </a:cubicBezTo>
                  <a:cubicBezTo>
                    <a:pt x="7597" y="60"/>
                    <a:pt x="9786" y="2248"/>
                    <a:pt x="978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F4E082D9-BA03-04E6-C430-910F9482812A}"/>
                </a:ext>
              </a:extLst>
            </p:cNvPr>
            <p:cNvSpPr/>
            <p:nvPr/>
          </p:nvSpPr>
          <p:spPr>
            <a:xfrm>
              <a:off x="10778639" y="1861173"/>
              <a:ext cx="9775" cy="9775"/>
            </a:xfrm>
            <a:custGeom>
              <a:avLst/>
              <a:gdLst>
                <a:gd name="connsiteX0" fmla="*/ 9796 w 9775"/>
                <a:gd name="connsiteY0" fmla="*/ 4948 h 9775"/>
                <a:gd name="connsiteX1" fmla="*/ 4908 w 9775"/>
                <a:gd name="connsiteY1" fmla="*/ 9836 h 9775"/>
                <a:gd name="connsiteX2" fmla="*/ 20 w 9775"/>
                <a:gd name="connsiteY2" fmla="*/ 4948 h 9775"/>
                <a:gd name="connsiteX3" fmla="*/ 4908 w 9775"/>
                <a:gd name="connsiteY3" fmla="*/ 60 h 9775"/>
                <a:gd name="connsiteX4" fmla="*/ 979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48"/>
                  </a:moveTo>
                  <a:cubicBezTo>
                    <a:pt x="9796" y="7647"/>
                    <a:pt x="7607" y="9836"/>
                    <a:pt x="4908" y="9836"/>
                  </a:cubicBezTo>
                  <a:cubicBezTo>
                    <a:pt x="2208" y="9836"/>
                    <a:pt x="20" y="7647"/>
                    <a:pt x="20" y="4948"/>
                  </a:cubicBezTo>
                  <a:cubicBezTo>
                    <a:pt x="20" y="2248"/>
                    <a:pt x="2208" y="60"/>
                    <a:pt x="4908" y="60"/>
                  </a:cubicBezTo>
                  <a:cubicBezTo>
                    <a:pt x="7607" y="60"/>
                    <a:pt x="9796" y="2248"/>
                    <a:pt x="979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5BEA9A7-19A5-6910-AF1A-E49184E9E3F4}"/>
                </a:ext>
              </a:extLst>
            </p:cNvPr>
            <p:cNvSpPr/>
            <p:nvPr/>
          </p:nvSpPr>
          <p:spPr>
            <a:xfrm>
              <a:off x="10827518" y="1861173"/>
              <a:ext cx="9775" cy="9775"/>
            </a:xfrm>
            <a:custGeom>
              <a:avLst/>
              <a:gdLst>
                <a:gd name="connsiteX0" fmla="*/ 9806 w 9775"/>
                <a:gd name="connsiteY0" fmla="*/ 4948 h 9775"/>
                <a:gd name="connsiteX1" fmla="*/ 4918 w 9775"/>
                <a:gd name="connsiteY1" fmla="*/ 9836 h 9775"/>
                <a:gd name="connsiteX2" fmla="*/ 30 w 9775"/>
                <a:gd name="connsiteY2" fmla="*/ 4948 h 9775"/>
                <a:gd name="connsiteX3" fmla="*/ 4918 w 9775"/>
                <a:gd name="connsiteY3" fmla="*/ 60 h 9775"/>
                <a:gd name="connsiteX4" fmla="*/ 980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48"/>
                  </a:moveTo>
                  <a:cubicBezTo>
                    <a:pt x="9806" y="7647"/>
                    <a:pt x="7617" y="9836"/>
                    <a:pt x="4918" y="9836"/>
                  </a:cubicBezTo>
                  <a:cubicBezTo>
                    <a:pt x="2218" y="9836"/>
                    <a:pt x="30" y="7647"/>
                    <a:pt x="30" y="4948"/>
                  </a:cubicBezTo>
                  <a:cubicBezTo>
                    <a:pt x="30" y="2248"/>
                    <a:pt x="2218" y="60"/>
                    <a:pt x="4918" y="60"/>
                  </a:cubicBezTo>
                  <a:cubicBezTo>
                    <a:pt x="7617" y="60"/>
                    <a:pt x="9806" y="2248"/>
                    <a:pt x="980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3020E10-4E58-74EB-37A4-D4A525AE2D04}"/>
                </a:ext>
              </a:extLst>
            </p:cNvPr>
            <p:cNvSpPr/>
            <p:nvPr/>
          </p:nvSpPr>
          <p:spPr>
            <a:xfrm>
              <a:off x="10876396" y="1861173"/>
              <a:ext cx="9775" cy="9775"/>
            </a:xfrm>
            <a:custGeom>
              <a:avLst/>
              <a:gdLst>
                <a:gd name="connsiteX0" fmla="*/ 9816 w 9775"/>
                <a:gd name="connsiteY0" fmla="*/ 4948 h 9775"/>
                <a:gd name="connsiteX1" fmla="*/ 4928 w 9775"/>
                <a:gd name="connsiteY1" fmla="*/ 9836 h 9775"/>
                <a:gd name="connsiteX2" fmla="*/ 40 w 9775"/>
                <a:gd name="connsiteY2" fmla="*/ 4948 h 9775"/>
                <a:gd name="connsiteX3" fmla="*/ 4928 w 9775"/>
                <a:gd name="connsiteY3" fmla="*/ 60 h 9775"/>
                <a:gd name="connsiteX4" fmla="*/ 981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48"/>
                  </a:moveTo>
                  <a:cubicBezTo>
                    <a:pt x="9816" y="7647"/>
                    <a:pt x="7627" y="9836"/>
                    <a:pt x="4928" y="9836"/>
                  </a:cubicBezTo>
                  <a:cubicBezTo>
                    <a:pt x="2228" y="9836"/>
                    <a:pt x="40" y="7647"/>
                    <a:pt x="40" y="4948"/>
                  </a:cubicBezTo>
                  <a:cubicBezTo>
                    <a:pt x="40" y="2248"/>
                    <a:pt x="2228" y="60"/>
                    <a:pt x="4928" y="60"/>
                  </a:cubicBezTo>
                  <a:cubicBezTo>
                    <a:pt x="7627" y="60"/>
                    <a:pt x="9816" y="2248"/>
                    <a:pt x="981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9D9C85E-507E-3D51-B21A-4DD00F102BC8}"/>
                </a:ext>
              </a:extLst>
            </p:cNvPr>
            <p:cNvSpPr/>
            <p:nvPr/>
          </p:nvSpPr>
          <p:spPr>
            <a:xfrm>
              <a:off x="10925274" y="1861173"/>
              <a:ext cx="9775" cy="9775"/>
            </a:xfrm>
            <a:custGeom>
              <a:avLst/>
              <a:gdLst>
                <a:gd name="connsiteX0" fmla="*/ 9826 w 9775"/>
                <a:gd name="connsiteY0" fmla="*/ 4948 h 9775"/>
                <a:gd name="connsiteX1" fmla="*/ 4938 w 9775"/>
                <a:gd name="connsiteY1" fmla="*/ 9836 h 9775"/>
                <a:gd name="connsiteX2" fmla="*/ 50 w 9775"/>
                <a:gd name="connsiteY2" fmla="*/ 4948 h 9775"/>
                <a:gd name="connsiteX3" fmla="*/ 4938 w 9775"/>
                <a:gd name="connsiteY3" fmla="*/ 60 h 9775"/>
                <a:gd name="connsiteX4" fmla="*/ 982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48"/>
                  </a:moveTo>
                  <a:cubicBezTo>
                    <a:pt x="9826" y="7647"/>
                    <a:pt x="7637" y="9836"/>
                    <a:pt x="4938" y="9836"/>
                  </a:cubicBezTo>
                  <a:cubicBezTo>
                    <a:pt x="2238" y="9836"/>
                    <a:pt x="50" y="7647"/>
                    <a:pt x="50" y="4948"/>
                  </a:cubicBezTo>
                  <a:cubicBezTo>
                    <a:pt x="50" y="2248"/>
                    <a:pt x="2238" y="60"/>
                    <a:pt x="4938" y="60"/>
                  </a:cubicBezTo>
                  <a:cubicBezTo>
                    <a:pt x="7637" y="60"/>
                    <a:pt x="9826" y="2248"/>
                    <a:pt x="982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F35BF4D-794E-CBED-1494-1A052EE59950}"/>
                </a:ext>
              </a:extLst>
            </p:cNvPr>
            <p:cNvSpPr/>
            <p:nvPr/>
          </p:nvSpPr>
          <p:spPr>
            <a:xfrm>
              <a:off x="10974153" y="1861173"/>
              <a:ext cx="9775" cy="9775"/>
            </a:xfrm>
            <a:custGeom>
              <a:avLst/>
              <a:gdLst>
                <a:gd name="connsiteX0" fmla="*/ 9836 w 9775"/>
                <a:gd name="connsiteY0" fmla="*/ 4948 h 9775"/>
                <a:gd name="connsiteX1" fmla="*/ 4948 w 9775"/>
                <a:gd name="connsiteY1" fmla="*/ 9836 h 9775"/>
                <a:gd name="connsiteX2" fmla="*/ 60 w 9775"/>
                <a:gd name="connsiteY2" fmla="*/ 4948 h 9775"/>
                <a:gd name="connsiteX3" fmla="*/ 4948 w 9775"/>
                <a:gd name="connsiteY3" fmla="*/ 60 h 9775"/>
                <a:gd name="connsiteX4" fmla="*/ 983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48"/>
                  </a:moveTo>
                  <a:cubicBezTo>
                    <a:pt x="9836" y="7647"/>
                    <a:pt x="7647" y="9836"/>
                    <a:pt x="4948" y="9836"/>
                  </a:cubicBezTo>
                  <a:cubicBezTo>
                    <a:pt x="2248" y="9836"/>
                    <a:pt x="60" y="7647"/>
                    <a:pt x="60" y="4948"/>
                  </a:cubicBezTo>
                  <a:cubicBezTo>
                    <a:pt x="60" y="2248"/>
                    <a:pt x="2248" y="60"/>
                    <a:pt x="4948" y="60"/>
                  </a:cubicBezTo>
                  <a:cubicBezTo>
                    <a:pt x="7647" y="60"/>
                    <a:pt x="9836" y="2248"/>
                    <a:pt x="983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BC89728F-CCA3-145A-843C-BB1D7A5CD960}"/>
                </a:ext>
              </a:extLst>
            </p:cNvPr>
            <p:cNvSpPr/>
            <p:nvPr/>
          </p:nvSpPr>
          <p:spPr>
            <a:xfrm>
              <a:off x="11023031" y="1861173"/>
              <a:ext cx="9775" cy="9775"/>
            </a:xfrm>
            <a:custGeom>
              <a:avLst/>
              <a:gdLst>
                <a:gd name="connsiteX0" fmla="*/ 9846 w 9775"/>
                <a:gd name="connsiteY0" fmla="*/ 4948 h 9775"/>
                <a:gd name="connsiteX1" fmla="*/ 4958 w 9775"/>
                <a:gd name="connsiteY1" fmla="*/ 9836 h 9775"/>
                <a:gd name="connsiteX2" fmla="*/ 70 w 9775"/>
                <a:gd name="connsiteY2" fmla="*/ 4948 h 9775"/>
                <a:gd name="connsiteX3" fmla="*/ 4958 w 9775"/>
                <a:gd name="connsiteY3" fmla="*/ 60 h 9775"/>
                <a:gd name="connsiteX4" fmla="*/ 984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48"/>
                  </a:moveTo>
                  <a:cubicBezTo>
                    <a:pt x="9846" y="7647"/>
                    <a:pt x="7657" y="9836"/>
                    <a:pt x="4958" y="9836"/>
                  </a:cubicBezTo>
                  <a:cubicBezTo>
                    <a:pt x="2258" y="9836"/>
                    <a:pt x="70" y="7647"/>
                    <a:pt x="70" y="4948"/>
                  </a:cubicBezTo>
                  <a:cubicBezTo>
                    <a:pt x="70" y="2248"/>
                    <a:pt x="2258" y="60"/>
                    <a:pt x="4958" y="60"/>
                  </a:cubicBezTo>
                  <a:cubicBezTo>
                    <a:pt x="7657" y="60"/>
                    <a:pt x="9846" y="2248"/>
                    <a:pt x="984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667BFBA4-1192-1EA8-6482-D2619423099C}"/>
                </a:ext>
              </a:extLst>
            </p:cNvPr>
            <p:cNvSpPr/>
            <p:nvPr/>
          </p:nvSpPr>
          <p:spPr>
            <a:xfrm>
              <a:off x="11071909" y="1861173"/>
              <a:ext cx="9775" cy="9775"/>
            </a:xfrm>
            <a:custGeom>
              <a:avLst/>
              <a:gdLst>
                <a:gd name="connsiteX0" fmla="*/ 9856 w 9775"/>
                <a:gd name="connsiteY0" fmla="*/ 4948 h 9775"/>
                <a:gd name="connsiteX1" fmla="*/ 4968 w 9775"/>
                <a:gd name="connsiteY1" fmla="*/ 9836 h 9775"/>
                <a:gd name="connsiteX2" fmla="*/ 80 w 9775"/>
                <a:gd name="connsiteY2" fmla="*/ 4948 h 9775"/>
                <a:gd name="connsiteX3" fmla="*/ 4968 w 9775"/>
                <a:gd name="connsiteY3" fmla="*/ 60 h 9775"/>
                <a:gd name="connsiteX4" fmla="*/ 985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48"/>
                  </a:moveTo>
                  <a:cubicBezTo>
                    <a:pt x="9856" y="7647"/>
                    <a:pt x="7667" y="9836"/>
                    <a:pt x="4968" y="9836"/>
                  </a:cubicBezTo>
                  <a:cubicBezTo>
                    <a:pt x="2268" y="9836"/>
                    <a:pt x="80" y="7647"/>
                    <a:pt x="80" y="4948"/>
                  </a:cubicBezTo>
                  <a:cubicBezTo>
                    <a:pt x="80" y="2248"/>
                    <a:pt x="2268" y="60"/>
                    <a:pt x="4968" y="60"/>
                  </a:cubicBezTo>
                  <a:cubicBezTo>
                    <a:pt x="7667" y="60"/>
                    <a:pt x="9856" y="2248"/>
                    <a:pt x="985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71126EF-12CC-C559-422D-709E8FF22D5F}"/>
                </a:ext>
              </a:extLst>
            </p:cNvPr>
            <p:cNvSpPr/>
            <p:nvPr/>
          </p:nvSpPr>
          <p:spPr>
            <a:xfrm>
              <a:off x="11120788" y="1861173"/>
              <a:ext cx="9775" cy="9775"/>
            </a:xfrm>
            <a:custGeom>
              <a:avLst/>
              <a:gdLst>
                <a:gd name="connsiteX0" fmla="*/ 9866 w 9775"/>
                <a:gd name="connsiteY0" fmla="*/ 4948 h 9775"/>
                <a:gd name="connsiteX1" fmla="*/ 4978 w 9775"/>
                <a:gd name="connsiteY1" fmla="*/ 9836 h 9775"/>
                <a:gd name="connsiteX2" fmla="*/ 90 w 9775"/>
                <a:gd name="connsiteY2" fmla="*/ 4948 h 9775"/>
                <a:gd name="connsiteX3" fmla="*/ 4978 w 9775"/>
                <a:gd name="connsiteY3" fmla="*/ 60 h 9775"/>
                <a:gd name="connsiteX4" fmla="*/ 986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48"/>
                  </a:moveTo>
                  <a:cubicBezTo>
                    <a:pt x="9866" y="7647"/>
                    <a:pt x="7677" y="9836"/>
                    <a:pt x="4978" y="9836"/>
                  </a:cubicBezTo>
                  <a:cubicBezTo>
                    <a:pt x="2278" y="9836"/>
                    <a:pt x="90" y="7647"/>
                    <a:pt x="90" y="4948"/>
                  </a:cubicBezTo>
                  <a:cubicBezTo>
                    <a:pt x="90" y="2248"/>
                    <a:pt x="2278" y="60"/>
                    <a:pt x="4978" y="60"/>
                  </a:cubicBezTo>
                  <a:cubicBezTo>
                    <a:pt x="7677" y="60"/>
                    <a:pt x="9866" y="2248"/>
                    <a:pt x="986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5BF27AC8-77C5-F5CD-1ACD-0C0A6EA59A04}"/>
                </a:ext>
              </a:extLst>
            </p:cNvPr>
            <p:cNvSpPr/>
            <p:nvPr/>
          </p:nvSpPr>
          <p:spPr>
            <a:xfrm>
              <a:off x="11169666" y="1861173"/>
              <a:ext cx="9775" cy="9775"/>
            </a:xfrm>
            <a:custGeom>
              <a:avLst/>
              <a:gdLst>
                <a:gd name="connsiteX0" fmla="*/ 9876 w 9775"/>
                <a:gd name="connsiteY0" fmla="*/ 4948 h 9775"/>
                <a:gd name="connsiteX1" fmla="*/ 4988 w 9775"/>
                <a:gd name="connsiteY1" fmla="*/ 9836 h 9775"/>
                <a:gd name="connsiteX2" fmla="*/ 100 w 9775"/>
                <a:gd name="connsiteY2" fmla="*/ 4948 h 9775"/>
                <a:gd name="connsiteX3" fmla="*/ 4988 w 9775"/>
                <a:gd name="connsiteY3" fmla="*/ 60 h 9775"/>
                <a:gd name="connsiteX4" fmla="*/ 987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48"/>
                  </a:moveTo>
                  <a:cubicBezTo>
                    <a:pt x="9876" y="7647"/>
                    <a:pt x="7687" y="9836"/>
                    <a:pt x="4988" y="9836"/>
                  </a:cubicBezTo>
                  <a:cubicBezTo>
                    <a:pt x="2288" y="9836"/>
                    <a:pt x="100" y="7647"/>
                    <a:pt x="100" y="4948"/>
                  </a:cubicBezTo>
                  <a:cubicBezTo>
                    <a:pt x="100" y="2248"/>
                    <a:pt x="2288" y="60"/>
                    <a:pt x="4988" y="60"/>
                  </a:cubicBezTo>
                  <a:cubicBezTo>
                    <a:pt x="7687" y="60"/>
                    <a:pt x="9876" y="2248"/>
                    <a:pt x="987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065856F4-A08F-F10A-07D3-F73ECB691041}"/>
                </a:ext>
              </a:extLst>
            </p:cNvPr>
            <p:cNvSpPr/>
            <p:nvPr/>
          </p:nvSpPr>
          <p:spPr>
            <a:xfrm>
              <a:off x="11218544" y="1861173"/>
              <a:ext cx="9775" cy="9775"/>
            </a:xfrm>
            <a:custGeom>
              <a:avLst/>
              <a:gdLst>
                <a:gd name="connsiteX0" fmla="*/ 9886 w 9775"/>
                <a:gd name="connsiteY0" fmla="*/ 4948 h 9775"/>
                <a:gd name="connsiteX1" fmla="*/ 4998 w 9775"/>
                <a:gd name="connsiteY1" fmla="*/ 9836 h 9775"/>
                <a:gd name="connsiteX2" fmla="*/ 110 w 9775"/>
                <a:gd name="connsiteY2" fmla="*/ 4948 h 9775"/>
                <a:gd name="connsiteX3" fmla="*/ 4998 w 9775"/>
                <a:gd name="connsiteY3" fmla="*/ 60 h 9775"/>
                <a:gd name="connsiteX4" fmla="*/ 988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48"/>
                  </a:moveTo>
                  <a:cubicBezTo>
                    <a:pt x="9886" y="7647"/>
                    <a:pt x="7697" y="9836"/>
                    <a:pt x="4998" y="9836"/>
                  </a:cubicBezTo>
                  <a:cubicBezTo>
                    <a:pt x="2298" y="9836"/>
                    <a:pt x="110" y="7647"/>
                    <a:pt x="110" y="4948"/>
                  </a:cubicBezTo>
                  <a:cubicBezTo>
                    <a:pt x="110" y="2248"/>
                    <a:pt x="2298" y="60"/>
                    <a:pt x="4998" y="60"/>
                  </a:cubicBezTo>
                  <a:cubicBezTo>
                    <a:pt x="7697" y="60"/>
                    <a:pt x="9886" y="2248"/>
                    <a:pt x="988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39BE1440-89A0-BEAA-FDB6-1C47398B30B4}"/>
                </a:ext>
              </a:extLst>
            </p:cNvPr>
            <p:cNvSpPr/>
            <p:nvPr/>
          </p:nvSpPr>
          <p:spPr>
            <a:xfrm>
              <a:off x="11267423" y="1861173"/>
              <a:ext cx="9775" cy="9775"/>
            </a:xfrm>
            <a:custGeom>
              <a:avLst/>
              <a:gdLst>
                <a:gd name="connsiteX0" fmla="*/ 9896 w 9775"/>
                <a:gd name="connsiteY0" fmla="*/ 4948 h 9775"/>
                <a:gd name="connsiteX1" fmla="*/ 5008 w 9775"/>
                <a:gd name="connsiteY1" fmla="*/ 9836 h 9775"/>
                <a:gd name="connsiteX2" fmla="*/ 120 w 9775"/>
                <a:gd name="connsiteY2" fmla="*/ 4948 h 9775"/>
                <a:gd name="connsiteX3" fmla="*/ 5008 w 9775"/>
                <a:gd name="connsiteY3" fmla="*/ 60 h 9775"/>
                <a:gd name="connsiteX4" fmla="*/ 989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48"/>
                  </a:moveTo>
                  <a:cubicBezTo>
                    <a:pt x="9896" y="7647"/>
                    <a:pt x="7707" y="9836"/>
                    <a:pt x="5008" y="9836"/>
                  </a:cubicBezTo>
                  <a:cubicBezTo>
                    <a:pt x="2308" y="9836"/>
                    <a:pt x="120" y="7647"/>
                    <a:pt x="120" y="4948"/>
                  </a:cubicBezTo>
                  <a:cubicBezTo>
                    <a:pt x="120" y="2248"/>
                    <a:pt x="2308" y="60"/>
                    <a:pt x="5008" y="60"/>
                  </a:cubicBezTo>
                  <a:cubicBezTo>
                    <a:pt x="7707" y="60"/>
                    <a:pt x="9896" y="2248"/>
                    <a:pt x="989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A33F8BD9-DE36-533C-66A1-D7F4B8283F75}"/>
                </a:ext>
              </a:extLst>
            </p:cNvPr>
            <p:cNvSpPr/>
            <p:nvPr/>
          </p:nvSpPr>
          <p:spPr>
            <a:xfrm>
              <a:off x="11316301" y="1861173"/>
              <a:ext cx="9775" cy="9775"/>
            </a:xfrm>
            <a:custGeom>
              <a:avLst/>
              <a:gdLst>
                <a:gd name="connsiteX0" fmla="*/ 9906 w 9775"/>
                <a:gd name="connsiteY0" fmla="*/ 4948 h 9775"/>
                <a:gd name="connsiteX1" fmla="*/ 5018 w 9775"/>
                <a:gd name="connsiteY1" fmla="*/ 9836 h 9775"/>
                <a:gd name="connsiteX2" fmla="*/ 130 w 9775"/>
                <a:gd name="connsiteY2" fmla="*/ 4948 h 9775"/>
                <a:gd name="connsiteX3" fmla="*/ 5018 w 9775"/>
                <a:gd name="connsiteY3" fmla="*/ 60 h 9775"/>
                <a:gd name="connsiteX4" fmla="*/ 990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48"/>
                  </a:moveTo>
                  <a:cubicBezTo>
                    <a:pt x="9906" y="7647"/>
                    <a:pt x="7717" y="9836"/>
                    <a:pt x="5018" y="9836"/>
                  </a:cubicBezTo>
                  <a:cubicBezTo>
                    <a:pt x="2318" y="9836"/>
                    <a:pt x="130" y="7647"/>
                    <a:pt x="130" y="4948"/>
                  </a:cubicBezTo>
                  <a:cubicBezTo>
                    <a:pt x="130" y="2248"/>
                    <a:pt x="2318" y="60"/>
                    <a:pt x="5018" y="60"/>
                  </a:cubicBezTo>
                  <a:cubicBezTo>
                    <a:pt x="7717" y="60"/>
                    <a:pt x="9906" y="2248"/>
                    <a:pt x="990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47D0BDBC-617E-2872-DB85-A3A43520BB28}"/>
                </a:ext>
              </a:extLst>
            </p:cNvPr>
            <p:cNvSpPr/>
            <p:nvPr/>
          </p:nvSpPr>
          <p:spPr>
            <a:xfrm>
              <a:off x="11365179" y="1861173"/>
              <a:ext cx="9775" cy="9775"/>
            </a:xfrm>
            <a:custGeom>
              <a:avLst/>
              <a:gdLst>
                <a:gd name="connsiteX0" fmla="*/ 9916 w 9775"/>
                <a:gd name="connsiteY0" fmla="*/ 4948 h 9775"/>
                <a:gd name="connsiteX1" fmla="*/ 5028 w 9775"/>
                <a:gd name="connsiteY1" fmla="*/ 9836 h 9775"/>
                <a:gd name="connsiteX2" fmla="*/ 140 w 9775"/>
                <a:gd name="connsiteY2" fmla="*/ 4948 h 9775"/>
                <a:gd name="connsiteX3" fmla="*/ 5028 w 9775"/>
                <a:gd name="connsiteY3" fmla="*/ 60 h 9775"/>
                <a:gd name="connsiteX4" fmla="*/ 991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48"/>
                  </a:moveTo>
                  <a:cubicBezTo>
                    <a:pt x="9916" y="7647"/>
                    <a:pt x="7727" y="9836"/>
                    <a:pt x="5028" y="9836"/>
                  </a:cubicBezTo>
                  <a:cubicBezTo>
                    <a:pt x="2328" y="9836"/>
                    <a:pt x="140" y="7647"/>
                    <a:pt x="140" y="4948"/>
                  </a:cubicBezTo>
                  <a:cubicBezTo>
                    <a:pt x="140" y="2248"/>
                    <a:pt x="2328" y="60"/>
                    <a:pt x="5028" y="60"/>
                  </a:cubicBezTo>
                  <a:cubicBezTo>
                    <a:pt x="7727" y="60"/>
                    <a:pt x="9916" y="2248"/>
                    <a:pt x="991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ED13689-411C-09AD-923B-AF6E3D79B99C}"/>
                </a:ext>
              </a:extLst>
            </p:cNvPr>
            <p:cNvSpPr/>
            <p:nvPr/>
          </p:nvSpPr>
          <p:spPr>
            <a:xfrm>
              <a:off x="11414058" y="1861173"/>
              <a:ext cx="9775" cy="9775"/>
            </a:xfrm>
            <a:custGeom>
              <a:avLst/>
              <a:gdLst>
                <a:gd name="connsiteX0" fmla="*/ 9926 w 9775"/>
                <a:gd name="connsiteY0" fmla="*/ 4948 h 9775"/>
                <a:gd name="connsiteX1" fmla="*/ 5038 w 9775"/>
                <a:gd name="connsiteY1" fmla="*/ 9836 h 9775"/>
                <a:gd name="connsiteX2" fmla="*/ 150 w 9775"/>
                <a:gd name="connsiteY2" fmla="*/ 4948 h 9775"/>
                <a:gd name="connsiteX3" fmla="*/ 5038 w 9775"/>
                <a:gd name="connsiteY3" fmla="*/ 60 h 9775"/>
                <a:gd name="connsiteX4" fmla="*/ 992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48"/>
                  </a:moveTo>
                  <a:cubicBezTo>
                    <a:pt x="9926" y="7647"/>
                    <a:pt x="7737" y="9836"/>
                    <a:pt x="5038" y="9836"/>
                  </a:cubicBezTo>
                  <a:cubicBezTo>
                    <a:pt x="2338" y="9836"/>
                    <a:pt x="150" y="7647"/>
                    <a:pt x="150" y="4948"/>
                  </a:cubicBezTo>
                  <a:cubicBezTo>
                    <a:pt x="150" y="2248"/>
                    <a:pt x="2338" y="60"/>
                    <a:pt x="5038" y="60"/>
                  </a:cubicBezTo>
                  <a:cubicBezTo>
                    <a:pt x="7737" y="60"/>
                    <a:pt x="9926" y="2248"/>
                    <a:pt x="992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BDBF4486-0480-2F86-4D8F-66C3D48E5271}"/>
                </a:ext>
              </a:extLst>
            </p:cNvPr>
            <p:cNvSpPr/>
            <p:nvPr/>
          </p:nvSpPr>
          <p:spPr>
            <a:xfrm>
              <a:off x="11462936" y="1861173"/>
              <a:ext cx="9775" cy="9775"/>
            </a:xfrm>
            <a:custGeom>
              <a:avLst/>
              <a:gdLst>
                <a:gd name="connsiteX0" fmla="*/ 9936 w 9775"/>
                <a:gd name="connsiteY0" fmla="*/ 4948 h 9775"/>
                <a:gd name="connsiteX1" fmla="*/ 5048 w 9775"/>
                <a:gd name="connsiteY1" fmla="*/ 9836 h 9775"/>
                <a:gd name="connsiteX2" fmla="*/ 160 w 9775"/>
                <a:gd name="connsiteY2" fmla="*/ 4948 h 9775"/>
                <a:gd name="connsiteX3" fmla="*/ 5048 w 9775"/>
                <a:gd name="connsiteY3" fmla="*/ 60 h 9775"/>
                <a:gd name="connsiteX4" fmla="*/ 993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48"/>
                  </a:moveTo>
                  <a:cubicBezTo>
                    <a:pt x="9936" y="7647"/>
                    <a:pt x="7747" y="9836"/>
                    <a:pt x="5048" y="9836"/>
                  </a:cubicBezTo>
                  <a:cubicBezTo>
                    <a:pt x="2348" y="9836"/>
                    <a:pt x="160" y="7647"/>
                    <a:pt x="160" y="4948"/>
                  </a:cubicBezTo>
                  <a:cubicBezTo>
                    <a:pt x="160" y="2248"/>
                    <a:pt x="2348" y="60"/>
                    <a:pt x="5048" y="60"/>
                  </a:cubicBezTo>
                  <a:cubicBezTo>
                    <a:pt x="7747" y="60"/>
                    <a:pt x="9936" y="2248"/>
                    <a:pt x="993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78871CD4-4722-9A7C-9EE1-98E7B8383478}"/>
                </a:ext>
              </a:extLst>
            </p:cNvPr>
            <p:cNvSpPr/>
            <p:nvPr/>
          </p:nvSpPr>
          <p:spPr>
            <a:xfrm>
              <a:off x="11511814" y="1861173"/>
              <a:ext cx="9775" cy="9775"/>
            </a:xfrm>
            <a:custGeom>
              <a:avLst/>
              <a:gdLst>
                <a:gd name="connsiteX0" fmla="*/ 9946 w 9775"/>
                <a:gd name="connsiteY0" fmla="*/ 4948 h 9775"/>
                <a:gd name="connsiteX1" fmla="*/ 5058 w 9775"/>
                <a:gd name="connsiteY1" fmla="*/ 9836 h 9775"/>
                <a:gd name="connsiteX2" fmla="*/ 170 w 9775"/>
                <a:gd name="connsiteY2" fmla="*/ 4948 h 9775"/>
                <a:gd name="connsiteX3" fmla="*/ 5058 w 9775"/>
                <a:gd name="connsiteY3" fmla="*/ 60 h 9775"/>
                <a:gd name="connsiteX4" fmla="*/ 994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48"/>
                  </a:moveTo>
                  <a:cubicBezTo>
                    <a:pt x="9946" y="7647"/>
                    <a:pt x="7757" y="9836"/>
                    <a:pt x="5058" y="9836"/>
                  </a:cubicBezTo>
                  <a:cubicBezTo>
                    <a:pt x="2358" y="9836"/>
                    <a:pt x="170" y="7647"/>
                    <a:pt x="170" y="4948"/>
                  </a:cubicBezTo>
                  <a:cubicBezTo>
                    <a:pt x="170" y="2248"/>
                    <a:pt x="2358" y="60"/>
                    <a:pt x="5058" y="60"/>
                  </a:cubicBezTo>
                  <a:cubicBezTo>
                    <a:pt x="7757" y="60"/>
                    <a:pt x="9946" y="2248"/>
                    <a:pt x="994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BEA1FC6A-9ED9-0318-3311-0D6A395D94F9}"/>
                </a:ext>
              </a:extLst>
            </p:cNvPr>
            <p:cNvSpPr/>
            <p:nvPr/>
          </p:nvSpPr>
          <p:spPr>
            <a:xfrm>
              <a:off x="11560693" y="1861173"/>
              <a:ext cx="9775" cy="9775"/>
            </a:xfrm>
            <a:custGeom>
              <a:avLst/>
              <a:gdLst>
                <a:gd name="connsiteX0" fmla="*/ 9956 w 9775"/>
                <a:gd name="connsiteY0" fmla="*/ 4948 h 9775"/>
                <a:gd name="connsiteX1" fmla="*/ 5068 w 9775"/>
                <a:gd name="connsiteY1" fmla="*/ 9836 h 9775"/>
                <a:gd name="connsiteX2" fmla="*/ 180 w 9775"/>
                <a:gd name="connsiteY2" fmla="*/ 4948 h 9775"/>
                <a:gd name="connsiteX3" fmla="*/ 5068 w 9775"/>
                <a:gd name="connsiteY3" fmla="*/ 60 h 9775"/>
                <a:gd name="connsiteX4" fmla="*/ 995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48"/>
                  </a:moveTo>
                  <a:cubicBezTo>
                    <a:pt x="9956" y="7647"/>
                    <a:pt x="7767" y="9836"/>
                    <a:pt x="5068" y="9836"/>
                  </a:cubicBezTo>
                  <a:cubicBezTo>
                    <a:pt x="2368" y="9836"/>
                    <a:pt x="180" y="7647"/>
                    <a:pt x="180" y="4948"/>
                  </a:cubicBezTo>
                  <a:cubicBezTo>
                    <a:pt x="180" y="2248"/>
                    <a:pt x="2368" y="60"/>
                    <a:pt x="5068" y="60"/>
                  </a:cubicBezTo>
                  <a:cubicBezTo>
                    <a:pt x="7767" y="60"/>
                    <a:pt x="9956" y="2248"/>
                    <a:pt x="995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253411BB-B355-EE1E-563B-4427B8D767B5}"/>
                </a:ext>
              </a:extLst>
            </p:cNvPr>
            <p:cNvSpPr/>
            <p:nvPr/>
          </p:nvSpPr>
          <p:spPr>
            <a:xfrm>
              <a:off x="11609571" y="1861173"/>
              <a:ext cx="9775" cy="9775"/>
            </a:xfrm>
            <a:custGeom>
              <a:avLst/>
              <a:gdLst>
                <a:gd name="connsiteX0" fmla="*/ 9966 w 9775"/>
                <a:gd name="connsiteY0" fmla="*/ 4948 h 9775"/>
                <a:gd name="connsiteX1" fmla="*/ 5078 w 9775"/>
                <a:gd name="connsiteY1" fmla="*/ 9836 h 9775"/>
                <a:gd name="connsiteX2" fmla="*/ 190 w 9775"/>
                <a:gd name="connsiteY2" fmla="*/ 4948 h 9775"/>
                <a:gd name="connsiteX3" fmla="*/ 5078 w 9775"/>
                <a:gd name="connsiteY3" fmla="*/ 60 h 9775"/>
                <a:gd name="connsiteX4" fmla="*/ 996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48"/>
                  </a:moveTo>
                  <a:cubicBezTo>
                    <a:pt x="9966" y="7647"/>
                    <a:pt x="7777" y="9836"/>
                    <a:pt x="5078" y="9836"/>
                  </a:cubicBezTo>
                  <a:cubicBezTo>
                    <a:pt x="2378" y="9836"/>
                    <a:pt x="190" y="7647"/>
                    <a:pt x="190" y="4948"/>
                  </a:cubicBezTo>
                  <a:cubicBezTo>
                    <a:pt x="190" y="2248"/>
                    <a:pt x="2378" y="60"/>
                    <a:pt x="5078" y="60"/>
                  </a:cubicBezTo>
                  <a:cubicBezTo>
                    <a:pt x="7777" y="60"/>
                    <a:pt x="9966" y="2248"/>
                    <a:pt x="996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906DFE8-A020-36B7-CD5F-D80AC424FFC3}"/>
                </a:ext>
              </a:extLst>
            </p:cNvPr>
            <p:cNvSpPr/>
            <p:nvPr/>
          </p:nvSpPr>
          <p:spPr>
            <a:xfrm>
              <a:off x="11658449" y="1861173"/>
              <a:ext cx="9775" cy="9775"/>
            </a:xfrm>
            <a:custGeom>
              <a:avLst/>
              <a:gdLst>
                <a:gd name="connsiteX0" fmla="*/ 9976 w 9775"/>
                <a:gd name="connsiteY0" fmla="*/ 4948 h 9775"/>
                <a:gd name="connsiteX1" fmla="*/ 5088 w 9775"/>
                <a:gd name="connsiteY1" fmla="*/ 9836 h 9775"/>
                <a:gd name="connsiteX2" fmla="*/ 200 w 9775"/>
                <a:gd name="connsiteY2" fmla="*/ 4948 h 9775"/>
                <a:gd name="connsiteX3" fmla="*/ 5088 w 9775"/>
                <a:gd name="connsiteY3" fmla="*/ 60 h 9775"/>
                <a:gd name="connsiteX4" fmla="*/ 997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48"/>
                  </a:moveTo>
                  <a:cubicBezTo>
                    <a:pt x="9976" y="7647"/>
                    <a:pt x="7787" y="9836"/>
                    <a:pt x="5088" y="9836"/>
                  </a:cubicBezTo>
                  <a:cubicBezTo>
                    <a:pt x="2388" y="9836"/>
                    <a:pt x="200" y="7647"/>
                    <a:pt x="200" y="4948"/>
                  </a:cubicBezTo>
                  <a:cubicBezTo>
                    <a:pt x="200" y="2248"/>
                    <a:pt x="2388" y="60"/>
                    <a:pt x="5088" y="60"/>
                  </a:cubicBezTo>
                  <a:cubicBezTo>
                    <a:pt x="7787" y="60"/>
                    <a:pt x="9976" y="2248"/>
                    <a:pt x="997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34F8AC08-40A6-B167-1AC3-3C3BBA1F8570}"/>
                </a:ext>
              </a:extLst>
            </p:cNvPr>
            <p:cNvSpPr/>
            <p:nvPr/>
          </p:nvSpPr>
          <p:spPr>
            <a:xfrm>
              <a:off x="11707328" y="1861173"/>
              <a:ext cx="9775" cy="9775"/>
            </a:xfrm>
            <a:custGeom>
              <a:avLst/>
              <a:gdLst>
                <a:gd name="connsiteX0" fmla="*/ 9986 w 9775"/>
                <a:gd name="connsiteY0" fmla="*/ 4948 h 9775"/>
                <a:gd name="connsiteX1" fmla="*/ 5098 w 9775"/>
                <a:gd name="connsiteY1" fmla="*/ 9836 h 9775"/>
                <a:gd name="connsiteX2" fmla="*/ 210 w 9775"/>
                <a:gd name="connsiteY2" fmla="*/ 4948 h 9775"/>
                <a:gd name="connsiteX3" fmla="*/ 5098 w 9775"/>
                <a:gd name="connsiteY3" fmla="*/ 60 h 9775"/>
                <a:gd name="connsiteX4" fmla="*/ 998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48"/>
                  </a:moveTo>
                  <a:cubicBezTo>
                    <a:pt x="9986" y="7647"/>
                    <a:pt x="7797" y="9836"/>
                    <a:pt x="5098" y="9836"/>
                  </a:cubicBezTo>
                  <a:cubicBezTo>
                    <a:pt x="2398" y="9836"/>
                    <a:pt x="210" y="7647"/>
                    <a:pt x="210" y="4948"/>
                  </a:cubicBezTo>
                  <a:cubicBezTo>
                    <a:pt x="210" y="2248"/>
                    <a:pt x="2398" y="60"/>
                    <a:pt x="5098" y="60"/>
                  </a:cubicBezTo>
                  <a:cubicBezTo>
                    <a:pt x="7797" y="60"/>
                    <a:pt x="9986" y="2248"/>
                    <a:pt x="998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280C76C9-402C-FD51-9985-0ADA665EF550}"/>
                </a:ext>
              </a:extLst>
            </p:cNvPr>
            <p:cNvSpPr/>
            <p:nvPr/>
          </p:nvSpPr>
          <p:spPr>
            <a:xfrm>
              <a:off x="11756206" y="1861173"/>
              <a:ext cx="9775" cy="9775"/>
            </a:xfrm>
            <a:custGeom>
              <a:avLst/>
              <a:gdLst>
                <a:gd name="connsiteX0" fmla="*/ 9996 w 9775"/>
                <a:gd name="connsiteY0" fmla="*/ 4948 h 9775"/>
                <a:gd name="connsiteX1" fmla="*/ 5108 w 9775"/>
                <a:gd name="connsiteY1" fmla="*/ 9836 h 9775"/>
                <a:gd name="connsiteX2" fmla="*/ 220 w 9775"/>
                <a:gd name="connsiteY2" fmla="*/ 4948 h 9775"/>
                <a:gd name="connsiteX3" fmla="*/ 5108 w 9775"/>
                <a:gd name="connsiteY3" fmla="*/ 60 h 9775"/>
                <a:gd name="connsiteX4" fmla="*/ 999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48"/>
                  </a:moveTo>
                  <a:cubicBezTo>
                    <a:pt x="9996" y="7647"/>
                    <a:pt x="7807" y="9836"/>
                    <a:pt x="5108" y="9836"/>
                  </a:cubicBezTo>
                  <a:cubicBezTo>
                    <a:pt x="2408" y="9836"/>
                    <a:pt x="220" y="7647"/>
                    <a:pt x="220" y="4948"/>
                  </a:cubicBezTo>
                  <a:cubicBezTo>
                    <a:pt x="220" y="2248"/>
                    <a:pt x="2408" y="60"/>
                    <a:pt x="5108" y="60"/>
                  </a:cubicBezTo>
                  <a:cubicBezTo>
                    <a:pt x="7807" y="60"/>
                    <a:pt x="9996" y="2248"/>
                    <a:pt x="999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F5F79B02-1B55-3495-2968-8D95DA27D78C}"/>
                </a:ext>
              </a:extLst>
            </p:cNvPr>
            <p:cNvSpPr/>
            <p:nvPr/>
          </p:nvSpPr>
          <p:spPr>
            <a:xfrm>
              <a:off x="11805084" y="1861173"/>
              <a:ext cx="9775" cy="9775"/>
            </a:xfrm>
            <a:custGeom>
              <a:avLst/>
              <a:gdLst>
                <a:gd name="connsiteX0" fmla="*/ 10006 w 9775"/>
                <a:gd name="connsiteY0" fmla="*/ 4948 h 9775"/>
                <a:gd name="connsiteX1" fmla="*/ 5118 w 9775"/>
                <a:gd name="connsiteY1" fmla="*/ 9836 h 9775"/>
                <a:gd name="connsiteX2" fmla="*/ 230 w 9775"/>
                <a:gd name="connsiteY2" fmla="*/ 4948 h 9775"/>
                <a:gd name="connsiteX3" fmla="*/ 5118 w 9775"/>
                <a:gd name="connsiteY3" fmla="*/ 60 h 9775"/>
                <a:gd name="connsiteX4" fmla="*/ 1000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48"/>
                  </a:moveTo>
                  <a:cubicBezTo>
                    <a:pt x="10006" y="7647"/>
                    <a:pt x="7817" y="9836"/>
                    <a:pt x="5118" y="9836"/>
                  </a:cubicBezTo>
                  <a:cubicBezTo>
                    <a:pt x="2418" y="9836"/>
                    <a:pt x="230" y="7647"/>
                    <a:pt x="230" y="4948"/>
                  </a:cubicBezTo>
                  <a:cubicBezTo>
                    <a:pt x="230" y="2248"/>
                    <a:pt x="2418" y="60"/>
                    <a:pt x="5118" y="60"/>
                  </a:cubicBezTo>
                  <a:cubicBezTo>
                    <a:pt x="7817" y="60"/>
                    <a:pt x="10006" y="2248"/>
                    <a:pt x="1000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07CDA479-3634-D9D7-C13E-1B3F0609B91F}"/>
                </a:ext>
              </a:extLst>
            </p:cNvPr>
            <p:cNvSpPr/>
            <p:nvPr/>
          </p:nvSpPr>
          <p:spPr>
            <a:xfrm>
              <a:off x="11853963" y="1861173"/>
              <a:ext cx="9775" cy="9775"/>
            </a:xfrm>
            <a:custGeom>
              <a:avLst/>
              <a:gdLst>
                <a:gd name="connsiteX0" fmla="*/ 10016 w 9775"/>
                <a:gd name="connsiteY0" fmla="*/ 4948 h 9775"/>
                <a:gd name="connsiteX1" fmla="*/ 5128 w 9775"/>
                <a:gd name="connsiteY1" fmla="*/ 9836 h 9775"/>
                <a:gd name="connsiteX2" fmla="*/ 240 w 9775"/>
                <a:gd name="connsiteY2" fmla="*/ 4948 h 9775"/>
                <a:gd name="connsiteX3" fmla="*/ 5128 w 9775"/>
                <a:gd name="connsiteY3" fmla="*/ 60 h 9775"/>
                <a:gd name="connsiteX4" fmla="*/ 1001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48"/>
                  </a:moveTo>
                  <a:cubicBezTo>
                    <a:pt x="10016" y="7647"/>
                    <a:pt x="7827" y="9836"/>
                    <a:pt x="5128" y="9836"/>
                  </a:cubicBezTo>
                  <a:cubicBezTo>
                    <a:pt x="2428" y="9836"/>
                    <a:pt x="240" y="7647"/>
                    <a:pt x="240" y="4948"/>
                  </a:cubicBezTo>
                  <a:cubicBezTo>
                    <a:pt x="240" y="2248"/>
                    <a:pt x="2428" y="60"/>
                    <a:pt x="5128" y="60"/>
                  </a:cubicBezTo>
                  <a:cubicBezTo>
                    <a:pt x="7827" y="60"/>
                    <a:pt x="10016" y="2248"/>
                    <a:pt x="1001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6998F185-0904-6E56-C3D8-B756390A3149}"/>
                </a:ext>
              </a:extLst>
            </p:cNvPr>
            <p:cNvSpPr/>
            <p:nvPr/>
          </p:nvSpPr>
          <p:spPr>
            <a:xfrm>
              <a:off x="11902841" y="1861173"/>
              <a:ext cx="9775" cy="9775"/>
            </a:xfrm>
            <a:custGeom>
              <a:avLst/>
              <a:gdLst>
                <a:gd name="connsiteX0" fmla="*/ 10026 w 9775"/>
                <a:gd name="connsiteY0" fmla="*/ 4948 h 9775"/>
                <a:gd name="connsiteX1" fmla="*/ 5138 w 9775"/>
                <a:gd name="connsiteY1" fmla="*/ 9836 h 9775"/>
                <a:gd name="connsiteX2" fmla="*/ 250 w 9775"/>
                <a:gd name="connsiteY2" fmla="*/ 4948 h 9775"/>
                <a:gd name="connsiteX3" fmla="*/ 5138 w 9775"/>
                <a:gd name="connsiteY3" fmla="*/ 60 h 9775"/>
                <a:gd name="connsiteX4" fmla="*/ 1002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48"/>
                  </a:moveTo>
                  <a:cubicBezTo>
                    <a:pt x="10026" y="7647"/>
                    <a:pt x="7837" y="9836"/>
                    <a:pt x="5138" y="9836"/>
                  </a:cubicBezTo>
                  <a:cubicBezTo>
                    <a:pt x="2438" y="9836"/>
                    <a:pt x="250" y="7647"/>
                    <a:pt x="250" y="4948"/>
                  </a:cubicBezTo>
                  <a:cubicBezTo>
                    <a:pt x="250" y="2248"/>
                    <a:pt x="2438" y="60"/>
                    <a:pt x="5138" y="60"/>
                  </a:cubicBezTo>
                  <a:cubicBezTo>
                    <a:pt x="7837" y="60"/>
                    <a:pt x="10026" y="2248"/>
                    <a:pt x="1002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4B440461-33C5-C7B1-4415-B28CCE13C5D5}"/>
                </a:ext>
              </a:extLst>
            </p:cNvPr>
            <p:cNvSpPr/>
            <p:nvPr/>
          </p:nvSpPr>
          <p:spPr>
            <a:xfrm>
              <a:off x="11951719" y="1861173"/>
              <a:ext cx="9775" cy="9775"/>
            </a:xfrm>
            <a:custGeom>
              <a:avLst/>
              <a:gdLst>
                <a:gd name="connsiteX0" fmla="*/ 10036 w 9775"/>
                <a:gd name="connsiteY0" fmla="*/ 4948 h 9775"/>
                <a:gd name="connsiteX1" fmla="*/ 5148 w 9775"/>
                <a:gd name="connsiteY1" fmla="*/ 9836 h 9775"/>
                <a:gd name="connsiteX2" fmla="*/ 260 w 9775"/>
                <a:gd name="connsiteY2" fmla="*/ 4948 h 9775"/>
                <a:gd name="connsiteX3" fmla="*/ 5148 w 9775"/>
                <a:gd name="connsiteY3" fmla="*/ 60 h 9775"/>
                <a:gd name="connsiteX4" fmla="*/ 1003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48"/>
                  </a:moveTo>
                  <a:cubicBezTo>
                    <a:pt x="10036" y="7647"/>
                    <a:pt x="7847" y="9836"/>
                    <a:pt x="5148" y="9836"/>
                  </a:cubicBezTo>
                  <a:cubicBezTo>
                    <a:pt x="2448" y="9836"/>
                    <a:pt x="260" y="7647"/>
                    <a:pt x="260" y="4948"/>
                  </a:cubicBezTo>
                  <a:cubicBezTo>
                    <a:pt x="260" y="2248"/>
                    <a:pt x="2448" y="60"/>
                    <a:pt x="5148" y="60"/>
                  </a:cubicBezTo>
                  <a:cubicBezTo>
                    <a:pt x="7847" y="60"/>
                    <a:pt x="10036" y="2248"/>
                    <a:pt x="1003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89799BF0-140F-FFB8-4EF4-C2385F71725C}"/>
                </a:ext>
              </a:extLst>
            </p:cNvPr>
            <p:cNvSpPr/>
            <p:nvPr/>
          </p:nvSpPr>
          <p:spPr>
            <a:xfrm>
              <a:off x="12000598" y="1861173"/>
              <a:ext cx="9775" cy="9775"/>
            </a:xfrm>
            <a:custGeom>
              <a:avLst/>
              <a:gdLst>
                <a:gd name="connsiteX0" fmla="*/ 10046 w 9775"/>
                <a:gd name="connsiteY0" fmla="*/ 4948 h 9775"/>
                <a:gd name="connsiteX1" fmla="*/ 5158 w 9775"/>
                <a:gd name="connsiteY1" fmla="*/ 9836 h 9775"/>
                <a:gd name="connsiteX2" fmla="*/ 270 w 9775"/>
                <a:gd name="connsiteY2" fmla="*/ 4948 h 9775"/>
                <a:gd name="connsiteX3" fmla="*/ 5158 w 9775"/>
                <a:gd name="connsiteY3" fmla="*/ 60 h 9775"/>
                <a:gd name="connsiteX4" fmla="*/ 1004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48"/>
                  </a:moveTo>
                  <a:cubicBezTo>
                    <a:pt x="10046" y="7647"/>
                    <a:pt x="7857" y="9836"/>
                    <a:pt x="5158" y="9836"/>
                  </a:cubicBezTo>
                  <a:cubicBezTo>
                    <a:pt x="2458" y="9836"/>
                    <a:pt x="270" y="7647"/>
                    <a:pt x="270" y="4948"/>
                  </a:cubicBezTo>
                  <a:cubicBezTo>
                    <a:pt x="270" y="2248"/>
                    <a:pt x="2458" y="60"/>
                    <a:pt x="5158" y="60"/>
                  </a:cubicBezTo>
                  <a:cubicBezTo>
                    <a:pt x="7857" y="60"/>
                    <a:pt x="10046" y="2248"/>
                    <a:pt x="1004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CD1840F6-A04E-0F2F-D960-CEDB5A5071F4}"/>
                </a:ext>
              </a:extLst>
            </p:cNvPr>
            <p:cNvSpPr/>
            <p:nvPr/>
          </p:nvSpPr>
          <p:spPr>
            <a:xfrm>
              <a:off x="12049476" y="1861173"/>
              <a:ext cx="9775" cy="9775"/>
            </a:xfrm>
            <a:custGeom>
              <a:avLst/>
              <a:gdLst>
                <a:gd name="connsiteX0" fmla="*/ 10056 w 9775"/>
                <a:gd name="connsiteY0" fmla="*/ 4948 h 9775"/>
                <a:gd name="connsiteX1" fmla="*/ 5168 w 9775"/>
                <a:gd name="connsiteY1" fmla="*/ 9836 h 9775"/>
                <a:gd name="connsiteX2" fmla="*/ 280 w 9775"/>
                <a:gd name="connsiteY2" fmla="*/ 4948 h 9775"/>
                <a:gd name="connsiteX3" fmla="*/ 5168 w 9775"/>
                <a:gd name="connsiteY3" fmla="*/ 60 h 9775"/>
                <a:gd name="connsiteX4" fmla="*/ 1005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48"/>
                  </a:moveTo>
                  <a:cubicBezTo>
                    <a:pt x="10056" y="7647"/>
                    <a:pt x="7867" y="9836"/>
                    <a:pt x="5168" y="9836"/>
                  </a:cubicBezTo>
                  <a:cubicBezTo>
                    <a:pt x="2468" y="9836"/>
                    <a:pt x="280" y="7647"/>
                    <a:pt x="280" y="4948"/>
                  </a:cubicBezTo>
                  <a:cubicBezTo>
                    <a:pt x="280" y="2248"/>
                    <a:pt x="2468" y="60"/>
                    <a:pt x="5168" y="60"/>
                  </a:cubicBezTo>
                  <a:cubicBezTo>
                    <a:pt x="7867" y="60"/>
                    <a:pt x="10056" y="2248"/>
                    <a:pt x="1005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F184343E-CA84-F7B5-26A4-9AB8301E5865}"/>
                </a:ext>
              </a:extLst>
            </p:cNvPr>
            <p:cNvSpPr/>
            <p:nvPr/>
          </p:nvSpPr>
          <p:spPr>
            <a:xfrm>
              <a:off x="12098354" y="1861173"/>
              <a:ext cx="9775" cy="9775"/>
            </a:xfrm>
            <a:custGeom>
              <a:avLst/>
              <a:gdLst>
                <a:gd name="connsiteX0" fmla="*/ 10066 w 9775"/>
                <a:gd name="connsiteY0" fmla="*/ 4948 h 9775"/>
                <a:gd name="connsiteX1" fmla="*/ 5178 w 9775"/>
                <a:gd name="connsiteY1" fmla="*/ 9836 h 9775"/>
                <a:gd name="connsiteX2" fmla="*/ 290 w 9775"/>
                <a:gd name="connsiteY2" fmla="*/ 4948 h 9775"/>
                <a:gd name="connsiteX3" fmla="*/ 5178 w 9775"/>
                <a:gd name="connsiteY3" fmla="*/ 60 h 9775"/>
                <a:gd name="connsiteX4" fmla="*/ 1006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48"/>
                  </a:moveTo>
                  <a:cubicBezTo>
                    <a:pt x="10066" y="7647"/>
                    <a:pt x="7877" y="9836"/>
                    <a:pt x="5178" y="9836"/>
                  </a:cubicBezTo>
                  <a:cubicBezTo>
                    <a:pt x="2478" y="9836"/>
                    <a:pt x="290" y="7647"/>
                    <a:pt x="290" y="4948"/>
                  </a:cubicBezTo>
                  <a:cubicBezTo>
                    <a:pt x="290" y="2248"/>
                    <a:pt x="2478" y="60"/>
                    <a:pt x="5178" y="60"/>
                  </a:cubicBezTo>
                  <a:cubicBezTo>
                    <a:pt x="7877" y="60"/>
                    <a:pt x="10066" y="2248"/>
                    <a:pt x="1006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94B21769-B366-0C98-A7BC-4BE7B9164918}"/>
                </a:ext>
              </a:extLst>
            </p:cNvPr>
            <p:cNvSpPr/>
            <p:nvPr/>
          </p:nvSpPr>
          <p:spPr>
            <a:xfrm>
              <a:off x="12147233" y="1861173"/>
              <a:ext cx="9775" cy="9775"/>
            </a:xfrm>
            <a:custGeom>
              <a:avLst/>
              <a:gdLst>
                <a:gd name="connsiteX0" fmla="*/ 10076 w 9775"/>
                <a:gd name="connsiteY0" fmla="*/ 4948 h 9775"/>
                <a:gd name="connsiteX1" fmla="*/ 5188 w 9775"/>
                <a:gd name="connsiteY1" fmla="*/ 9836 h 9775"/>
                <a:gd name="connsiteX2" fmla="*/ 300 w 9775"/>
                <a:gd name="connsiteY2" fmla="*/ 4948 h 9775"/>
                <a:gd name="connsiteX3" fmla="*/ 5188 w 9775"/>
                <a:gd name="connsiteY3" fmla="*/ 60 h 9775"/>
                <a:gd name="connsiteX4" fmla="*/ 10076 w 9775"/>
                <a:gd name="connsiteY4" fmla="*/ 494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48"/>
                  </a:moveTo>
                  <a:cubicBezTo>
                    <a:pt x="10076" y="7647"/>
                    <a:pt x="7887" y="9836"/>
                    <a:pt x="5188" y="9836"/>
                  </a:cubicBezTo>
                  <a:cubicBezTo>
                    <a:pt x="2488" y="9836"/>
                    <a:pt x="300" y="7647"/>
                    <a:pt x="300" y="4948"/>
                  </a:cubicBezTo>
                  <a:cubicBezTo>
                    <a:pt x="300" y="2248"/>
                    <a:pt x="2488" y="60"/>
                    <a:pt x="5188" y="60"/>
                  </a:cubicBezTo>
                  <a:cubicBezTo>
                    <a:pt x="7887" y="60"/>
                    <a:pt x="10076" y="2248"/>
                    <a:pt x="10076" y="494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F087B53-7876-3442-C56F-0B4375E82B07}"/>
                </a:ext>
              </a:extLst>
            </p:cNvPr>
            <p:cNvSpPr/>
            <p:nvPr/>
          </p:nvSpPr>
          <p:spPr>
            <a:xfrm>
              <a:off x="10680883" y="1910052"/>
              <a:ext cx="9775" cy="9775"/>
            </a:xfrm>
            <a:custGeom>
              <a:avLst/>
              <a:gdLst>
                <a:gd name="connsiteX0" fmla="*/ 9776 w 9775"/>
                <a:gd name="connsiteY0" fmla="*/ 4958 h 9775"/>
                <a:gd name="connsiteX1" fmla="*/ 4888 w 9775"/>
                <a:gd name="connsiteY1" fmla="*/ 9846 h 9775"/>
                <a:gd name="connsiteX2" fmla="*/ 0 w 9775"/>
                <a:gd name="connsiteY2" fmla="*/ 4958 h 9775"/>
                <a:gd name="connsiteX3" fmla="*/ 4888 w 9775"/>
                <a:gd name="connsiteY3" fmla="*/ 70 h 9775"/>
                <a:gd name="connsiteX4" fmla="*/ 977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58"/>
                  </a:moveTo>
                  <a:cubicBezTo>
                    <a:pt x="9776" y="7657"/>
                    <a:pt x="7587" y="9846"/>
                    <a:pt x="4888" y="9846"/>
                  </a:cubicBezTo>
                  <a:cubicBezTo>
                    <a:pt x="2188" y="9846"/>
                    <a:pt x="0" y="7657"/>
                    <a:pt x="0" y="4958"/>
                  </a:cubicBezTo>
                  <a:cubicBezTo>
                    <a:pt x="0" y="2258"/>
                    <a:pt x="2188" y="70"/>
                    <a:pt x="4888" y="70"/>
                  </a:cubicBezTo>
                  <a:cubicBezTo>
                    <a:pt x="7587" y="70"/>
                    <a:pt x="9776" y="2258"/>
                    <a:pt x="977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F19176A7-06C5-E1A7-7460-F4837DFB0FA3}"/>
                </a:ext>
              </a:extLst>
            </p:cNvPr>
            <p:cNvSpPr/>
            <p:nvPr/>
          </p:nvSpPr>
          <p:spPr>
            <a:xfrm>
              <a:off x="10729761" y="1910052"/>
              <a:ext cx="9775" cy="9775"/>
            </a:xfrm>
            <a:custGeom>
              <a:avLst/>
              <a:gdLst>
                <a:gd name="connsiteX0" fmla="*/ 9786 w 9775"/>
                <a:gd name="connsiteY0" fmla="*/ 4958 h 9775"/>
                <a:gd name="connsiteX1" fmla="*/ 4898 w 9775"/>
                <a:gd name="connsiteY1" fmla="*/ 9846 h 9775"/>
                <a:gd name="connsiteX2" fmla="*/ 10 w 9775"/>
                <a:gd name="connsiteY2" fmla="*/ 4958 h 9775"/>
                <a:gd name="connsiteX3" fmla="*/ 4898 w 9775"/>
                <a:gd name="connsiteY3" fmla="*/ 70 h 9775"/>
                <a:gd name="connsiteX4" fmla="*/ 978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58"/>
                  </a:moveTo>
                  <a:cubicBezTo>
                    <a:pt x="9786" y="7657"/>
                    <a:pt x="7597" y="9846"/>
                    <a:pt x="4898" y="9846"/>
                  </a:cubicBezTo>
                  <a:cubicBezTo>
                    <a:pt x="2198" y="9846"/>
                    <a:pt x="10" y="7657"/>
                    <a:pt x="10" y="4958"/>
                  </a:cubicBezTo>
                  <a:cubicBezTo>
                    <a:pt x="10" y="2258"/>
                    <a:pt x="2198" y="70"/>
                    <a:pt x="4898" y="70"/>
                  </a:cubicBezTo>
                  <a:cubicBezTo>
                    <a:pt x="7597" y="70"/>
                    <a:pt x="9786" y="2258"/>
                    <a:pt x="978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BC5E2982-6001-88BB-E2B7-859E89DE8A27}"/>
                </a:ext>
              </a:extLst>
            </p:cNvPr>
            <p:cNvSpPr/>
            <p:nvPr/>
          </p:nvSpPr>
          <p:spPr>
            <a:xfrm>
              <a:off x="10778639" y="1910052"/>
              <a:ext cx="9775" cy="9775"/>
            </a:xfrm>
            <a:custGeom>
              <a:avLst/>
              <a:gdLst>
                <a:gd name="connsiteX0" fmla="*/ 9796 w 9775"/>
                <a:gd name="connsiteY0" fmla="*/ 4958 h 9775"/>
                <a:gd name="connsiteX1" fmla="*/ 4908 w 9775"/>
                <a:gd name="connsiteY1" fmla="*/ 9846 h 9775"/>
                <a:gd name="connsiteX2" fmla="*/ 20 w 9775"/>
                <a:gd name="connsiteY2" fmla="*/ 4958 h 9775"/>
                <a:gd name="connsiteX3" fmla="*/ 4908 w 9775"/>
                <a:gd name="connsiteY3" fmla="*/ 70 h 9775"/>
                <a:gd name="connsiteX4" fmla="*/ 979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58"/>
                  </a:moveTo>
                  <a:cubicBezTo>
                    <a:pt x="9796" y="7657"/>
                    <a:pt x="7607" y="9846"/>
                    <a:pt x="4908" y="9846"/>
                  </a:cubicBezTo>
                  <a:cubicBezTo>
                    <a:pt x="2208" y="9846"/>
                    <a:pt x="20" y="7657"/>
                    <a:pt x="20" y="4958"/>
                  </a:cubicBezTo>
                  <a:cubicBezTo>
                    <a:pt x="20" y="2258"/>
                    <a:pt x="2208" y="70"/>
                    <a:pt x="4908" y="70"/>
                  </a:cubicBezTo>
                  <a:cubicBezTo>
                    <a:pt x="7607" y="70"/>
                    <a:pt x="9796" y="2258"/>
                    <a:pt x="979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DA7B3AF-1970-B1B5-535A-9FB58A17E699}"/>
                </a:ext>
              </a:extLst>
            </p:cNvPr>
            <p:cNvSpPr/>
            <p:nvPr/>
          </p:nvSpPr>
          <p:spPr>
            <a:xfrm>
              <a:off x="10827518" y="1910052"/>
              <a:ext cx="9775" cy="9775"/>
            </a:xfrm>
            <a:custGeom>
              <a:avLst/>
              <a:gdLst>
                <a:gd name="connsiteX0" fmla="*/ 9806 w 9775"/>
                <a:gd name="connsiteY0" fmla="*/ 4958 h 9775"/>
                <a:gd name="connsiteX1" fmla="*/ 4918 w 9775"/>
                <a:gd name="connsiteY1" fmla="*/ 9846 h 9775"/>
                <a:gd name="connsiteX2" fmla="*/ 30 w 9775"/>
                <a:gd name="connsiteY2" fmla="*/ 4958 h 9775"/>
                <a:gd name="connsiteX3" fmla="*/ 4918 w 9775"/>
                <a:gd name="connsiteY3" fmla="*/ 70 h 9775"/>
                <a:gd name="connsiteX4" fmla="*/ 980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58"/>
                  </a:moveTo>
                  <a:cubicBezTo>
                    <a:pt x="9806" y="7657"/>
                    <a:pt x="7617" y="9846"/>
                    <a:pt x="4918" y="9846"/>
                  </a:cubicBezTo>
                  <a:cubicBezTo>
                    <a:pt x="2218" y="9846"/>
                    <a:pt x="30" y="7657"/>
                    <a:pt x="30" y="4958"/>
                  </a:cubicBezTo>
                  <a:cubicBezTo>
                    <a:pt x="30" y="2258"/>
                    <a:pt x="2218" y="70"/>
                    <a:pt x="4918" y="70"/>
                  </a:cubicBezTo>
                  <a:cubicBezTo>
                    <a:pt x="7617" y="70"/>
                    <a:pt x="9806" y="2258"/>
                    <a:pt x="980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C97741B3-731C-DDC3-1B69-EEE40A3C5391}"/>
                </a:ext>
              </a:extLst>
            </p:cNvPr>
            <p:cNvSpPr/>
            <p:nvPr/>
          </p:nvSpPr>
          <p:spPr>
            <a:xfrm>
              <a:off x="10876396" y="1910052"/>
              <a:ext cx="9775" cy="9775"/>
            </a:xfrm>
            <a:custGeom>
              <a:avLst/>
              <a:gdLst>
                <a:gd name="connsiteX0" fmla="*/ 9816 w 9775"/>
                <a:gd name="connsiteY0" fmla="*/ 4958 h 9775"/>
                <a:gd name="connsiteX1" fmla="*/ 4928 w 9775"/>
                <a:gd name="connsiteY1" fmla="*/ 9846 h 9775"/>
                <a:gd name="connsiteX2" fmla="*/ 40 w 9775"/>
                <a:gd name="connsiteY2" fmla="*/ 4958 h 9775"/>
                <a:gd name="connsiteX3" fmla="*/ 4928 w 9775"/>
                <a:gd name="connsiteY3" fmla="*/ 70 h 9775"/>
                <a:gd name="connsiteX4" fmla="*/ 981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58"/>
                  </a:moveTo>
                  <a:cubicBezTo>
                    <a:pt x="9816" y="7657"/>
                    <a:pt x="7627" y="9846"/>
                    <a:pt x="4928" y="9846"/>
                  </a:cubicBezTo>
                  <a:cubicBezTo>
                    <a:pt x="2228" y="9846"/>
                    <a:pt x="40" y="7657"/>
                    <a:pt x="40" y="4958"/>
                  </a:cubicBezTo>
                  <a:cubicBezTo>
                    <a:pt x="40" y="2258"/>
                    <a:pt x="2228" y="70"/>
                    <a:pt x="4928" y="70"/>
                  </a:cubicBezTo>
                  <a:cubicBezTo>
                    <a:pt x="7627" y="70"/>
                    <a:pt x="9816" y="2258"/>
                    <a:pt x="981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7336678E-1C67-DB9F-FF22-FCE13A7C115F}"/>
                </a:ext>
              </a:extLst>
            </p:cNvPr>
            <p:cNvSpPr/>
            <p:nvPr/>
          </p:nvSpPr>
          <p:spPr>
            <a:xfrm>
              <a:off x="10925274" y="1910052"/>
              <a:ext cx="9775" cy="9775"/>
            </a:xfrm>
            <a:custGeom>
              <a:avLst/>
              <a:gdLst>
                <a:gd name="connsiteX0" fmla="*/ 9826 w 9775"/>
                <a:gd name="connsiteY0" fmla="*/ 4958 h 9775"/>
                <a:gd name="connsiteX1" fmla="*/ 4938 w 9775"/>
                <a:gd name="connsiteY1" fmla="*/ 9846 h 9775"/>
                <a:gd name="connsiteX2" fmla="*/ 50 w 9775"/>
                <a:gd name="connsiteY2" fmla="*/ 4958 h 9775"/>
                <a:gd name="connsiteX3" fmla="*/ 4938 w 9775"/>
                <a:gd name="connsiteY3" fmla="*/ 70 h 9775"/>
                <a:gd name="connsiteX4" fmla="*/ 982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58"/>
                  </a:moveTo>
                  <a:cubicBezTo>
                    <a:pt x="9826" y="7657"/>
                    <a:pt x="7637" y="9846"/>
                    <a:pt x="4938" y="9846"/>
                  </a:cubicBezTo>
                  <a:cubicBezTo>
                    <a:pt x="2238" y="9846"/>
                    <a:pt x="50" y="7657"/>
                    <a:pt x="50" y="4958"/>
                  </a:cubicBezTo>
                  <a:cubicBezTo>
                    <a:pt x="50" y="2258"/>
                    <a:pt x="2238" y="70"/>
                    <a:pt x="4938" y="70"/>
                  </a:cubicBezTo>
                  <a:cubicBezTo>
                    <a:pt x="7637" y="70"/>
                    <a:pt x="9826" y="2258"/>
                    <a:pt x="982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1A686CE3-297A-E591-6E28-CDA7B24E9D0C}"/>
                </a:ext>
              </a:extLst>
            </p:cNvPr>
            <p:cNvSpPr/>
            <p:nvPr/>
          </p:nvSpPr>
          <p:spPr>
            <a:xfrm>
              <a:off x="10974153" y="1910052"/>
              <a:ext cx="9775" cy="9775"/>
            </a:xfrm>
            <a:custGeom>
              <a:avLst/>
              <a:gdLst>
                <a:gd name="connsiteX0" fmla="*/ 9836 w 9775"/>
                <a:gd name="connsiteY0" fmla="*/ 4958 h 9775"/>
                <a:gd name="connsiteX1" fmla="*/ 4948 w 9775"/>
                <a:gd name="connsiteY1" fmla="*/ 9846 h 9775"/>
                <a:gd name="connsiteX2" fmla="*/ 60 w 9775"/>
                <a:gd name="connsiteY2" fmla="*/ 4958 h 9775"/>
                <a:gd name="connsiteX3" fmla="*/ 4948 w 9775"/>
                <a:gd name="connsiteY3" fmla="*/ 70 h 9775"/>
                <a:gd name="connsiteX4" fmla="*/ 983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58"/>
                  </a:moveTo>
                  <a:cubicBezTo>
                    <a:pt x="9836" y="7657"/>
                    <a:pt x="7647" y="9846"/>
                    <a:pt x="4948" y="9846"/>
                  </a:cubicBezTo>
                  <a:cubicBezTo>
                    <a:pt x="2248" y="9846"/>
                    <a:pt x="60" y="7657"/>
                    <a:pt x="60" y="4958"/>
                  </a:cubicBezTo>
                  <a:cubicBezTo>
                    <a:pt x="60" y="2258"/>
                    <a:pt x="2248" y="70"/>
                    <a:pt x="4948" y="70"/>
                  </a:cubicBezTo>
                  <a:cubicBezTo>
                    <a:pt x="7647" y="70"/>
                    <a:pt x="9836" y="2258"/>
                    <a:pt x="983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2D47D003-14EB-2A66-0537-121139D7D343}"/>
                </a:ext>
              </a:extLst>
            </p:cNvPr>
            <p:cNvSpPr/>
            <p:nvPr/>
          </p:nvSpPr>
          <p:spPr>
            <a:xfrm>
              <a:off x="11023031" y="1910052"/>
              <a:ext cx="9775" cy="9775"/>
            </a:xfrm>
            <a:custGeom>
              <a:avLst/>
              <a:gdLst>
                <a:gd name="connsiteX0" fmla="*/ 9846 w 9775"/>
                <a:gd name="connsiteY0" fmla="*/ 4958 h 9775"/>
                <a:gd name="connsiteX1" fmla="*/ 4958 w 9775"/>
                <a:gd name="connsiteY1" fmla="*/ 9846 h 9775"/>
                <a:gd name="connsiteX2" fmla="*/ 70 w 9775"/>
                <a:gd name="connsiteY2" fmla="*/ 4958 h 9775"/>
                <a:gd name="connsiteX3" fmla="*/ 4958 w 9775"/>
                <a:gd name="connsiteY3" fmla="*/ 70 h 9775"/>
                <a:gd name="connsiteX4" fmla="*/ 984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58"/>
                  </a:moveTo>
                  <a:cubicBezTo>
                    <a:pt x="9846" y="7657"/>
                    <a:pt x="7657" y="9846"/>
                    <a:pt x="4958" y="9846"/>
                  </a:cubicBezTo>
                  <a:cubicBezTo>
                    <a:pt x="2258" y="9846"/>
                    <a:pt x="70" y="7657"/>
                    <a:pt x="70" y="4958"/>
                  </a:cubicBezTo>
                  <a:cubicBezTo>
                    <a:pt x="70" y="2258"/>
                    <a:pt x="2258" y="70"/>
                    <a:pt x="4958" y="70"/>
                  </a:cubicBezTo>
                  <a:cubicBezTo>
                    <a:pt x="7657" y="70"/>
                    <a:pt x="9846" y="2258"/>
                    <a:pt x="984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05DABAAD-369A-B6C4-361C-35321E03B4C2}"/>
                </a:ext>
              </a:extLst>
            </p:cNvPr>
            <p:cNvSpPr/>
            <p:nvPr/>
          </p:nvSpPr>
          <p:spPr>
            <a:xfrm>
              <a:off x="11071909" y="1910052"/>
              <a:ext cx="9775" cy="9775"/>
            </a:xfrm>
            <a:custGeom>
              <a:avLst/>
              <a:gdLst>
                <a:gd name="connsiteX0" fmla="*/ 9856 w 9775"/>
                <a:gd name="connsiteY0" fmla="*/ 4958 h 9775"/>
                <a:gd name="connsiteX1" fmla="*/ 4968 w 9775"/>
                <a:gd name="connsiteY1" fmla="*/ 9846 h 9775"/>
                <a:gd name="connsiteX2" fmla="*/ 80 w 9775"/>
                <a:gd name="connsiteY2" fmla="*/ 4958 h 9775"/>
                <a:gd name="connsiteX3" fmla="*/ 4968 w 9775"/>
                <a:gd name="connsiteY3" fmla="*/ 70 h 9775"/>
                <a:gd name="connsiteX4" fmla="*/ 985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58"/>
                  </a:moveTo>
                  <a:cubicBezTo>
                    <a:pt x="9856" y="7657"/>
                    <a:pt x="7667" y="9846"/>
                    <a:pt x="4968" y="9846"/>
                  </a:cubicBezTo>
                  <a:cubicBezTo>
                    <a:pt x="2268" y="9846"/>
                    <a:pt x="80" y="7657"/>
                    <a:pt x="80" y="4958"/>
                  </a:cubicBezTo>
                  <a:cubicBezTo>
                    <a:pt x="80" y="2258"/>
                    <a:pt x="2268" y="70"/>
                    <a:pt x="4968" y="70"/>
                  </a:cubicBezTo>
                  <a:cubicBezTo>
                    <a:pt x="7667" y="70"/>
                    <a:pt x="9856" y="2258"/>
                    <a:pt x="985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620C8219-1109-D244-68CC-83A2F26F3EE3}"/>
                </a:ext>
              </a:extLst>
            </p:cNvPr>
            <p:cNvSpPr/>
            <p:nvPr/>
          </p:nvSpPr>
          <p:spPr>
            <a:xfrm>
              <a:off x="11120788" y="1910052"/>
              <a:ext cx="9775" cy="9775"/>
            </a:xfrm>
            <a:custGeom>
              <a:avLst/>
              <a:gdLst>
                <a:gd name="connsiteX0" fmla="*/ 9866 w 9775"/>
                <a:gd name="connsiteY0" fmla="*/ 4958 h 9775"/>
                <a:gd name="connsiteX1" fmla="*/ 4978 w 9775"/>
                <a:gd name="connsiteY1" fmla="*/ 9846 h 9775"/>
                <a:gd name="connsiteX2" fmla="*/ 90 w 9775"/>
                <a:gd name="connsiteY2" fmla="*/ 4958 h 9775"/>
                <a:gd name="connsiteX3" fmla="*/ 4978 w 9775"/>
                <a:gd name="connsiteY3" fmla="*/ 70 h 9775"/>
                <a:gd name="connsiteX4" fmla="*/ 986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58"/>
                  </a:moveTo>
                  <a:cubicBezTo>
                    <a:pt x="9866" y="7657"/>
                    <a:pt x="7677" y="9846"/>
                    <a:pt x="4978" y="9846"/>
                  </a:cubicBezTo>
                  <a:cubicBezTo>
                    <a:pt x="2278" y="9846"/>
                    <a:pt x="90" y="7657"/>
                    <a:pt x="90" y="4958"/>
                  </a:cubicBezTo>
                  <a:cubicBezTo>
                    <a:pt x="90" y="2258"/>
                    <a:pt x="2278" y="70"/>
                    <a:pt x="4978" y="70"/>
                  </a:cubicBezTo>
                  <a:cubicBezTo>
                    <a:pt x="7677" y="70"/>
                    <a:pt x="9866" y="2258"/>
                    <a:pt x="986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8896D90F-A8BC-62F0-D20B-7476E63236AC}"/>
                </a:ext>
              </a:extLst>
            </p:cNvPr>
            <p:cNvSpPr/>
            <p:nvPr/>
          </p:nvSpPr>
          <p:spPr>
            <a:xfrm>
              <a:off x="11169666" y="1910052"/>
              <a:ext cx="9775" cy="9775"/>
            </a:xfrm>
            <a:custGeom>
              <a:avLst/>
              <a:gdLst>
                <a:gd name="connsiteX0" fmla="*/ 9876 w 9775"/>
                <a:gd name="connsiteY0" fmla="*/ 4958 h 9775"/>
                <a:gd name="connsiteX1" fmla="*/ 4988 w 9775"/>
                <a:gd name="connsiteY1" fmla="*/ 9846 h 9775"/>
                <a:gd name="connsiteX2" fmla="*/ 100 w 9775"/>
                <a:gd name="connsiteY2" fmla="*/ 4958 h 9775"/>
                <a:gd name="connsiteX3" fmla="*/ 4988 w 9775"/>
                <a:gd name="connsiteY3" fmla="*/ 70 h 9775"/>
                <a:gd name="connsiteX4" fmla="*/ 987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58"/>
                  </a:moveTo>
                  <a:cubicBezTo>
                    <a:pt x="9876" y="7657"/>
                    <a:pt x="7687" y="9846"/>
                    <a:pt x="4988" y="9846"/>
                  </a:cubicBezTo>
                  <a:cubicBezTo>
                    <a:pt x="2288" y="9846"/>
                    <a:pt x="100" y="7657"/>
                    <a:pt x="100" y="4958"/>
                  </a:cubicBezTo>
                  <a:cubicBezTo>
                    <a:pt x="100" y="2258"/>
                    <a:pt x="2288" y="70"/>
                    <a:pt x="4988" y="70"/>
                  </a:cubicBezTo>
                  <a:cubicBezTo>
                    <a:pt x="7687" y="70"/>
                    <a:pt x="9876" y="2258"/>
                    <a:pt x="987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E3C30CC-A373-3C93-2DF5-A32A03E3B603}"/>
                </a:ext>
              </a:extLst>
            </p:cNvPr>
            <p:cNvSpPr/>
            <p:nvPr/>
          </p:nvSpPr>
          <p:spPr>
            <a:xfrm>
              <a:off x="11218544" y="1910052"/>
              <a:ext cx="9775" cy="9775"/>
            </a:xfrm>
            <a:custGeom>
              <a:avLst/>
              <a:gdLst>
                <a:gd name="connsiteX0" fmla="*/ 9886 w 9775"/>
                <a:gd name="connsiteY0" fmla="*/ 4958 h 9775"/>
                <a:gd name="connsiteX1" fmla="*/ 4998 w 9775"/>
                <a:gd name="connsiteY1" fmla="*/ 9846 h 9775"/>
                <a:gd name="connsiteX2" fmla="*/ 110 w 9775"/>
                <a:gd name="connsiteY2" fmla="*/ 4958 h 9775"/>
                <a:gd name="connsiteX3" fmla="*/ 4998 w 9775"/>
                <a:gd name="connsiteY3" fmla="*/ 70 h 9775"/>
                <a:gd name="connsiteX4" fmla="*/ 988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58"/>
                  </a:moveTo>
                  <a:cubicBezTo>
                    <a:pt x="9886" y="7657"/>
                    <a:pt x="7697" y="9846"/>
                    <a:pt x="4998" y="9846"/>
                  </a:cubicBezTo>
                  <a:cubicBezTo>
                    <a:pt x="2298" y="9846"/>
                    <a:pt x="110" y="7657"/>
                    <a:pt x="110" y="4958"/>
                  </a:cubicBezTo>
                  <a:cubicBezTo>
                    <a:pt x="110" y="2258"/>
                    <a:pt x="2298" y="70"/>
                    <a:pt x="4998" y="70"/>
                  </a:cubicBezTo>
                  <a:cubicBezTo>
                    <a:pt x="7697" y="70"/>
                    <a:pt x="9886" y="2258"/>
                    <a:pt x="988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D1C7CAAB-FC9B-3B0E-2EA4-53F472DB7B35}"/>
                </a:ext>
              </a:extLst>
            </p:cNvPr>
            <p:cNvSpPr/>
            <p:nvPr/>
          </p:nvSpPr>
          <p:spPr>
            <a:xfrm>
              <a:off x="11267423" y="1910052"/>
              <a:ext cx="9775" cy="9775"/>
            </a:xfrm>
            <a:custGeom>
              <a:avLst/>
              <a:gdLst>
                <a:gd name="connsiteX0" fmla="*/ 9896 w 9775"/>
                <a:gd name="connsiteY0" fmla="*/ 4958 h 9775"/>
                <a:gd name="connsiteX1" fmla="*/ 5008 w 9775"/>
                <a:gd name="connsiteY1" fmla="*/ 9846 h 9775"/>
                <a:gd name="connsiteX2" fmla="*/ 120 w 9775"/>
                <a:gd name="connsiteY2" fmla="*/ 4958 h 9775"/>
                <a:gd name="connsiteX3" fmla="*/ 5008 w 9775"/>
                <a:gd name="connsiteY3" fmla="*/ 70 h 9775"/>
                <a:gd name="connsiteX4" fmla="*/ 989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58"/>
                  </a:moveTo>
                  <a:cubicBezTo>
                    <a:pt x="9896" y="7657"/>
                    <a:pt x="7707" y="9846"/>
                    <a:pt x="5008" y="9846"/>
                  </a:cubicBezTo>
                  <a:cubicBezTo>
                    <a:pt x="2308" y="9846"/>
                    <a:pt x="120" y="7657"/>
                    <a:pt x="120" y="4958"/>
                  </a:cubicBezTo>
                  <a:cubicBezTo>
                    <a:pt x="120" y="2258"/>
                    <a:pt x="2308" y="70"/>
                    <a:pt x="5008" y="70"/>
                  </a:cubicBezTo>
                  <a:cubicBezTo>
                    <a:pt x="7707" y="70"/>
                    <a:pt x="9896" y="2258"/>
                    <a:pt x="989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157B8EB9-B41C-EBF8-69B4-92A1AC5E9A60}"/>
                </a:ext>
              </a:extLst>
            </p:cNvPr>
            <p:cNvSpPr/>
            <p:nvPr/>
          </p:nvSpPr>
          <p:spPr>
            <a:xfrm>
              <a:off x="11316301" y="1910052"/>
              <a:ext cx="9775" cy="9775"/>
            </a:xfrm>
            <a:custGeom>
              <a:avLst/>
              <a:gdLst>
                <a:gd name="connsiteX0" fmla="*/ 9906 w 9775"/>
                <a:gd name="connsiteY0" fmla="*/ 4958 h 9775"/>
                <a:gd name="connsiteX1" fmla="*/ 5018 w 9775"/>
                <a:gd name="connsiteY1" fmla="*/ 9846 h 9775"/>
                <a:gd name="connsiteX2" fmla="*/ 130 w 9775"/>
                <a:gd name="connsiteY2" fmla="*/ 4958 h 9775"/>
                <a:gd name="connsiteX3" fmla="*/ 5018 w 9775"/>
                <a:gd name="connsiteY3" fmla="*/ 70 h 9775"/>
                <a:gd name="connsiteX4" fmla="*/ 990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58"/>
                  </a:moveTo>
                  <a:cubicBezTo>
                    <a:pt x="9906" y="7657"/>
                    <a:pt x="7717" y="9846"/>
                    <a:pt x="5018" y="9846"/>
                  </a:cubicBezTo>
                  <a:cubicBezTo>
                    <a:pt x="2318" y="9846"/>
                    <a:pt x="130" y="7657"/>
                    <a:pt x="130" y="4958"/>
                  </a:cubicBezTo>
                  <a:cubicBezTo>
                    <a:pt x="130" y="2258"/>
                    <a:pt x="2318" y="70"/>
                    <a:pt x="5018" y="70"/>
                  </a:cubicBezTo>
                  <a:cubicBezTo>
                    <a:pt x="7717" y="70"/>
                    <a:pt x="9906" y="2258"/>
                    <a:pt x="990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451A3D06-3BF6-20CE-5A81-7BD3687009B4}"/>
                </a:ext>
              </a:extLst>
            </p:cNvPr>
            <p:cNvSpPr/>
            <p:nvPr/>
          </p:nvSpPr>
          <p:spPr>
            <a:xfrm>
              <a:off x="11365179" y="1910052"/>
              <a:ext cx="9775" cy="9775"/>
            </a:xfrm>
            <a:custGeom>
              <a:avLst/>
              <a:gdLst>
                <a:gd name="connsiteX0" fmla="*/ 9916 w 9775"/>
                <a:gd name="connsiteY0" fmla="*/ 4958 h 9775"/>
                <a:gd name="connsiteX1" fmla="*/ 5028 w 9775"/>
                <a:gd name="connsiteY1" fmla="*/ 9846 h 9775"/>
                <a:gd name="connsiteX2" fmla="*/ 140 w 9775"/>
                <a:gd name="connsiteY2" fmla="*/ 4958 h 9775"/>
                <a:gd name="connsiteX3" fmla="*/ 5028 w 9775"/>
                <a:gd name="connsiteY3" fmla="*/ 70 h 9775"/>
                <a:gd name="connsiteX4" fmla="*/ 991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58"/>
                  </a:moveTo>
                  <a:cubicBezTo>
                    <a:pt x="9916" y="7657"/>
                    <a:pt x="7727" y="9846"/>
                    <a:pt x="5028" y="9846"/>
                  </a:cubicBezTo>
                  <a:cubicBezTo>
                    <a:pt x="2328" y="9846"/>
                    <a:pt x="140" y="7657"/>
                    <a:pt x="140" y="4958"/>
                  </a:cubicBezTo>
                  <a:cubicBezTo>
                    <a:pt x="140" y="2258"/>
                    <a:pt x="2328" y="70"/>
                    <a:pt x="5028" y="70"/>
                  </a:cubicBezTo>
                  <a:cubicBezTo>
                    <a:pt x="7727" y="70"/>
                    <a:pt x="9916" y="2258"/>
                    <a:pt x="991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7745E8B-3569-4408-01B1-D6FEB9D418A1}"/>
                </a:ext>
              </a:extLst>
            </p:cNvPr>
            <p:cNvSpPr/>
            <p:nvPr/>
          </p:nvSpPr>
          <p:spPr>
            <a:xfrm>
              <a:off x="11414058" y="1910052"/>
              <a:ext cx="9775" cy="9775"/>
            </a:xfrm>
            <a:custGeom>
              <a:avLst/>
              <a:gdLst>
                <a:gd name="connsiteX0" fmla="*/ 9926 w 9775"/>
                <a:gd name="connsiteY0" fmla="*/ 4958 h 9775"/>
                <a:gd name="connsiteX1" fmla="*/ 5038 w 9775"/>
                <a:gd name="connsiteY1" fmla="*/ 9846 h 9775"/>
                <a:gd name="connsiteX2" fmla="*/ 150 w 9775"/>
                <a:gd name="connsiteY2" fmla="*/ 4958 h 9775"/>
                <a:gd name="connsiteX3" fmla="*/ 5038 w 9775"/>
                <a:gd name="connsiteY3" fmla="*/ 70 h 9775"/>
                <a:gd name="connsiteX4" fmla="*/ 992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58"/>
                  </a:moveTo>
                  <a:cubicBezTo>
                    <a:pt x="9926" y="7657"/>
                    <a:pt x="7737" y="9846"/>
                    <a:pt x="5038" y="9846"/>
                  </a:cubicBezTo>
                  <a:cubicBezTo>
                    <a:pt x="2338" y="9846"/>
                    <a:pt x="150" y="7657"/>
                    <a:pt x="150" y="4958"/>
                  </a:cubicBezTo>
                  <a:cubicBezTo>
                    <a:pt x="150" y="2258"/>
                    <a:pt x="2338" y="70"/>
                    <a:pt x="5038" y="70"/>
                  </a:cubicBezTo>
                  <a:cubicBezTo>
                    <a:pt x="7737" y="70"/>
                    <a:pt x="9926" y="2258"/>
                    <a:pt x="992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AE0C7016-7F3E-4A2B-C4E2-0AA87C537D15}"/>
                </a:ext>
              </a:extLst>
            </p:cNvPr>
            <p:cNvSpPr/>
            <p:nvPr/>
          </p:nvSpPr>
          <p:spPr>
            <a:xfrm>
              <a:off x="11462936" y="1910052"/>
              <a:ext cx="9775" cy="9775"/>
            </a:xfrm>
            <a:custGeom>
              <a:avLst/>
              <a:gdLst>
                <a:gd name="connsiteX0" fmla="*/ 9936 w 9775"/>
                <a:gd name="connsiteY0" fmla="*/ 4958 h 9775"/>
                <a:gd name="connsiteX1" fmla="*/ 5048 w 9775"/>
                <a:gd name="connsiteY1" fmla="*/ 9846 h 9775"/>
                <a:gd name="connsiteX2" fmla="*/ 160 w 9775"/>
                <a:gd name="connsiteY2" fmla="*/ 4958 h 9775"/>
                <a:gd name="connsiteX3" fmla="*/ 5048 w 9775"/>
                <a:gd name="connsiteY3" fmla="*/ 70 h 9775"/>
                <a:gd name="connsiteX4" fmla="*/ 993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58"/>
                  </a:moveTo>
                  <a:cubicBezTo>
                    <a:pt x="9936" y="7657"/>
                    <a:pt x="7747" y="9846"/>
                    <a:pt x="5048" y="9846"/>
                  </a:cubicBezTo>
                  <a:cubicBezTo>
                    <a:pt x="2348" y="9846"/>
                    <a:pt x="160" y="7657"/>
                    <a:pt x="160" y="4958"/>
                  </a:cubicBezTo>
                  <a:cubicBezTo>
                    <a:pt x="160" y="2258"/>
                    <a:pt x="2348" y="70"/>
                    <a:pt x="5048" y="70"/>
                  </a:cubicBezTo>
                  <a:cubicBezTo>
                    <a:pt x="7747" y="70"/>
                    <a:pt x="9936" y="2258"/>
                    <a:pt x="993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CD4CDB62-22AA-1114-9B86-E528AA4878CF}"/>
                </a:ext>
              </a:extLst>
            </p:cNvPr>
            <p:cNvSpPr/>
            <p:nvPr/>
          </p:nvSpPr>
          <p:spPr>
            <a:xfrm>
              <a:off x="11511814" y="1910052"/>
              <a:ext cx="9775" cy="9775"/>
            </a:xfrm>
            <a:custGeom>
              <a:avLst/>
              <a:gdLst>
                <a:gd name="connsiteX0" fmla="*/ 9946 w 9775"/>
                <a:gd name="connsiteY0" fmla="*/ 4958 h 9775"/>
                <a:gd name="connsiteX1" fmla="*/ 5058 w 9775"/>
                <a:gd name="connsiteY1" fmla="*/ 9846 h 9775"/>
                <a:gd name="connsiteX2" fmla="*/ 170 w 9775"/>
                <a:gd name="connsiteY2" fmla="*/ 4958 h 9775"/>
                <a:gd name="connsiteX3" fmla="*/ 5058 w 9775"/>
                <a:gd name="connsiteY3" fmla="*/ 70 h 9775"/>
                <a:gd name="connsiteX4" fmla="*/ 994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58"/>
                  </a:moveTo>
                  <a:cubicBezTo>
                    <a:pt x="9946" y="7657"/>
                    <a:pt x="7757" y="9846"/>
                    <a:pt x="5058" y="9846"/>
                  </a:cubicBezTo>
                  <a:cubicBezTo>
                    <a:pt x="2358" y="9846"/>
                    <a:pt x="170" y="7657"/>
                    <a:pt x="170" y="4958"/>
                  </a:cubicBezTo>
                  <a:cubicBezTo>
                    <a:pt x="170" y="2258"/>
                    <a:pt x="2358" y="70"/>
                    <a:pt x="5058" y="70"/>
                  </a:cubicBezTo>
                  <a:cubicBezTo>
                    <a:pt x="7757" y="70"/>
                    <a:pt x="9946" y="2258"/>
                    <a:pt x="994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BA57FAA7-0206-99C0-0ACD-5438C1C62987}"/>
                </a:ext>
              </a:extLst>
            </p:cNvPr>
            <p:cNvSpPr/>
            <p:nvPr/>
          </p:nvSpPr>
          <p:spPr>
            <a:xfrm>
              <a:off x="11560693" y="1910052"/>
              <a:ext cx="9775" cy="9775"/>
            </a:xfrm>
            <a:custGeom>
              <a:avLst/>
              <a:gdLst>
                <a:gd name="connsiteX0" fmla="*/ 9956 w 9775"/>
                <a:gd name="connsiteY0" fmla="*/ 4958 h 9775"/>
                <a:gd name="connsiteX1" fmla="*/ 5068 w 9775"/>
                <a:gd name="connsiteY1" fmla="*/ 9846 h 9775"/>
                <a:gd name="connsiteX2" fmla="*/ 180 w 9775"/>
                <a:gd name="connsiteY2" fmla="*/ 4958 h 9775"/>
                <a:gd name="connsiteX3" fmla="*/ 5068 w 9775"/>
                <a:gd name="connsiteY3" fmla="*/ 70 h 9775"/>
                <a:gd name="connsiteX4" fmla="*/ 995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58"/>
                  </a:moveTo>
                  <a:cubicBezTo>
                    <a:pt x="9956" y="7657"/>
                    <a:pt x="7767" y="9846"/>
                    <a:pt x="5068" y="9846"/>
                  </a:cubicBezTo>
                  <a:cubicBezTo>
                    <a:pt x="2368" y="9846"/>
                    <a:pt x="180" y="7657"/>
                    <a:pt x="180" y="4958"/>
                  </a:cubicBezTo>
                  <a:cubicBezTo>
                    <a:pt x="180" y="2258"/>
                    <a:pt x="2368" y="70"/>
                    <a:pt x="5068" y="70"/>
                  </a:cubicBezTo>
                  <a:cubicBezTo>
                    <a:pt x="7767" y="70"/>
                    <a:pt x="9956" y="2258"/>
                    <a:pt x="995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E0412713-BE41-A4F6-74B6-6303E259D7BB}"/>
                </a:ext>
              </a:extLst>
            </p:cNvPr>
            <p:cNvSpPr/>
            <p:nvPr/>
          </p:nvSpPr>
          <p:spPr>
            <a:xfrm>
              <a:off x="11609571" y="1910052"/>
              <a:ext cx="9775" cy="9775"/>
            </a:xfrm>
            <a:custGeom>
              <a:avLst/>
              <a:gdLst>
                <a:gd name="connsiteX0" fmla="*/ 9966 w 9775"/>
                <a:gd name="connsiteY0" fmla="*/ 4958 h 9775"/>
                <a:gd name="connsiteX1" fmla="*/ 5078 w 9775"/>
                <a:gd name="connsiteY1" fmla="*/ 9846 h 9775"/>
                <a:gd name="connsiteX2" fmla="*/ 190 w 9775"/>
                <a:gd name="connsiteY2" fmla="*/ 4958 h 9775"/>
                <a:gd name="connsiteX3" fmla="*/ 5078 w 9775"/>
                <a:gd name="connsiteY3" fmla="*/ 70 h 9775"/>
                <a:gd name="connsiteX4" fmla="*/ 996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58"/>
                  </a:moveTo>
                  <a:cubicBezTo>
                    <a:pt x="9966" y="7657"/>
                    <a:pt x="7777" y="9846"/>
                    <a:pt x="5078" y="9846"/>
                  </a:cubicBezTo>
                  <a:cubicBezTo>
                    <a:pt x="2378" y="9846"/>
                    <a:pt x="190" y="7657"/>
                    <a:pt x="190" y="4958"/>
                  </a:cubicBezTo>
                  <a:cubicBezTo>
                    <a:pt x="190" y="2258"/>
                    <a:pt x="2378" y="70"/>
                    <a:pt x="5078" y="70"/>
                  </a:cubicBezTo>
                  <a:cubicBezTo>
                    <a:pt x="7777" y="70"/>
                    <a:pt x="9966" y="2258"/>
                    <a:pt x="996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333D7CBB-A2C6-5B58-5104-82C1708035DD}"/>
                </a:ext>
              </a:extLst>
            </p:cNvPr>
            <p:cNvSpPr/>
            <p:nvPr/>
          </p:nvSpPr>
          <p:spPr>
            <a:xfrm>
              <a:off x="11658449" y="1910052"/>
              <a:ext cx="9775" cy="9775"/>
            </a:xfrm>
            <a:custGeom>
              <a:avLst/>
              <a:gdLst>
                <a:gd name="connsiteX0" fmla="*/ 9976 w 9775"/>
                <a:gd name="connsiteY0" fmla="*/ 4958 h 9775"/>
                <a:gd name="connsiteX1" fmla="*/ 5088 w 9775"/>
                <a:gd name="connsiteY1" fmla="*/ 9846 h 9775"/>
                <a:gd name="connsiteX2" fmla="*/ 200 w 9775"/>
                <a:gd name="connsiteY2" fmla="*/ 4958 h 9775"/>
                <a:gd name="connsiteX3" fmla="*/ 5088 w 9775"/>
                <a:gd name="connsiteY3" fmla="*/ 70 h 9775"/>
                <a:gd name="connsiteX4" fmla="*/ 997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58"/>
                  </a:moveTo>
                  <a:cubicBezTo>
                    <a:pt x="9976" y="7657"/>
                    <a:pt x="7787" y="9846"/>
                    <a:pt x="5088" y="9846"/>
                  </a:cubicBezTo>
                  <a:cubicBezTo>
                    <a:pt x="2388" y="9846"/>
                    <a:pt x="200" y="7657"/>
                    <a:pt x="200" y="4958"/>
                  </a:cubicBezTo>
                  <a:cubicBezTo>
                    <a:pt x="200" y="2258"/>
                    <a:pt x="2388" y="70"/>
                    <a:pt x="5088" y="70"/>
                  </a:cubicBezTo>
                  <a:cubicBezTo>
                    <a:pt x="7787" y="70"/>
                    <a:pt x="9976" y="2258"/>
                    <a:pt x="997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B327D499-EC1B-70FE-5012-81253E3C52C1}"/>
                </a:ext>
              </a:extLst>
            </p:cNvPr>
            <p:cNvSpPr/>
            <p:nvPr/>
          </p:nvSpPr>
          <p:spPr>
            <a:xfrm>
              <a:off x="11707328" y="1910052"/>
              <a:ext cx="9775" cy="9775"/>
            </a:xfrm>
            <a:custGeom>
              <a:avLst/>
              <a:gdLst>
                <a:gd name="connsiteX0" fmla="*/ 9986 w 9775"/>
                <a:gd name="connsiteY0" fmla="*/ 4958 h 9775"/>
                <a:gd name="connsiteX1" fmla="*/ 5098 w 9775"/>
                <a:gd name="connsiteY1" fmla="*/ 9846 h 9775"/>
                <a:gd name="connsiteX2" fmla="*/ 210 w 9775"/>
                <a:gd name="connsiteY2" fmla="*/ 4958 h 9775"/>
                <a:gd name="connsiteX3" fmla="*/ 5098 w 9775"/>
                <a:gd name="connsiteY3" fmla="*/ 70 h 9775"/>
                <a:gd name="connsiteX4" fmla="*/ 998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58"/>
                  </a:moveTo>
                  <a:cubicBezTo>
                    <a:pt x="9986" y="7657"/>
                    <a:pt x="7797" y="9846"/>
                    <a:pt x="5098" y="9846"/>
                  </a:cubicBezTo>
                  <a:cubicBezTo>
                    <a:pt x="2398" y="9846"/>
                    <a:pt x="210" y="7657"/>
                    <a:pt x="210" y="4958"/>
                  </a:cubicBezTo>
                  <a:cubicBezTo>
                    <a:pt x="210" y="2258"/>
                    <a:pt x="2398" y="70"/>
                    <a:pt x="5098" y="70"/>
                  </a:cubicBezTo>
                  <a:cubicBezTo>
                    <a:pt x="7797" y="70"/>
                    <a:pt x="9986" y="2258"/>
                    <a:pt x="998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54ED0DCC-DB42-0638-A2FA-8C70809B359F}"/>
                </a:ext>
              </a:extLst>
            </p:cNvPr>
            <p:cNvSpPr/>
            <p:nvPr/>
          </p:nvSpPr>
          <p:spPr>
            <a:xfrm>
              <a:off x="11756206" y="1910052"/>
              <a:ext cx="9775" cy="9775"/>
            </a:xfrm>
            <a:custGeom>
              <a:avLst/>
              <a:gdLst>
                <a:gd name="connsiteX0" fmla="*/ 9996 w 9775"/>
                <a:gd name="connsiteY0" fmla="*/ 4958 h 9775"/>
                <a:gd name="connsiteX1" fmla="*/ 5108 w 9775"/>
                <a:gd name="connsiteY1" fmla="*/ 9846 h 9775"/>
                <a:gd name="connsiteX2" fmla="*/ 220 w 9775"/>
                <a:gd name="connsiteY2" fmla="*/ 4958 h 9775"/>
                <a:gd name="connsiteX3" fmla="*/ 5108 w 9775"/>
                <a:gd name="connsiteY3" fmla="*/ 70 h 9775"/>
                <a:gd name="connsiteX4" fmla="*/ 999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58"/>
                  </a:moveTo>
                  <a:cubicBezTo>
                    <a:pt x="9996" y="7657"/>
                    <a:pt x="7807" y="9846"/>
                    <a:pt x="5108" y="9846"/>
                  </a:cubicBezTo>
                  <a:cubicBezTo>
                    <a:pt x="2408" y="9846"/>
                    <a:pt x="220" y="7657"/>
                    <a:pt x="220" y="4958"/>
                  </a:cubicBezTo>
                  <a:cubicBezTo>
                    <a:pt x="220" y="2258"/>
                    <a:pt x="2408" y="70"/>
                    <a:pt x="5108" y="70"/>
                  </a:cubicBezTo>
                  <a:cubicBezTo>
                    <a:pt x="7807" y="70"/>
                    <a:pt x="9996" y="2258"/>
                    <a:pt x="999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78CBB20A-82AF-C9F2-29AC-83BC44567629}"/>
                </a:ext>
              </a:extLst>
            </p:cNvPr>
            <p:cNvSpPr/>
            <p:nvPr/>
          </p:nvSpPr>
          <p:spPr>
            <a:xfrm>
              <a:off x="11805084" y="1910052"/>
              <a:ext cx="9775" cy="9775"/>
            </a:xfrm>
            <a:custGeom>
              <a:avLst/>
              <a:gdLst>
                <a:gd name="connsiteX0" fmla="*/ 10006 w 9775"/>
                <a:gd name="connsiteY0" fmla="*/ 4958 h 9775"/>
                <a:gd name="connsiteX1" fmla="*/ 5118 w 9775"/>
                <a:gd name="connsiteY1" fmla="*/ 9846 h 9775"/>
                <a:gd name="connsiteX2" fmla="*/ 230 w 9775"/>
                <a:gd name="connsiteY2" fmla="*/ 4958 h 9775"/>
                <a:gd name="connsiteX3" fmla="*/ 5118 w 9775"/>
                <a:gd name="connsiteY3" fmla="*/ 70 h 9775"/>
                <a:gd name="connsiteX4" fmla="*/ 1000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58"/>
                  </a:moveTo>
                  <a:cubicBezTo>
                    <a:pt x="10006" y="7657"/>
                    <a:pt x="7817" y="9846"/>
                    <a:pt x="5118" y="9846"/>
                  </a:cubicBezTo>
                  <a:cubicBezTo>
                    <a:pt x="2418" y="9846"/>
                    <a:pt x="230" y="7657"/>
                    <a:pt x="230" y="4958"/>
                  </a:cubicBezTo>
                  <a:cubicBezTo>
                    <a:pt x="230" y="2258"/>
                    <a:pt x="2418" y="70"/>
                    <a:pt x="5118" y="70"/>
                  </a:cubicBezTo>
                  <a:cubicBezTo>
                    <a:pt x="7817" y="70"/>
                    <a:pt x="10006" y="2258"/>
                    <a:pt x="1000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970AF7CD-D94A-25BD-9853-1B354C1FABA9}"/>
                </a:ext>
              </a:extLst>
            </p:cNvPr>
            <p:cNvSpPr/>
            <p:nvPr/>
          </p:nvSpPr>
          <p:spPr>
            <a:xfrm>
              <a:off x="11853963" y="1910052"/>
              <a:ext cx="9775" cy="9775"/>
            </a:xfrm>
            <a:custGeom>
              <a:avLst/>
              <a:gdLst>
                <a:gd name="connsiteX0" fmla="*/ 10016 w 9775"/>
                <a:gd name="connsiteY0" fmla="*/ 4958 h 9775"/>
                <a:gd name="connsiteX1" fmla="*/ 5128 w 9775"/>
                <a:gd name="connsiteY1" fmla="*/ 9846 h 9775"/>
                <a:gd name="connsiteX2" fmla="*/ 240 w 9775"/>
                <a:gd name="connsiteY2" fmla="*/ 4958 h 9775"/>
                <a:gd name="connsiteX3" fmla="*/ 5128 w 9775"/>
                <a:gd name="connsiteY3" fmla="*/ 70 h 9775"/>
                <a:gd name="connsiteX4" fmla="*/ 1001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58"/>
                  </a:moveTo>
                  <a:cubicBezTo>
                    <a:pt x="10016" y="7657"/>
                    <a:pt x="7827" y="9846"/>
                    <a:pt x="5128" y="9846"/>
                  </a:cubicBezTo>
                  <a:cubicBezTo>
                    <a:pt x="2428" y="9846"/>
                    <a:pt x="240" y="7657"/>
                    <a:pt x="240" y="4958"/>
                  </a:cubicBezTo>
                  <a:cubicBezTo>
                    <a:pt x="240" y="2258"/>
                    <a:pt x="2428" y="70"/>
                    <a:pt x="5128" y="70"/>
                  </a:cubicBezTo>
                  <a:cubicBezTo>
                    <a:pt x="7827" y="70"/>
                    <a:pt x="10016" y="2258"/>
                    <a:pt x="1001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7EDA48B4-5D77-BE06-3427-3E4563A30D61}"/>
                </a:ext>
              </a:extLst>
            </p:cNvPr>
            <p:cNvSpPr/>
            <p:nvPr/>
          </p:nvSpPr>
          <p:spPr>
            <a:xfrm>
              <a:off x="11902841" y="1910052"/>
              <a:ext cx="9775" cy="9775"/>
            </a:xfrm>
            <a:custGeom>
              <a:avLst/>
              <a:gdLst>
                <a:gd name="connsiteX0" fmla="*/ 10026 w 9775"/>
                <a:gd name="connsiteY0" fmla="*/ 4958 h 9775"/>
                <a:gd name="connsiteX1" fmla="*/ 5138 w 9775"/>
                <a:gd name="connsiteY1" fmla="*/ 9846 h 9775"/>
                <a:gd name="connsiteX2" fmla="*/ 250 w 9775"/>
                <a:gd name="connsiteY2" fmla="*/ 4958 h 9775"/>
                <a:gd name="connsiteX3" fmla="*/ 5138 w 9775"/>
                <a:gd name="connsiteY3" fmla="*/ 70 h 9775"/>
                <a:gd name="connsiteX4" fmla="*/ 1002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58"/>
                  </a:moveTo>
                  <a:cubicBezTo>
                    <a:pt x="10026" y="7657"/>
                    <a:pt x="7837" y="9846"/>
                    <a:pt x="5138" y="9846"/>
                  </a:cubicBezTo>
                  <a:cubicBezTo>
                    <a:pt x="2438" y="9846"/>
                    <a:pt x="250" y="7657"/>
                    <a:pt x="250" y="4958"/>
                  </a:cubicBezTo>
                  <a:cubicBezTo>
                    <a:pt x="250" y="2258"/>
                    <a:pt x="2438" y="70"/>
                    <a:pt x="5138" y="70"/>
                  </a:cubicBezTo>
                  <a:cubicBezTo>
                    <a:pt x="7837" y="70"/>
                    <a:pt x="10026" y="2258"/>
                    <a:pt x="1002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AADFE1-9CC8-09D0-2A28-83F5E79E3F5F}"/>
                </a:ext>
              </a:extLst>
            </p:cNvPr>
            <p:cNvSpPr/>
            <p:nvPr/>
          </p:nvSpPr>
          <p:spPr>
            <a:xfrm>
              <a:off x="11951719" y="1910052"/>
              <a:ext cx="9775" cy="9775"/>
            </a:xfrm>
            <a:custGeom>
              <a:avLst/>
              <a:gdLst>
                <a:gd name="connsiteX0" fmla="*/ 10036 w 9775"/>
                <a:gd name="connsiteY0" fmla="*/ 4958 h 9775"/>
                <a:gd name="connsiteX1" fmla="*/ 5148 w 9775"/>
                <a:gd name="connsiteY1" fmla="*/ 9846 h 9775"/>
                <a:gd name="connsiteX2" fmla="*/ 260 w 9775"/>
                <a:gd name="connsiteY2" fmla="*/ 4958 h 9775"/>
                <a:gd name="connsiteX3" fmla="*/ 5148 w 9775"/>
                <a:gd name="connsiteY3" fmla="*/ 70 h 9775"/>
                <a:gd name="connsiteX4" fmla="*/ 1003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58"/>
                  </a:moveTo>
                  <a:cubicBezTo>
                    <a:pt x="10036" y="7657"/>
                    <a:pt x="7847" y="9846"/>
                    <a:pt x="5148" y="9846"/>
                  </a:cubicBezTo>
                  <a:cubicBezTo>
                    <a:pt x="2448" y="9846"/>
                    <a:pt x="260" y="7657"/>
                    <a:pt x="260" y="4958"/>
                  </a:cubicBezTo>
                  <a:cubicBezTo>
                    <a:pt x="260" y="2258"/>
                    <a:pt x="2448" y="70"/>
                    <a:pt x="5148" y="70"/>
                  </a:cubicBezTo>
                  <a:cubicBezTo>
                    <a:pt x="7847" y="70"/>
                    <a:pt x="10036" y="2258"/>
                    <a:pt x="1003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BA6DC24-14BB-41F5-82D5-E2AD4B226D76}"/>
                </a:ext>
              </a:extLst>
            </p:cNvPr>
            <p:cNvSpPr/>
            <p:nvPr/>
          </p:nvSpPr>
          <p:spPr>
            <a:xfrm>
              <a:off x="12000598" y="1910052"/>
              <a:ext cx="9775" cy="9775"/>
            </a:xfrm>
            <a:custGeom>
              <a:avLst/>
              <a:gdLst>
                <a:gd name="connsiteX0" fmla="*/ 10046 w 9775"/>
                <a:gd name="connsiteY0" fmla="*/ 4958 h 9775"/>
                <a:gd name="connsiteX1" fmla="*/ 5158 w 9775"/>
                <a:gd name="connsiteY1" fmla="*/ 9846 h 9775"/>
                <a:gd name="connsiteX2" fmla="*/ 270 w 9775"/>
                <a:gd name="connsiteY2" fmla="*/ 4958 h 9775"/>
                <a:gd name="connsiteX3" fmla="*/ 5158 w 9775"/>
                <a:gd name="connsiteY3" fmla="*/ 70 h 9775"/>
                <a:gd name="connsiteX4" fmla="*/ 1004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58"/>
                  </a:moveTo>
                  <a:cubicBezTo>
                    <a:pt x="10046" y="7657"/>
                    <a:pt x="7857" y="9846"/>
                    <a:pt x="5158" y="9846"/>
                  </a:cubicBezTo>
                  <a:cubicBezTo>
                    <a:pt x="2458" y="9846"/>
                    <a:pt x="270" y="7657"/>
                    <a:pt x="270" y="4958"/>
                  </a:cubicBezTo>
                  <a:cubicBezTo>
                    <a:pt x="270" y="2258"/>
                    <a:pt x="2458" y="70"/>
                    <a:pt x="5158" y="70"/>
                  </a:cubicBezTo>
                  <a:cubicBezTo>
                    <a:pt x="7857" y="70"/>
                    <a:pt x="10046" y="2258"/>
                    <a:pt x="1004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EFBE26ED-3533-F00E-8C14-9ADE61C503F1}"/>
                </a:ext>
              </a:extLst>
            </p:cNvPr>
            <p:cNvSpPr/>
            <p:nvPr/>
          </p:nvSpPr>
          <p:spPr>
            <a:xfrm>
              <a:off x="12049476" y="1910052"/>
              <a:ext cx="9775" cy="9775"/>
            </a:xfrm>
            <a:custGeom>
              <a:avLst/>
              <a:gdLst>
                <a:gd name="connsiteX0" fmla="*/ 10056 w 9775"/>
                <a:gd name="connsiteY0" fmla="*/ 4958 h 9775"/>
                <a:gd name="connsiteX1" fmla="*/ 5168 w 9775"/>
                <a:gd name="connsiteY1" fmla="*/ 9846 h 9775"/>
                <a:gd name="connsiteX2" fmla="*/ 280 w 9775"/>
                <a:gd name="connsiteY2" fmla="*/ 4958 h 9775"/>
                <a:gd name="connsiteX3" fmla="*/ 5168 w 9775"/>
                <a:gd name="connsiteY3" fmla="*/ 70 h 9775"/>
                <a:gd name="connsiteX4" fmla="*/ 1005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58"/>
                  </a:moveTo>
                  <a:cubicBezTo>
                    <a:pt x="10056" y="7657"/>
                    <a:pt x="7867" y="9846"/>
                    <a:pt x="5168" y="9846"/>
                  </a:cubicBezTo>
                  <a:cubicBezTo>
                    <a:pt x="2468" y="9846"/>
                    <a:pt x="280" y="7657"/>
                    <a:pt x="280" y="4958"/>
                  </a:cubicBezTo>
                  <a:cubicBezTo>
                    <a:pt x="280" y="2258"/>
                    <a:pt x="2468" y="70"/>
                    <a:pt x="5168" y="70"/>
                  </a:cubicBezTo>
                  <a:cubicBezTo>
                    <a:pt x="7867" y="70"/>
                    <a:pt x="10056" y="2258"/>
                    <a:pt x="1005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00D4580C-0957-3A25-47F0-EE1A9EAAE38A}"/>
                </a:ext>
              </a:extLst>
            </p:cNvPr>
            <p:cNvSpPr/>
            <p:nvPr/>
          </p:nvSpPr>
          <p:spPr>
            <a:xfrm>
              <a:off x="12098354" y="1910052"/>
              <a:ext cx="9775" cy="9775"/>
            </a:xfrm>
            <a:custGeom>
              <a:avLst/>
              <a:gdLst>
                <a:gd name="connsiteX0" fmla="*/ 10066 w 9775"/>
                <a:gd name="connsiteY0" fmla="*/ 4958 h 9775"/>
                <a:gd name="connsiteX1" fmla="*/ 5178 w 9775"/>
                <a:gd name="connsiteY1" fmla="*/ 9846 h 9775"/>
                <a:gd name="connsiteX2" fmla="*/ 290 w 9775"/>
                <a:gd name="connsiteY2" fmla="*/ 4958 h 9775"/>
                <a:gd name="connsiteX3" fmla="*/ 5178 w 9775"/>
                <a:gd name="connsiteY3" fmla="*/ 70 h 9775"/>
                <a:gd name="connsiteX4" fmla="*/ 1006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58"/>
                  </a:moveTo>
                  <a:cubicBezTo>
                    <a:pt x="10066" y="7657"/>
                    <a:pt x="7877" y="9846"/>
                    <a:pt x="5178" y="9846"/>
                  </a:cubicBezTo>
                  <a:cubicBezTo>
                    <a:pt x="2478" y="9846"/>
                    <a:pt x="290" y="7657"/>
                    <a:pt x="290" y="4958"/>
                  </a:cubicBezTo>
                  <a:cubicBezTo>
                    <a:pt x="290" y="2258"/>
                    <a:pt x="2478" y="70"/>
                    <a:pt x="5178" y="70"/>
                  </a:cubicBezTo>
                  <a:cubicBezTo>
                    <a:pt x="7877" y="70"/>
                    <a:pt x="10066" y="2258"/>
                    <a:pt x="1006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D86BDEE-216D-84C2-4334-4206C293CCB1}"/>
                </a:ext>
              </a:extLst>
            </p:cNvPr>
            <p:cNvSpPr/>
            <p:nvPr/>
          </p:nvSpPr>
          <p:spPr>
            <a:xfrm>
              <a:off x="12147233" y="1910052"/>
              <a:ext cx="9775" cy="9775"/>
            </a:xfrm>
            <a:custGeom>
              <a:avLst/>
              <a:gdLst>
                <a:gd name="connsiteX0" fmla="*/ 10076 w 9775"/>
                <a:gd name="connsiteY0" fmla="*/ 4958 h 9775"/>
                <a:gd name="connsiteX1" fmla="*/ 5188 w 9775"/>
                <a:gd name="connsiteY1" fmla="*/ 9846 h 9775"/>
                <a:gd name="connsiteX2" fmla="*/ 300 w 9775"/>
                <a:gd name="connsiteY2" fmla="*/ 4958 h 9775"/>
                <a:gd name="connsiteX3" fmla="*/ 5188 w 9775"/>
                <a:gd name="connsiteY3" fmla="*/ 70 h 9775"/>
                <a:gd name="connsiteX4" fmla="*/ 10076 w 9775"/>
                <a:gd name="connsiteY4" fmla="*/ 495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58"/>
                  </a:moveTo>
                  <a:cubicBezTo>
                    <a:pt x="10076" y="7657"/>
                    <a:pt x="7887" y="9846"/>
                    <a:pt x="5188" y="9846"/>
                  </a:cubicBezTo>
                  <a:cubicBezTo>
                    <a:pt x="2488" y="9846"/>
                    <a:pt x="300" y="7657"/>
                    <a:pt x="300" y="4958"/>
                  </a:cubicBezTo>
                  <a:cubicBezTo>
                    <a:pt x="300" y="2258"/>
                    <a:pt x="2488" y="70"/>
                    <a:pt x="5188" y="70"/>
                  </a:cubicBezTo>
                  <a:cubicBezTo>
                    <a:pt x="7887" y="70"/>
                    <a:pt x="10076" y="2258"/>
                    <a:pt x="10076" y="495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7931080-4CCB-B993-7812-F07AAE83A921}"/>
                </a:ext>
              </a:extLst>
            </p:cNvPr>
            <p:cNvSpPr/>
            <p:nvPr/>
          </p:nvSpPr>
          <p:spPr>
            <a:xfrm>
              <a:off x="10680883" y="1958930"/>
              <a:ext cx="9775" cy="9775"/>
            </a:xfrm>
            <a:custGeom>
              <a:avLst/>
              <a:gdLst>
                <a:gd name="connsiteX0" fmla="*/ 9776 w 9775"/>
                <a:gd name="connsiteY0" fmla="*/ 4968 h 9775"/>
                <a:gd name="connsiteX1" fmla="*/ 4888 w 9775"/>
                <a:gd name="connsiteY1" fmla="*/ 9856 h 9775"/>
                <a:gd name="connsiteX2" fmla="*/ 0 w 9775"/>
                <a:gd name="connsiteY2" fmla="*/ 4968 h 9775"/>
                <a:gd name="connsiteX3" fmla="*/ 4888 w 9775"/>
                <a:gd name="connsiteY3" fmla="*/ 80 h 9775"/>
                <a:gd name="connsiteX4" fmla="*/ 977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68"/>
                  </a:moveTo>
                  <a:cubicBezTo>
                    <a:pt x="9776" y="7667"/>
                    <a:pt x="7587" y="9856"/>
                    <a:pt x="4888" y="9856"/>
                  </a:cubicBezTo>
                  <a:cubicBezTo>
                    <a:pt x="2188" y="9856"/>
                    <a:pt x="0" y="7667"/>
                    <a:pt x="0" y="4968"/>
                  </a:cubicBezTo>
                  <a:cubicBezTo>
                    <a:pt x="0" y="2268"/>
                    <a:pt x="2188" y="80"/>
                    <a:pt x="4888" y="80"/>
                  </a:cubicBezTo>
                  <a:cubicBezTo>
                    <a:pt x="7587" y="80"/>
                    <a:pt x="9776" y="2268"/>
                    <a:pt x="977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048B649-742B-EEFB-CE7B-517D507213B4}"/>
                </a:ext>
              </a:extLst>
            </p:cNvPr>
            <p:cNvSpPr/>
            <p:nvPr/>
          </p:nvSpPr>
          <p:spPr>
            <a:xfrm>
              <a:off x="10729761" y="1958930"/>
              <a:ext cx="9775" cy="9775"/>
            </a:xfrm>
            <a:custGeom>
              <a:avLst/>
              <a:gdLst>
                <a:gd name="connsiteX0" fmla="*/ 9786 w 9775"/>
                <a:gd name="connsiteY0" fmla="*/ 4968 h 9775"/>
                <a:gd name="connsiteX1" fmla="*/ 4898 w 9775"/>
                <a:gd name="connsiteY1" fmla="*/ 9856 h 9775"/>
                <a:gd name="connsiteX2" fmla="*/ 10 w 9775"/>
                <a:gd name="connsiteY2" fmla="*/ 4968 h 9775"/>
                <a:gd name="connsiteX3" fmla="*/ 4898 w 9775"/>
                <a:gd name="connsiteY3" fmla="*/ 80 h 9775"/>
                <a:gd name="connsiteX4" fmla="*/ 978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68"/>
                  </a:moveTo>
                  <a:cubicBezTo>
                    <a:pt x="9786" y="7667"/>
                    <a:pt x="7597" y="9856"/>
                    <a:pt x="4898" y="9856"/>
                  </a:cubicBezTo>
                  <a:cubicBezTo>
                    <a:pt x="2198" y="9856"/>
                    <a:pt x="10" y="7667"/>
                    <a:pt x="10" y="4968"/>
                  </a:cubicBezTo>
                  <a:cubicBezTo>
                    <a:pt x="10" y="2268"/>
                    <a:pt x="2198" y="80"/>
                    <a:pt x="4898" y="80"/>
                  </a:cubicBezTo>
                  <a:cubicBezTo>
                    <a:pt x="7597" y="80"/>
                    <a:pt x="9786" y="2268"/>
                    <a:pt x="978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AAF35BB-B380-EE71-DC53-D05EFCAEBC2B}"/>
                </a:ext>
              </a:extLst>
            </p:cNvPr>
            <p:cNvSpPr/>
            <p:nvPr/>
          </p:nvSpPr>
          <p:spPr>
            <a:xfrm>
              <a:off x="10778639" y="1958930"/>
              <a:ext cx="9775" cy="9775"/>
            </a:xfrm>
            <a:custGeom>
              <a:avLst/>
              <a:gdLst>
                <a:gd name="connsiteX0" fmla="*/ 9796 w 9775"/>
                <a:gd name="connsiteY0" fmla="*/ 4968 h 9775"/>
                <a:gd name="connsiteX1" fmla="*/ 4908 w 9775"/>
                <a:gd name="connsiteY1" fmla="*/ 9856 h 9775"/>
                <a:gd name="connsiteX2" fmla="*/ 20 w 9775"/>
                <a:gd name="connsiteY2" fmla="*/ 4968 h 9775"/>
                <a:gd name="connsiteX3" fmla="*/ 4908 w 9775"/>
                <a:gd name="connsiteY3" fmla="*/ 80 h 9775"/>
                <a:gd name="connsiteX4" fmla="*/ 979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68"/>
                  </a:moveTo>
                  <a:cubicBezTo>
                    <a:pt x="9796" y="7667"/>
                    <a:pt x="7607" y="9856"/>
                    <a:pt x="4908" y="9856"/>
                  </a:cubicBezTo>
                  <a:cubicBezTo>
                    <a:pt x="2208" y="9856"/>
                    <a:pt x="20" y="7667"/>
                    <a:pt x="20" y="4968"/>
                  </a:cubicBezTo>
                  <a:cubicBezTo>
                    <a:pt x="20" y="2268"/>
                    <a:pt x="2208" y="80"/>
                    <a:pt x="4908" y="80"/>
                  </a:cubicBezTo>
                  <a:cubicBezTo>
                    <a:pt x="7607" y="80"/>
                    <a:pt x="9796" y="2268"/>
                    <a:pt x="979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737A5A3-6735-D0FE-B6BC-B7313ADD9AF8}"/>
                </a:ext>
              </a:extLst>
            </p:cNvPr>
            <p:cNvSpPr/>
            <p:nvPr/>
          </p:nvSpPr>
          <p:spPr>
            <a:xfrm>
              <a:off x="10827518" y="1958930"/>
              <a:ext cx="9775" cy="9775"/>
            </a:xfrm>
            <a:custGeom>
              <a:avLst/>
              <a:gdLst>
                <a:gd name="connsiteX0" fmla="*/ 9806 w 9775"/>
                <a:gd name="connsiteY0" fmla="*/ 4968 h 9775"/>
                <a:gd name="connsiteX1" fmla="*/ 4918 w 9775"/>
                <a:gd name="connsiteY1" fmla="*/ 9856 h 9775"/>
                <a:gd name="connsiteX2" fmla="*/ 30 w 9775"/>
                <a:gd name="connsiteY2" fmla="*/ 4968 h 9775"/>
                <a:gd name="connsiteX3" fmla="*/ 4918 w 9775"/>
                <a:gd name="connsiteY3" fmla="*/ 80 h 9775"/>
                <a:gd name="connsiteX4" fmla="*/ 980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68"/>
                  </a:moveTo>
                  <a:cubicBezTo>
                    <a:pt x="9806" y="7667"/>
                    <a:pt x="7617" y="9856"/>
                    <a:pt x="4918" y="9856"/>
                  </a:cubicBezTo>
                  <a:cubicBezTo>
                    <a:pt x="2218" y="9856"/>
                    <a:pt x="30" y="7667"/>
                    <a:pt x="30" y="4968"/>
                  </a:cubicBezTo>
                  <a:cubicBezTo>
                    <a:pt x="30" y="2268"/>
                    <a:pt x="2218" y="80"/>
                    <a:pt x="4918" y="80"/>
                  </a:cubicBezTo>
                  <a:cubicBezTo>
                    <a:pt x="7617" y="80"/>
                    <a:pt x="9806" y="2268"/>
                    <a:pt x="980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0B788BE0-A312-D895-0E63-28CD3F7F076A}"/>
                </a:ext>
              </a:extLst>
            </p:cNvPr>
            <p:cNvSpPr/>
            <p:nvPr/>
          </p:nvSpPr>
          <p:spPr>
            <a:xfrm>
              <a:off x="10876396" y="1958930"/>
              <a:ext cx="9775" cy="9775"/>
            </a:xfrm>
            <a:custGeom>
              <a:avLst/>
              <a:gdLst>
                <a:gd name="connsiteX0" fmla="*/ 9816 w 9775"/>
                <a:gd name="connsiteY0" fmla="*/ 4968 h 9775"/>
                <a:gd name="connsiteX1" fmla="*/ 4928 w 9775"/>
                <a:gd name="connsiteY1" fmla="*/ 9856 h 9775"/>
                <a:gd name="connsiteX2" fmla="*/ 40 w 9775"/>
                <a:gd name="connsiteY2" fmla="*/ 4968 h 9775"/>
                <a:gd name="connsiteX3" fmla="*/ 4928 w 9775"/>
                <a:gd name="connsiteY3" fmla="*/ 80 h 9775"/>
                <a:gd name="connsiteX4" fmla="*/ 981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68"/>
                  </a:moveTo>
                  <a:cubicBezTo>
                    <a:pt x="9816" y="7667"/>
                    <a:pt x="7627" y="9856"/>
                    <a:pt x="4928" y="9856"/>
                  </a:cubicBezTo>
                  <a:cubicBezTo>
                    <a:pt x="2228" y="9856"/>
                    <a:pt x="40" y="7667"/>
                    <a:pt x="40" y="4968"/>
                  </a:cubicBezTo>
                  <a:cubicBezTo>
                    <a:pt x="40" y="2268"/>
                    <a:pt x="2228" y="80"/>
                    <a:pt x="4928" y="80"/>
                  </a:cubicBezTo>
                  <a:cubicBezTo>
                    <a:pt x="7627" y="80"/>
                    <a:pt x="9816" y="2268"/>
                    <a:pt x="981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90D355FA-7656-B0DE-5D2F-4BFC79CDC431}"/>
                </a:ext>
              </a:extLst>
            </p:cNvPr>
            <p:cNvSpPr/>
            <p:nvPr/>
          </p:nvSpPr>
          <p:spPr>
            <a:xfrm>
              <a:off x="10925274" y="1958930"/>
              <a:ext cx="9775" cy="9775"/>
            </a:xfrm>
            <a:custGeom>
              <a:avLst/>
              <a:gdLst>
                <a:gd name="connsiteX0" fmla="*/ 9826 w 9775"/>
                <a:gd name="connsiteY0" fmla="*/ 4968 h 9775"/>
                <a:gd name="connsiteX1" fmla="*/ 4938 w 9775"/>
                <a:gd name="connsiteY1" fmla="*/ 9856 h 9775"/>
                <a:gd name="connsiteX2" fmla="*/ 50 w 9775"/>
                <a:gd name="connsiteY2" fmla="*/ 4968 h 9775"/>
                <a:gd name="connsiteX3" fmla="*/ 4938 w 9775"/>
                <a:gd name="connsiteY3" fmla="*/ 80 h 9775"/>
                <a:gd name="connsiteX4" fmla="*/ 982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68"/>
                  </a:moveTo>
                  <a:cubicBezTo>
                    <a:pt x="9826" y="7667"/>
                    <a:pt x="7637" y="9856"/>
                    <a:pt x="4938" y="9856"/>
                  </a:cubicBezTo>
                  <a:cubicBezTo>
                    <a:pt x="2238" y="9856"/>
                    <a:pt x="50" y="7667"/>
                    <a:pt x="50" y="4968"/>
                  </a:cubicBezTo>
                  <a:cubicBezTo>
                    <a:pt x="50" y="2268"/>
                    <a:pt x="2238" y="80"/>
                    <a:pt x="4938" y="80"/>
                  </a:cubicBezTo>
                  <a:cubicBezTo>
                    <a:pt x="7637" y="80"/>
                    <a:pt x="9826" y="2268"/>
                    <a:pt x="982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602C11AC-F7B9-5EE0-B0D4-DE33EE72714F}"/>
                </a:ext>
              </a:extLst>
            </p:cNvPr>
            <p:cNvSpPr/>
            <p:nvPr/>
          </p:nvSpPr>
          <p:spPr>
            <a:xfrm>
              <a:off x="10974153" y="1958930"/>
              <a:ext cx="9775" cy="9775"/>
            </a:xfrm>
            <a:custGeom>
              <a:avLst/>
              <a:gdLst>
                <a:gd name="connsiteX0" fmla="*/ 9836 w 9775"/>
                <a:gd name="connsiteY0" fmla="*/ 4968 h 9775"/>
                <a:gd name="connsiteX1" fmla="*/ 4948 w 9775"/>
                <a:gd name="connsiteY1" fmla="*/ 9856 h 9775"/>
                <a:gd name="connsiteX2" fmla="*/ 60 w 9775"/>
                <a:gd name="connsiteY2" fmla="*/ 4968 h 9775"/>
                <a:gd name="connsiteX3" fmla="*/ 4948 w 9775"/>
                <a:gd name="connsiteY3" fmla="*/ 80 h 9775"/>
                <a:gd name="connsiteX4" fmla="*/ 983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68"/>
                  </a:moveTo>
                  <a:cubicBezTo>
                    <a:pt x="9836" y="7667"/>
                    <a:pt x="7647" y="9856"/>
                    <a:pt x="4948" y="9856"/>
                  </a:cubicBezTo>
                  <a:cubicBezTo>
                    <a:pt x="2248" y="9856"/>
                    <a:pt x="60" y="7667"/>
                    <a:pt x="60" y="4968"/>
                  </a:cubicBezTo>
                  <a:cubicBezTo>
                    <a:pt x="60" y="2268"/>
                    <a:pt x="2248" y="80"/>
                    <a:pt x="4948" y="80"/>
                  </a:cubicBezTo>
                  <a:cubicBezTo>
                    <a:pt x="7647" y="80"/>
                    <a:pt x="9836" y="2268"/>
                    <a:pt x="983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B6AE872B-F5BC-1A2D-8FB2-E043AA6C0691}"/>
                </a:ext>
              </a:extLst>
            </p:cNvPr>
            <p:cNvSpPr/>
            <p:nvPr/>
          </p:nvSpPr>
          <p:spPr>
            <a:xfrm>
              <a:off x="11023031" y="1958930"/>
              <a:ext cx="9775" cy="9775"/>
            </a:xfrm>
            <a:custGeom>
              <a:avLst/>
              <a:gdLst>
                <a:gd name="connsiteX0" fmla="*/ 9846 w 9775"/>
                <a:gd name="connsiteY0" fmla="*/ 4968 h 9775"/>
                <a:gd name="connsiteX1" fmla="*/ 4958 w 9775"/>
                <a:gd name="connsiteY1" fmla="*/ 9856 h 9775"/>
                <a:gd name="connsiteX2" fmla="*/ 70 w 9775"/>
                <a:gd name="connsiteY2" fmla="*/ 4968 h 9775"/>
                <a:gd name="connsiteX3" fmla="*/ 4958 w 9775"/>
                <a:gd name="connsiteY3" fmla="*/ 80 h 9775"/>
                <a:gd name="connsiteX4" fmla="*/ 984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68"/>
                  </a:moveTo>
                  <a:cubicBezTo>
                    <a:pt x="9846" y="7667"/>
                    <a:pt x="7657" y="9856"/>
                    <a:pt x="4958" y="9856"/>
                  </a:cubicBezTo>
                  <a:cubicBezTo>
                    <a:pt x="2258" y="9856"/>
                    <a:pt x="70" y="7667"/>
                    <a:pt x="70" y="4968"/>
                  </a:cubicBezTo>
                  <a:cubicBezTo>
                    <a:pt x="70" y="2268"/>
                    <a:pt x="2258" y="80"/>
                    <a:pt x="4958" y="80"/>
                  </a:cubicBezTo>
                  <a:cubicBezTo>
                    <a:pt x="7657" y="80"/>
                    <a:pt x="9846" y="2268"/>
                    <a:pt x="984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E2335F5A-B9D9-2649-FF66-8C54EA50E4B2}"/>
                </a:ext>
              </a:extLst>
            </p:cNvPr>
            <p:cNvSpPr/>
            <p:nvPr/>
          </p:nvSpPr>
          <p:spPr>
            <a:xfrm>
              <a:off x="11071909" y="1958930"/>
              <a:ext cx="9775" cy="9775"/>
            </a:xfrm>
            <a:custGeom>
              <a:avLst/>
              <a:gdLst>
                <a:gd name="connsiteX0" fmla="*/ 9856 w 9775"/>
                <a:gd name="connsiteY0" fmla="*/ 4968 h 9775"/>
                <a:gd name="connsiteX1" fmla="*/ 4968 w 9775"/>
                <a:gd name="connsiteY1" fmla="*/ 9856 h 9775"/>
                <a:gd name="connsiteX2" fmla="*/ 80 w 9775"/>
                <a:gd name="connsiteY2" fmla="*/ 4968 h 9775"/>
                <a:gd name="connsiteX3" fmla="*/ 4968 w 9775"/>
                <a:gd name="connsiteY3" fmla="*/ 80 h 9775"/>
                <a:gd name="connsiteX4" fmla="*/ 985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68"/>
                  </a:moveTo>
                  <a:cubicBezTo>
                    <a:pt x="9856" y="7667"/>
                    <a:pt x="7667" y="9856"/>
                    <a:pt x="4968" y="9856"/>
                  </a:cubicBezTo>
                  <a:cubicBezTo>
                    <a:pt x="2268" y="9856"/>
                    <a:pt x="80" y="7667"/>
                    <a:pt x="80" y="4968"/>
                  </a:cubicBezTo>
                  <a:cubicBezTo>
                    <a:pt x="80" y="2268"/>
                    <a:pt x="2268" y="80"/>
                    <a:pt x="4968" y="80"/>
                  </a:cubicBezTo>
                  <a:cubicBezTo>
                    <a:pt x="7667" y="80"/>
                    <a:pt x="9856" y="2268"/>
                    <a:pt x="985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42DEC0CD-9592-965A-696D-3525C3731907}"/>
                </a:ext>
              </a:extLst>
            </p:cNvPr>
            <p:cNvSpPr/>
            <p:nvPr/>
          </p:nvSpPr>
          <p:spPr>
            <a:xfrm>
              <a:off x="11120788" y="1958930"/>
              <a:ext cx="9775" cy="9775"/>
            </a:xfrm>
            <a:custGeom>
              <a:avLst/>
              <a:gdLst>
                <a:gd name="connsiteX0" fmla="*/ 9866 w 9775"/>
                <a:gd name="connsiteY0" fmla="*/ 4968 h 9775"/>
                <a:gd name="connsiteX1" fmla="*/ 4978 w 9775"/>
                <a:gd name="connsiteY1" fmla="*/ 9856 h 9775"/>
                <a:gd name="connsiteX2" fmla="*/ 90 w 9775"/>
                <a:gd name="connsiteY2" fmla="*/ 4968 h 9775"/>
                <a:gd name="connsiteX3" fmla="*/ 4978 w 9775"/>
                <a:gd name="connsiteY3" fmla="*/ 80 h 9775"/>
                <a:gd name="connsiteX4" fmla="*/ 986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68"/>
                  </a:moveTo>
                  <a:cubicBezTo>
                    <a:pt x="9866" y="7667"/>
                    <a:pt x="7677" y="9856"/>
                    <a:pt x="4978" y="9856"/>
                  </a:cubicBezTo>
                  <a:cubicBezTo>
                    <a:pt x="2278" y="9856"/>
                    <a:pt x="90" y="7667"/>
                    <a:pt x="90" y="4968"/>
                  </a:cubicBezTo>
                  <a:cubicBezTo>
                    <a:pt x="90" y="2268"/>
                    <a:pt x="2278" y="80"/>
                    <a:pt x="4978" y="80"/>
                  </a:cubicBezTo>
                  <a:cubicBezTo>
                    <a:pt x="7677" y="80"/>
                    <a:pt x="9866" y="2268"/>
                    <a:pt x="986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E996097E-D313-0726-3C58-9A1B29AF8C20}"/>
                </a:ext>
              </a:extLst>
            </p:cNvPr>
            <p:cNvSpPr/>
            <p:nvPr/>
          </p:nvSpPr>
          <p:spPr>
            <a:xfrm>
              <a:off x="11169666" y="1958930"/>
              <a:ext cx="9775" cy="9775"/>
            </a:xfrm>
            <a:custGeom>
              <a:avLst/>
              <a:gdLst>
                <a:gd name="connsiteX0" fmla="*/ 9876 w 9775"/>
                <a:gd name="connsiteY0" fmla="*/ 4968 h 9775"/>
                <a:gd name="connsiteX1" fmla="*/ 4988 w 9775"/>
                <a:gd name="connsiteY1" fmla="*/ 9856 h 9775"/>
                <a:gd name="connsiteX2" fmla="*/ 100 w 9775"/>
                <a:gd name="connsiteY2" fmla="*/ 4968 h 9775"/>
                <a:gd name="connsiteX3" fmla="*/ 4988 w 9775"/>
                <a:gd name="connsiteY3" fmla="*/ 80 h 9775"/>
                <a:gd name="connsiteX4" fmla="*/ 987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68"/>
                  </a:moveTo>
                  <a:cubicBezTo>
                    <a:pt x="9876" y="7667"/>
                    <a:pt x="7687" y="9856"/>
                    <a:pt x="4988" y="9856"/>
                  </a:cubicBezTo>
                  <a:cubicBezTo>
                    <a:pt x="2288" y="9856"/>
                    <a:pt x="100" y="7667"/>
                    <a:pt x="100" y="4968"/>
                  </a:cubicBezTo>
                  <a:cubicBezTo>
                    <a:pt x="100" y="2268"/>
                    <a:pt x="2288" y="80"/>
                    <a:pt x="4988" y="80"/>
                  </a:cubicBezTo>
                  <a:cubicBezTo>
                    <a:pt x="7687" y="80"/>
                    <a:pt x="9876" y="2268"/>
                    <a:pt x="987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E3188171-2B4E-71EB-FE00-2D603ACD08F9}"/>
                </a:ext>
              </a:extLst>
            </p:cNvPr>
            <p:cNvSpPr/>
            <p:nvPr/>
          </p:nvSpPr>
          <p:spPr>
            <a:xfrm>
              <a:off x="11218544" y="1958930"/>
              <a:ext cx="9775" cy="9775"/>
            </a:xfrm>
            <a:custGeom>
              <a:avLst/>
              <a:gdLst>
                <a:gd name="connsiteX0" fmla="*/ 9886 w 9775"/>
                <a:gd name="connsiteY0" fmla="*/ 4968 h 9775"/>
                <a:gd name="connsiteX1" fmla="*/ 4998 w 9775"/>
                <a:gd name="connsiteY1" fmla="*/ 9856 h 9775"/>
                <a:gd name="connsiteX2" fmla="*/ 110 w 9775"/>
                <a:gd name="connsiteY2" fmla="*/ 4968 h 9775"/>
                <a:gd name="connsiteX3" fmla="*/ 4998 w 9775"/>
                <a:gd name="connsiteY3" fmla="*/ 80 h 9775"/>
                <a:gd name="connsiteX4" fmla="*/ 988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68"/>
                  </a:moveTo>
                  <a:cubicBezTo>
                    <a:pt x="9886" y="7667"/>
                    <a:pt x="7697" y="9856"/>
                    <a:pt x="4998" y="9856"/>
                  </a:cubicBezTo>
                  <a:cubicBezTo>
                    <a:pt x="2298" y="9856"/>
                    <a:pt x="110" y="7667"/>
                    <a:pt x="110" y="4968"/>
                  </a:cubicBezTo>
                  <a:cubicBezTo>
                    <a:pt x="110" y="2268"/>
                    <a:pt x="2298" y="80"/>
                    <a:pt x="4998" y="80"/>
                  </a:cubicBezTo>
                  <a:cubicBezTo>
                    <a:pt x="7697" y="80"/>
                    <a:pt x="9886" y="2268"/>
                    <a:pt x="988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824902DE-0F3F-3C0D-ED55-06581C1EE39F}"/>
                </a:ext>
              </a:extLst>
            </p:cNvPr>
            <p:cNvSpPr/>
            <p:nvPr/>
          </p:nvSpPr>
          <p:spPr>
            <a:xfrm>
              <a:off x="11267423" y="1958930"/>
              <a:ext cx="9775" cy="9775"/>
            </a:xfrm>
            <a:custGeom>
              <a:avLst/>
              <a:gdLst>
                <a:gd name="connsiteX0" fmla="*/ 9896 w 9775"/>
                <a:gd name="connsiteY0" fmla="*/ 4968 h 9775"/>
                <a:gd name="connsiteX1" fmla="*/ 5008 w 9775"/>
                <a:gd name="connsiteY1" fmla="*/ 9856 h 9775"/>
                <a:gd name="connsiteX2" fmla="*/ 120 w 9775"/>
                <a:gd name="connsiteY2" fmla="*/ 4968 h 9775"/>
                <a:gd name="connsiteX3" fmla="*/ 5008 w 9775"/>
                <a:gd name="connsiteY3" fmla="*/ 80 h 9775"/>
                <a:gd name="connsiteX4" fmla="*/ 989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68"/>
                  </a:moveTo>
                  <a:cubicBezTo>
                    <a:pt x="9896" y="7667"/>
                    <a:pt x="7707" y="9856"/>
                    <a:pt x="5008" y="9856"/>
                  </a:cubicBezTo>
                  <a:cubicBezTo>
                    <a:pt x="2308" y="9856"/>
                    <a:pt x="120" y="7667"/>
                    <a:pt x="120" y="4968"/>
                  </a:cubicBezTo>
                  <a:cubicBezTo>
                    <a:pt x="120" y="2268"/>
                    <a:pt x="2308" y="80"/>
                    <a:pt x="5008" y="80"/>
                  </a:cubicBezTo>
                  <a:cubicBezTo>
                    <a:pt x="7707" y="80"/>
                    <a:pt x="9896" y="2268"/>
                    <a:pt x="989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34E0F38-DF2B-FD3B-8EC8-6A3072774B56}"/>
                </a:ext>
              </a:extLst>
            </p:cNvPr>
            <p:cNvSpPr/>
            <p:nvPr/>
          </p:nvSpPr>
          <p:spPr>
            <a:xfrm>
              <a:off x="11316301" y="1958930"/>
              <a:ext cx="9775" cy="9775"/>
            </a:xfrm>
            <a:custGeom>
              <a:avLst/>
              <a:gdLst>
                <a:gd name="connsiteX0" fmla="*/ 9906 w 9775"/>
                <a:gd name="connsiteY0" fmla="*/ 4968 h 9775"/>
                <a:gd name="connsiteX1" fmla="*/ 5018 w 9775"/>
                <a:gd name="connsiteY1" fmla="*/ 9856 h 9775"/>
                <a:gd name="connsiteX2" fmla="*/ 130 w 9775"/>
                <a:gd name="connsiteY2" fmla="*/ 4968 h 9775"/>
                <a:gd name="connsiteX3" fmla="*/ 5018 w 9775"/>
                <a:gd name="connsiteY3" fmla="*/ 80 h 9775"/>
                <a:gd name="connsiteX4" fmla="*/ 990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68"/>
                  </a:moveTo>
                  <a:cubicBezTo>
                    <a:pt x="9906" y="7667"/>
                    <a:pt x="7717" y="9856"/>
                    <a:pt x="5018" y="9856"/>
                  </a:cubicBezTo>
                  <a:cubicBezTo>
                    <a:pt x="2318" y="9856"/>
                    <a:pt x="130" y="7667"/>
                    <a:pt x="130" y="4968"/>
                  </a:cubicBezTo>
                  <a:cubicBezTo>
                    <a:pt x="130" y="2268"/>
                    <a:pt x="2318" y="80"/>
                    <a:pt x="5018" y="80"/>
                  </a:cubicBezTo>
                  <a:cubicBezTo>
                    <a:pt x="7717" y="80"/>
                    <a:pt x="9906" y="2268"/>
                    <a:pt x="990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6E3B6D49-B113-489E-4A50-1900BBCCE29A}"/>
                </a:ext>
              </a:extLst>
            </p:cNvPr>
            <p:cNvSpPr/>
            <p:nvPr/>
          </p:nvSpPr>
          <p:spPr>
            <a:xfrm>
              <a:off x="11365179" y="1958930"/>
              <a:ext cx="9775" cy="9775"/>
            </a:xfrm>
            <a:custGeom>
              <a:avLst/>
              <a:gdLst>
                <a:gd name="connsiteX0" fmla="*/ 9916 w 9775"/>
                <a:gd name="connsiteY0" fmla="*/ 4968 h 9775"/>
                <a:gd name="connsiteX1" fmla="*/ 5028 w 9775"/>
                <a:gd name="connsiteY1" fmla="*/ 9856 h 9775"/>
                <a:gd name="connsiteX2" fmla="*/ 140 w 9775"/>
                <a:gd name="connsiteY2" fmla="*/ 4968 h 9775"/>
                <a:gd name="connsiteX3" fmla="*/ 5028 w 9775"/>
                <a:gd name="connsiteY3" fmla="*/ 80 h 9775"/>
                <a:gd name="connsiteX4" fmla="*/ 991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68"/>
                  </a:moveTo>
                  <a:cubicBezTo>
                    <a:pt x="9916" y="7667"/>
                    <a:pt x="7727" y="9856"/>
                    <a:pt x="5028" y="9856"/>
                  </a:cubicBezTo>
                  <a:cubicBezTo>
                    <a:pt x="2328" y="9856"/>
                    <a:pt x="140" y="7667"/>
                    <a:pt x="140" y="4968"/>
                  </a:cubicBezTo>
                  <a:cubicBezTo>
                    <a:pt x="140" y="2268"/>
                    <a:pt x="2328" y="80"/>
                    <a:pt x="5028" y="80"/>
                  </a:cubicBezTo>
                  <a:cubicBezTo>
                    <a:pt x="7727" y="80"/>
                    <a:pt x="9916" y="2268"/>
                    <a:pt x="991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E6CFDEB-C12D-683F-76AC-B8643EF729D8}"/>
                </a:ext>
              </a:extLst>
            </p:cNvPr>
            <p:cNvSpPr/>
            <p:nvPr/>
          </p:nvSpPr>
          <p:spPr>
            <a:xfrm>
              <a:off x="11414058" y="1958930"/>
              <a:ext cx="9775" cy="9775"/>
            </a:xfrm>
            <a:custGeom>
              <a:avLst/>
              <a:gdLst>
                <a:gd name="connsiteX0" fmla="*/ 9926 w 9775"/>
                <a:gd name="connsiteY0" fmla="*/ 4968 h 9775"/>
                <a:gd name="connsiteX1" fmla="*/ 5038 w 9775"/>
                <a:gd name="connsiteY1" fmla="*/ 9856 h 9775"/>
                <a:gd name="connsiteX2" fmla="*/ 150 w 9775"/>
                <a:gd name="connsiteY2" fmla="*/ 4968 h 9775"/>
                <a:gd name="connsiteX3" fmla="*/ 5038 w 9775"/>
                <a:gd name="connsiteY3" fmla="*/ 80 h 9775"/>
                <a:gd name="connsiteX4" fmla="*/ 992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68"/>
                  </a:moveTo>
                  <a:cubicBezTo>
                    <a:pt x="9926" y="7667"/>
                    <a:pt x="7737" y="9856"/>
                    <a:pt x="5038" y="9856"/>
                  </a:cubicBezTo>
                  <a:cubicBezTo>
                    <a:pt x="2338" y="9856"/>
                    <a:pt x="150" y="7667"/>
                    <a:pt x="150" y="4968"/>
                  </a:cubicBezTo>
                  <a:cubicBezTo>
                    <a:pt x="150" y="2268"/>
                    <a:pt x="2338" y="80"/>
                    <a:pt x="5038" y="80"/>
                  </a:cubicBezTo>
                  <a:cubicBezTo>
                    <a:pt x="7737" y="80"/>
                    <a:pt x="9926" y="2268"/>
                    <a:pt x="992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BAE75B1-DDF7-7740-C079-9A12A2838F60}"/>
                </a:ext>
              </a:extLst>
            </p:cNvPr>
            <p:cNvSpPr/>
            <p:nvPr/>
          </p:nvSpPr>
          <p:spPr>
            <a:xfrm>
              <a:off x="11462936" y="1958930"/>
              <a:ext cx="9775" cy="9775"/>
            </a:xfrm>
            <a:custGeom>
              <a:avLst/>
              <a:gdLst>
                <a:gd name="connsiteX0" fmla="*/ 9936 w 9775"/>
                <a:gd name="connsiteY0" fmla="*/ 4968 h 9775"/>
                <a:gd name="connsiteX1" fmla="*/ 5048 w 9775"/>
                <a:gd name="connsiteY1" fmla="*/ 9856 h 9775"/>
                <a:gd name="connsiteX2" fmla="*/ 160 w 9775"/>
                <a:gd name="connsiteY2" fmla="*/ 4968 h 9775"/>
                <a:gd name="connsiteX3" fmla="*/ 5048 w 9775"/>
                <a:gd name="connsiteY3" fmla="*/ 80 h 9775"/>
                <a:gd name="connsiteX4" fmla="*/ 993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68"/>
                  </a:moveTo>
                  <a:cubicBezTo>
                    <a:pt x="9936" y="7667"/>
                    <a:pt x="7747" y="9856"/>
                    <a:pt x="5048" y="9856"/>
                  </a:cubicBezTo>
                  <a:cubicBezTo>
                    <a:pt x="2348" y="9856"/>
                    <a:pt x="160" y="7667"/>
                    <a:pt x="160" y="4968"/>
                  </a:cubicBezTo>
                  <a:cubicBezTo>
                    <a:pt x="160" y="2268"/>
                    <a:pt x="2348" y="80"/>
                    <a:pt x="5048" y="80"/>
                  </a:cubicBezTo>
                  <a:cubicBezTo>
                    <a:pt x="7747" y="80"/>
                    <a:pt x="9936" y="2268"/>
                    <a:pt x="993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6A63DDF1-6666-94DD-88AE-9AA1DAD0343D}"/>
                </a:ext>
              </a:extLst>
            </p:cNvPr>
            <p:cNvSpPr/>
            <p:nvPr/>
          </p:nvSpPr>
          <p:spPr>
            <a:xfrm>
              <a:off x="11511814" y="1958930"/>
              <a:ext cx="9775" cy="9775"/>
            </a:xfrm>
            <a:custGeom>
              <a:avLst/>
              <a:gdLst>
                <a:gd name="connsiteX0" fmla="*/ 9946 w 9775"/>
                <a:gd name="connsiteY0" fmla="*/ 4968 h 9775"/>
                <a:gd name="connsiteX1" fmla="*/ 5058 w 9775"/>
                <a:gd name="connsiteY1" fmla="*/ 9856 h 9775"/>
                <a:gd name="connsiteX2" fmla="*/ 170 w 9775"/>
                <a:gd name="connsiteY2" fmla="*/ 4968 h 9775"/>
                <a:gd name="connsiteX3" fmla="*/ 5058 w 9775"/>
                <a:gd name="connsiteY3" fmla="*/ 80 h 9775"/>
                <a:gd name="connsiteX4" fmla="*/ 994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68"/>
                  </a:moveTo>
                  <a:cubicBezTo>
                    <a:pt x="9946" y="7667"/>
                    <a:pt x="7757" y="9856"/>
                    <a:pt x="5058" y="9856"/>
                  </a:cubicBezTo>
                  <a:cubicBezTo>
                    <a:pt x="2358" y="9856"/>
                    <a:pt x="170" y="7667"/>
                    <a:pt x="170" y="4968"/>
                  </a:cubicBezTo>
                  <a:cubicBezTo>
                    <a:pt x="170" y="2268"/>
                    <a:pt x="2358" y="80"/>
                    <a:pt x="5058" y="80"/>
                  </a:cubicBezTo>
                  <a:cubicBezTo>
                    <a:pt x="7757" y="80"/>
                    <a:pt x="9946" y="2268"/>
                    <a:pt x="994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33751FA-1318-9E3B-6FC8-5CB6EE32D7A7}"/>
                </a:ext>
              </a:extLst>
            </p:cNvPr>
            <p:cNvSpPr/>
            <p:nvPr/>
          </p:nvSpPr>
          <p:spPr>
            <a:xfrm>
              <a:off x="11560693" y="1958930"/>
              <a:ext cx="9775" cy="9775"/>
            </a:xfrm>
            <a:custGeom>
              <a:avLst/>
              <a:gdLst>
                <a:gd name="connsiteX0" fmla="*/ 9956 w 9775"/>
                <a:gd name="connsiteY0" fmla="*/ 4968 h 9775"/>
                <a:gd name="connsiteX1" fmla="*/ 5068 w 9775"/>
                <a:gd name="connsiteY1" fmla="*/ 9856 h 9775"/>
                <a:gd name="connsiteX2" fmla="*/ 180 w 9775"/>
                <a:gd name="connsiteY2" fmla="*/ 4968 h 9775"/>
                <a:gd name="connsiteX3" fmla="*/ 5068 w 9775"/>
                <a:gd name="connsiteY3" fmla="*/ 80 h 9775"/>
                <a:gd name="connsiteX4" fmla="*/ 995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68"/>
                  </a:moveTo>
                  <a:cubicBezTo>
                    <a:pt x="9956" y="7667"/>
                    <a:pt x="7767" y="9856"/>
                    <a:pt x="5068" y="9856"/>
                  </a:cubicBezTo>
                  <a:cubicBezTo>
                    <a:pt x="2368" y="9856"/>
                    <a:pt x="180" y="7667"/>
                    <a:pt x="180" y="4968"/>
                  </a:cubicBezTo>
                  <a:cubicBezTo>
                    <a:pt x="180" y="2268"/>
                    <a:pt x="2368" y="80"/>
                    <a:pt x="5068" y="80"/>
                  </a:cubicBezTo>
                  <a:cubicBezTo>
                    <a:pt x="7767" y="80"/>
                    <a:pt x="9956" y="2268"/>
                    <a:pt x="995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C462A46F-7FC5-0DD0-7EE2-B8FF67298D36}"/>
                </a:ext>
              </a:extLst>
            </p:cNvPr>
            <p:cNvSpPr/>
            <p:nvPr/>
          </p:nvSpPr>
          <p:spPr>
            <a:xfrm>
              <a:off x="11609571" y="1958930"/>
              <a:ext cx="9775" cy="9775"/>
            </a:xfrm>
            <a:custGeom>
              <a:avLst/>
              <a:gdLst>
                <a:gd name="connsiteX0" fmla="*/ 9966 w 9775"/>
                <a:gd name="connsiteY0" fmla="*/ 4968 h 9775"/>
                <a:gd name="connsiteX1" fmla="*/ 5078 w 9775"/>
                <a:gd name="connsiteY1" fmla="*/ 9856 h 9775"/>
                <a:gd name="connsiteX2" fmla="*/ 190 w 9775"/>
                <a:gd name="connsiteY2" fmla="*/ 4968 h 9775"/>
                <a:gd name="connsiteX3" fmla="*/ 5078 w 9775"/>
                <a:gd name="connsiteY3" fmla="*/ 80 h 9775"/>
                <a:gd name="connsiteX4" fmla="*/ 996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68"/>
                  </a:moveTo>
                  <a:cubicBezTo>
                    <a:pt x="9966" y="7667"/>
                    <a:pt x="7777" y="9856"/>
                    <a:pt x="5078" y="9856"/>
                  </a:cubicBezTo>
                  <a:cubicBezTo>
                    <a:pt x="2378" y="9856"/>
                    <a:pt x="190" y="7667"/>
                    <a:pt x="190" y="4968"/>
                  </a:cubicBezTo>
                  <a:cubicBezTo>
                    <a:pt x="190" y="2268"/>
                    <a:pt x="2378" y="80"/>
                    <a:pt x="5078" y="80"/>
                  </a:cubicBezTo>
                  <a:cubicBezTo>
                    <a:pt x="7777" y="80"/>
                    <a:pt x="9966" y="2268"/>
                    <a:pt x="996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B9F2E785-1C7B-B81D-4DC7-7CF7A5B74E08}"/>
                </a:ext>
              </a:extLst>
            </p:cNvPr>
            <p:cNvSpPr/>
            <p:nvPr/>
          </p:nvSpPr>
          <p:spPr>
            <a:xfrm>
              <a:off x="11658449" y="1958930"/>
              <a:ext cx="9775" cy="9775"/>
            </a:xfrm>
            <a:custGeom>
              <a:avLst/>
              <a:gdLst>
                <a:gd name="connsiteX0" fmla="*/ 9976 w 9775"/>
                <a:gd name="connsiteY0" fmla="*/ 4968 h 9775"/>
                <a:gd name="connsiteX1" fmla="*/ 5088 w 9775"/>
                <a:gd name="connsiteY1" fmla="*/ 9856 h 9775"/>
                <a:gd name="connsiteX2" fmla="*/ 200 w 9775"/>
                <a:gd name="connsiteY2" fmla="*/ 4968 h 9775"/>
                <a:gd name="connsiteX3" fmla="*/ 5088 w 9775"/>
                <a:gd name="connsiteY3" fmla="*/ 80 h 9775"/>
                <a:gd name="connsiteX4" fmla="*/ 997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68"/>
                  </a:moveTo>
                  <a:cubicBezTo>
                    <a:pt x="9976" y="7667"/>
                    <a:pt x="7787" y="9856"/>
                    <a:pt x="5088" y="9856"/>
                  </a:cubicBezTo>
                  <a:cubicBezTo>
                    <a:pt x="2388" y="9856"/>
                    <a:pt x="200" y="7667"/>
                    <a:pt x="200" y="4968"/>
                  </a:cubicBezTo>
                  <a:cubicBezTo>
                    <a:pt x="200" y="2268"/>
                    <a:pt x="2388" y="80"/>
                    <a:pt x="5088" y="80"/>
                  </a:cubicBezTo>
                  <a:cubicBezTo>
                    <a:pt x="7787" y="80"/>
                    <a:pt x="9976" y="2268"/>
                    <a:pt x="997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9EB5CD02-674A-9584-6978-FE22B8B38038}"/>
                </a:ext>
              </a:extLst>
            </p:cNvPr>
            <p:cNvSpPr/>
            <p:nvPr/>
          </p:nvSpPr>
          <p:spPr>
            <a:xfrm>
              <a:off x="11707328" y="1958930"/>
              <a:ext cx="9775" cy="9775"/>
            </a:xfrm>
            <a:custGeom>
              <a:avLst/>
              <a:gdLst>
                <a:gd name="connsiteX0" fmla="*/ 9986 w 9775"/>
                <a:gd name="connsiteY0" fmla="*/ 4968 h 9775"/>
                <a:gd name="connsiteX1" fmla="*/ 5098 w 9775"/>
                <a:gd name="connsiteY1" fmla="*/ 9856 h 9775"/>
                <a:gd name="connsiteX2" fmla="*/ 210 w 9775"/>
                <a:gd name="connsiteY2" fmla="*/ 4968 h 9775"/>
                <a:gd name="connsiteX3" fmla="*/ 5098 w 9775"/>
                <a:gd name="connsiteY3" fmla="*/ 80 h 9775"/>
                <a:gd name="connsiteX4" fmla="*/ 998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68"/>
                  </a:moveTo>
                  <a:cubicBezTo>
                    <a:pt x="9986" y="7667"/>
                    <a:pt x="7797" y="9856"/>
                    <a:pt x="5098" y="9856"/>
                  </a:cubicBezTo>
                  <a:cubicBezTo>
                    <a:pt x="2398" y="9856"/>
                    <a:pt x="210" y="7667"/>
                    <a:pt x="210" y="4968"/>
                  </a:cubicBezTo>
                  <a:cubicBezTo>
                    <a:pt x="210" y="2268"/>
                    <a:pt x="2398" y="80"/>
                    <a:pt x="5098" y="80"/>
                  </a:cubicBezTo>
                  <a:cubicBezTo>
                    <a:pt x="7797" y="80"/>
                    <a:pt x="9986" y="2268"/>
                    <a:pt x="998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5A85F9E3-9B63-61F6-0DCD-0D82505AEBF5}"/>
                </a:ext>
              </a:extLst>
            </p:cNvPr>
            <p:cNvSpPr/>
            <p:nvPr/>
          </p:nvSpPr>
          <p:spPr>
            <a:xfrm>
              <a:off x="11756206" y="1958930"/>
              <a:ext cx="9775" cy="9775"/>
            </a:xfrm>
            <a:custGeom>
              <a:avLst/>
              <a:gdLst>
                <a:gd name="connsiteX0" fmla="*/ 9996 w 9775"/>
                <a:gd name="connsiteY0" fmla="*/ 4968 h 9775"/>
                <a:gd name="connsiteX1" fmla="*/ 5108 w 9775"/>
                <a:gd name="connsiteY1" fmla="*/ 9856 h 9775"/>
                <a:gd name="connsiteX2" fmla="*/ 220 w 9775"/>
                <a:gd name="connsiteY2" fmla="*/ 4968 h 9775"/>
                <a:gd name="connsiteX3" fmla="*/ 5108 w 9775"/>
                <a:gd name="connsiteY3" fmla="*/ 80 h 9775"/>
                <a:gd name="connsiteX4" fmla="*/ 999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68"/>
                  </a:moveTo>
                  <a:cubicBezTo>
                    <a:pt x="9996" y="7667"/>
                    <a:pt x="7807" y="9856"/>
                    <a:pt x="5108" y="9856"/>
                  </a:cubicBezTo>
                  <a:cubicBezTo>
                    <a:pt x="2408" y="9856"/>
                    <a:pt x="220" y="7667"/>
                    <a:pt x="220" y="4968"/>
                  </a:cubicBezTo>
                  <a:cubicBezTo>
                    <a:pt x="220" y="2268"/>
                    <a:pt x="2408" y="80"/>
                    <a:pt x="5108" y="80"/>
                  </a:cubicBezTo>
                  <a:cubicBezTo>
                    <a:pt x="7807" y="80"/>
                    <a:pt x="9996" y="2268"/>
                    <a:pt x="999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BDCE6D35-68C6-F517-392E-0D71C24B8E09}"/>
                </a:ext>
              </a:extLst>
            </p:cNvPr>
            <p:cNvSpPr/>
            <p:nvPr/>
          </p:nvSpPr>
          <p:spPr>
            <a:xfrm>
              <a:off x="11805084" y="1958930"/>
              <a:ext cx="9775" cy="9775"/>
            </a:xfrm>
            <a:custGeom>
              <a:avLst/>
              <a:gdLst>
                <a:gd name="connsiteX0" fmla="*/ 10006 w 9775"/>
                <a:gd name="connsiteY0" fmla="*/ 4968 h 9775"/>
                <a:gd name="connsiteX1" fmla="*/ 5118 w 9775"/>
                <a:gd name="connsiteY1" fmla="*/ 9856 h 9775"/>
                <a:gd name="connsiteX2" fmla="*/ 230 w 9775"/>
                <a:gd name="connsiteY2" fmla="*/ 4968 h 9775"/>
                <a:gd name="connsiteX3" fmla="*/ 5118 w 9775"/>
                <a:gd name="connsiteY3" fmla="*/ 80 h 9775"/>
                <a:gd name="connsiteX4" fmla="*/ 1000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68"/>
                  </a:moveTo>
                  <a:cubicBezTo>
                    <a:pt x="10006" y="7667"/>
                    <a:pt x="7817" y="9856"/>
                    <a:pt x="5118" y="9856"/>
                  </a:cubicBezTo>
                  <a:cubicBezTo>
                    <a:pt x="2418" y="9856"/>
                    <a:pt x="230" y="7667"/>
                    <a:pt x="230" y="4968"/>
                  </a:cubicBezTo>
                  <a:cubicBezTo>
                    <a:pt x="230" y="2268"/>
                    <a:pt x="2418" y="80"/>
                    <a:pt x="5118" y="80"/>
                  </a:cubicBezTo>
                  <a:cubicBezTo>
                    <a:pt x="7817" y="80"/>
                    <a:pt x="10006" y="2268"/>
                    <a:pt x="1000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1EC24709-D272-0D9E-BC44-69B9867CB2AF}"/>
                </a:ext>
              </a:extLst>
            </p:cNvPr>
            <p:cNvSpPr/>
            <p:nvPr/>
          </p:nvSpPr>
          <p:spPr>
            <a:xfrm>
              <a:off x="11853963" y="1958930"/>
              <a:ext cx="9775" cy="9775"/>
            </a:xfrm>
            <a:custGeom>
              <a:avLst/>
              <a:gdLst>
                <a:gd name="connsiteX0" fmla="*/ 10016 w 9775"/>
                <a:gd name="connsiteY0" fmla="*/ 4968 h 9775"/>
                <a:gd name="connsiteX1" fmla="*/ 5128 w 9775"/>
                <a:gd name="connsiteY1" fmla="*/ 9856 h 9775"/>
                <a:gd name="connsiteX2" fmla="*/ 240 w 9775"/>
                <a:gd name="connsiteY2" fmla="*/ 4968 h 9775"/>
                <a:gd name="connsiteX3" fmla="*/ 5128 w 9775"/>
                <a:gd name="connsiteY3" fmla="*/ 80 h 9775"/>
                <a:gd name="connsiteX4" fmla="*/ 1001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68"/>
                  </a:moveTo>
                  <a:cubicBezTo>
                    <a:pt x="10016" y="7667"/>
                    <a:pt x="7827" y="9856"/>
                    <a:pt x="5128" y="9856"/>
                  </a:cubicBezTo>
                  <a:cubicBezTo>
                    <a:pt x="2428" y="9856"/>
                    <a:pt x="240" y="7667"/>
                    <a:pt x="240" y="4968"/>
                  </a:cubicBezTo>
                  <a:cubicBezTo>
                    <a:pt x="240" y="2268"/>
                    <a:pt x="2428" y="80"/>
                    <a:pt x="5128" y="80"/>
                  </a:cubicBezTo>
                  <a:cubicBezTo>
                    <a:pt x="7827" y="80"/>
                    <a:pt x="10016" y="2268"/>
                    <a:pt x="1001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22E7FE64-A50A-6BA0-B8E8-D8A84277D4F0}"/>
                </a:ext>
              </a:extLst>
            </p:cNvPr>
            <p:cNvSpPr/>
            <p:nvPr/>
          </p:nvSpPr>
          <p:spPr>
            <a:xfrm>
              <a:off x="11902841" y="1958930"/>
              <a:ext cx="9775" cy="9775"/>
            </a:xfrm>
            <a:custGeom>
              <a:avLst/>
              <a:gdLst>
                <a:gd name="connsiteX0" fmla="*/ 10026 w 9775"/>
                <a:gd name="connsiteY0" fmla="*/ 4968 h 9775"/>
                <a:gd name="connsiteX1" fmla="*/ 5138 w 9775"/>
                <a:gd name="connsiteY1" fmla="*/ 9856 h 9775"/>
                <a:gd name="connsiteX2" fmla="*/ 250 w 9775"/>
                <a:gd name="connsiteY2" fmla="*/ 4968 h 9775"/>
                <a:gd name="connsiteX3" fmla="*/ 5138 w 9775"/>
                <a:gd name="connsiteY3" fmla="*/ 80 h 9775"/>
                <a:gd name="connsiteX4" fmla="*/ 1002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68"/>
                  </a:moveTo>
                  <a:cubicBezTo>
                    <a:pt x="10026" y="7667"/>
                    <a:pt x="7837" y="9856"/>
                    <a:pt x="5138" y="9856"/>
                  </a:cubicBezTo>
                  <a:cubicBezTo>
                    <a:pt x="2438" y="9856"/>
                    <a:pt x="250" y="7667"/>
                    <a:pt x="250" y="4968"/>
                  </a:cubicBezTo>
                  <a:cubicBezTo>
                    <a:pt x="250" y="2268"/>
                    <a:pt x="2438" y="80"/>
                    <a:pt x="5138" y="80"/>
                  </a:cubicBezTo>
                  <a:cubicBezTo>
                    <a:pt x="7837" y="80"/>
                    <a:pt x="10026" y="2268"/>
                    <a:pt x="1002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A777501-BE3A-7A0F-B28C-A5D6B8A1D771}"/>
                </a:ext>
              </a:extLst>
            </p:cNvPr>
            <p:cNvSpPr/>
            <p:nvPr/>
          </p:nvSpPr>
          <p:spPr>
            <a:xfrm>
              <a:off x="11951719" y="1958930"/>
              <a:ext cx="9775" cy="9775"/>
            </a:xfrm>
            <a:custGeom>
              <a:avLst/>
              <a:gdLst>
                <a:gd name="connsiteX0" fmla="*/ 10036 w 9775"/>
                <a:gd name="connsiteY0" fmla="*/ 4968 h 9775"/>
                <a:gd name="connsiteX1" fmla="*/ 5148 w 9775"/>
                <a:gd name="connsiteY1" fmla="*/ 9856 h 9775"/>
                <a:gd name="connsiteX2" fmla="*/ 260 w 9775"/>
                <a:gd name="connsiteY2" fmla="*/ 4968 h 9775"/>
                <a:gd name="connsiteX3" fmla="*/ 5148 w 9775"/>
                <a:gd name="connsiteY3" fmla="*/ 80 h 9775"/>
                <a:gd name="connsiteX4" fmla="*/ 1003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68"/>
                  </a:moveTo>
                  <a:cubicBezTo>
                    <a:pt x="10036" y="7667"/>
                    <a:pt x="7847" y="9856"/>
                    <a:pt x="5148" y="9856"/>
                  </a:cubicBezTo>
                  <a:cubicBezTo>
                    <a:pt x="2448" y="9856"/>
                    <a:pt x="260" y="7667"/>
                    <a:pt x="260" y="4968"/>
                  </a:cubicBezTo>
                  <a:cubicBezTo>
                    <a:pt x="260" y="2268"/>
                    <a:pt x="2448" y="80"/>
                    <a:pt x="5148" y="80"/>
                  </a:cubicBezTo>
                  <a:cubicBezTo>
                    <a:pt x="7847" y="80"/>
                    <a:pt x="10036" y="2268"/>
                    <a:pt x="1003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6F8FA258-111E-4F95-EFF9-70215723A457}"/>
                </a:ext>
              </a:extLst>
            </p:cNvPr>
            <p:cNvSpPr/>
            <p:nvPr/>
          </p:nvSpPr>
          <p:spPr>
            <a:xfrm>
              <a:off x="12000598" y="1958930"/>
              <a:ext cx="9775" cy="9775"/>
            </a:xfrm>
            <a:custGeom>
              <a:avLst/>
              <a:gdLst>
                <a:gd name="connsiteX0" fmla="*/ 10046 w 9775"/>
                <a:gd name="connsiteY0" fmla="*/ 4968 h 9775"/>
                <a:gd name="connsiteX1" fmla="*/ 5158 w 9775"/>
                <a:gd name="connsiteY1" fmla="*/ 9856 h 9775"/>
                <a:gd name="connsiteX2" fmla="*/ 270 w 9775"/>
                <a:gd name="connsiteY2" fmla="*/ 4968 h 9775"/>
                <a:gd name="connsiteX3" fmla="*/ 5158 w 9775"/>
                <a:gd name="connsiteY3" fmla="*/ 80 h 9775"/>
                <a:gd name="connsiteX4" fmla="*/ 1004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68"/>
                  </a:moveTo>
                  <a:cubicBezTo>
                    <a:pt x="10046" y="7667"/>
                    <a:pt x="7857" y="9856"/>
                    <a:pt x="5158" y="9856"/>
                  </a:cubicBezTo>
                  <a:cubicBezTo>
                    <a:pt x="2458" y="9856"/>
                    <a:pt x="270" y="7667"/>
                    <a:pt x="270" y="4968"/>
                  </a:cubicBezTo>
                  <a:cubicBezTo>
                    <a:pt x="270" y="2268"/>
                    <a:pt x="2458" y="80"/>
                    <a:pt x="5158" y="80"/>
                  </a:cubicBezTo>
                  <a:cubicBezTo>
                    <a:pt x="7857" y="80"/>
                    <a:pt x="10046" y="2268"/>
                    <a:pt x="1004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80933F91-3803-8F6C-45D8-0A506174E75A}"/>
                </a:ext>
              </a:extLst>
            </p:cNvPr>
            <p:cNvSpPr/>
            <p:nvPr/>
          </p:nvSpPr>
          <p:spPr>
            <a:xfrm>
              <a:off x="12049476" y="1958930"/>
              <a:ext cx="9775" cy="9775"/>
            </a:xfrm>
            <a:custGeom>
              <a:avLst/>
              <a:gdLst>
                <a:gd name="connsiteX0" fmla="*/ 10056 w 9775"/>
                <a:gd name="connsiteY0" fmla="*/ 4968 h 9775"/>
                <a:gd name="connsiteX1" fmla="*/ 5168 w 9775"/>
                <a:gd name="connsiteY1" fmla="*/ 9856 h 9775"/>
                <a:gd name="connsiteX2" fmla="*/ 280 w 9775"/>
                <a:gd name="connsiteY2" fmla="*/ 4968 h 9775"/>
                <a:gd name="connsiteX3" fmla="*/ 5168 w 9775"/>
                <a:gd name="connsiteY3" fmla="*/ 80 h 9775"/>
                <a:gd name="connsiteX4" fmla="*/ 1005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68"/>
                  </a:moveTo>
                  <a:cubicBezTo>
                    <a:pt x="10056" y="7667"/>
                    <a:pt x="7867" y="9856"/>
                    <a:pt x="5168" y="9856"/>
                  </a:cubicBezTo>
                  <a:cubicBezTo>
                    <a:pt x="2468" y="9856"/>
                    <a:pt x="280" y="7667"/>
                    <a:pt x="280" y="4968"/>
                  </a:cubicBezTo>
                  <a:cubicBezTo>
                    <a:pt x="280" y="2268"/>
                    <a:pt x="2468" y="80"/>
                    <a:pt x="5168" y="80"/>
                  </a:cubicBezTo>
                  <a:cubicBezTo>
                    <a:pt x="7867" y="80"/>
                    <a:pt x="10056" y="2268"/>
                    <a:pt x="1005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36B224F7-AD24-E716-58AD-2BC8F9E9A76F}"/>
                </a:ext>
              </a:extLst>
            </p:cNvPr>
            <p:cNvSpPr/>
            <p:nvPr/>
          </p:nvSpPr>
          <p:spPr>
            <a:xfrm>
              <a:off x="12098354" y="1958930"/>
              <a:ext cx="9775" cy="9775"/>
            </a:xfrm>
            <a:custGeom>
              <a:avLst/>
              <a:gdLst>
                <a:gd name="connsiteX0" fmla="*/ 10066 w 9775"/>
                <a:gd name="connsiteY0" fmla="*/ 4968 h 9775"/>
                <a:gd name="connsiteX1" fmla="*/ 5178 w 9775"/>
                <a:gd name="connsiteY1" fmla="*/ 9856 h 9775"/>
                <a:gd name="connsiteX2" fmla="*/ 290 w 9775"/>
                <a:gd name="connsiteY2" fmla="*/ 4968 h 9775"/>
                <a:gd name="connsiteX3" fmla="*/ 5178 w 9775"/>
                <a:gd name="connsiteY3" fmla="*/ 80 h 9775"/>
                <a:gd name="connsiteX4" fmla="*/ 1006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68"/>
                  </a:moveTo>
                  <a:cubicBezTo>
                    <a:pt x="10066" y="7667"/>
                    <a:pt x="7877" y="9856"/>
                    <a:pt x="5178" y="9856"/>
                  </a:cubicBezTo>
                  <a:cubicBezTo>
                    <a:pt x="2478" y="9856"/>
                    <a:pt x="290" y="7667"/>
                    <a:pt x="290" y="4968"/>
                  </a:cubicBezTo>
                  <a:cubicBezTo>
                    <a:pt x="290" y="2268"/>
                    <a:pt x="2478" y="80"/>
                    <a:pt x="5178" y="80"/>
                  </a:cubicBezTo>
                  <a:cubicBezTo>
                    <a:pt x="7877" y="80"/>
                    <a:pt x="10066" y="2268"/>
                    <a:pt x="1006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3D58BE2A-F525-8333-794D-F0518E038E44}"/>
                </a:ext>
              </a:extLst>
            </p:cNvPr>
            <p:cNvSpPr/>
            <p:nvPr/>
          </p:nvSpPr>
          <p:spPr>
            <a:xfrm>
              <a:off x="12147233" y="1958930"/>
              <a:ext cx="9775" cy="9775"/>
            </a:xfrm>
            <a:custGeom>
              <a:avLst/>
              <a:gdLst>
                <a:gd name="connsiteX0" fmla="*/ 10076 w 9775"/>
                <a:gd name="connsiteY0" fmla="*/ 4968 h 9775"/>
                <a:gd name="connsiteX1" fmla="*/ 5188 w 9775"/>
                <a:gd name="connsiteY1" fmla="*/ 9856 h 9775"/>
                <a:gd name="connsiteX2" fmla="*/ 300 w 9775"/>
                <a:gd name="connsiteY2" fmla="*/ 4968 h 9775"/>
                <a:gd name="connsiteX3" fmla="*/ 5188 w 9775"/>
                <a:gd name="connsiteY3" fmla="*/ 80 h 9775"/>
                <a:gd name="connsiteX4" fmla="*/ 10076 w 9775"/>
                <a:gd name="connsiteY4" fmla="*/ 496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68"/>
                  </a:moveTo>
                  <a:cubicBezTo>
                    <a:pt x="10076" y="7667"/>
                    <a:pt x="7887" y="9856"/>
                    <a:pt x="5188" y="9856"/>
                  </a:cubicBezTo>
                  <a:cubicBezTo>
                    <a:pt x="2488" y="9856"/>
                    <a:pt x="300" y="7667"/>
                    <a:pt x="300" y="4968"/>
                  </a:cubicBezTo>
                  <a:cubicBezTo>
                    <a:pt x="300" y="2268"/>
                    <a:pt x="2488" y="80"/>
                    <a:pt x="5188" y="80"/>
                  </a:cubicBezTo>
                  <a:cubicBezTo>
                    <a:pt x="7887" y="80"/>
                    <a:pt x="10076" y="2268"/>
                    <a:pt x="10076" y="496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BE8F46F1-E854-49D4-5514-F7B7DE69C21D}"/>
                </a:ext>
              </a:extLst>
            </p:cNvPr>
            <p:cNvSpPr/>
            <p:nvPr/>
          </p:nvSpPr>
          <p:spPr>
            <a:xfrm>
              <a:off x="10680883" y="2007808"/>
              <a:ext cx="9775" cy="9775"/>
            </a:xfrm>
            <a:custGeom>
              <a:avLst/>
              <a:gdLst>
                <a:gd name="connsiteX0" fmla="*/ 9776 w 9775"/>
                <a:gd name="connsiteY0" fmla="*/ 4978 h 9775"/>
                <a:gd name="connsiteX1" fmla="*/ 4888 w 9775"/>
                <a:gd name="connsiteY1" fmla="*/ 9866 h 9775"/>
                <a:gd name="connsiteX2" fmla="*/ 0 w 9775"/>
                <a:gd name="connsiteY2" fmla="*/ 4978 h 9775"/>
                <a:gd name="connsiteX3" fmla="*/ 4888 w 9775"/>
                <a:gd name="connsiteY3" fmla="*/ 90 h 9775"/>
                <a:gd name="connsiteX4" fmla="*/ 977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78"/>
                  </a:moveTo>
                  <a:cubicBezTo>
                    <a:pt x="9776" y="7677"/>
                    <a:pt x="7587" y="9866"/>
                    <a:pt x="4888" y="9866"/>
                  </a:cubicBezTo>
                  <a:cubicBezTo>
                    <a:pt x="2188" y="9866"/>
                    <a:pt x="0" y="7677"/>
                    <a:pt x="0" y="4978"/>
                  </a:cubicBezTo>
                  <a:cubicBezTo>
                    <a:pt x="0" y="2278"/>
                    <a:pt x="2188" y="90"/>
                    <a:pt x="4888" y="90"/>
                  </a:cubicBezTo>
                  <a:cubicBezTo>
                    <a:pt x="7587" y="90"/>
                    <a:pt x="9776" y="2278"/>
                    <a:pt x="977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013AB05B-0E0C-2D04-DF75-3BF8C9F103E3}"/>
                </a:ext>
              </a:extLst>
            </p:cNvPr>
            <p:cNvSpPr/>
            <p:nvPr/>
          </p:nvSpPr>
          <p:spPr>
            <a:xfrm>
              <a:off x="10729761" y="2007808"/>
              <a:ext cx="9775" cy="9775"/>
            </a:xfrm>
            <a:custGeom>
              <a:avLst/>
              <a:gdLst>
                <a:gd name="connsiteX0" fmla="*/ 9786 w 9775"/>
                <a:gd name="connsiteY0" fmla="*/ 4978 h 9775"/>
                <a:gd name="connsiteX1" fmla="*/ 4898 w 9775"/>
                <a:gd name="connsiteY1" fmla="*/ 9866 h 9775"/>
                <a:gd name="connsiteX2" fmla="*/ 10 w 9775"/>
                <a:gd name="connsiteY2" fmla="*/ 4978 h 9775"/>
                <a:gd name="connsiteX3" fmla="*/ 4898 w 9775"/>
                <a:gd name="connsiteY3" fmla="*/ 90 h 9775"/>
                <a:gd name="connsiteX4" fmla="*/ 978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78"/>
                  </a:moveTo>
                  <a:cubicBezTo>
                    <a:pt x="9786" y="7677"/>
                    <a:pt x="7597" y="9866"/>
                    <a:pt x="4898" y="9866"/>
                  </a:cubicBezTo>
                  <a:cubicBezTo>
                    <a:pt x="2198" y="9866"/>
                    <a:pt x="10" y="7677"/>
                    <a:pt x="10" y="4978"/>
                  </a:cubicBezTo>
                  <a:cubicBezTo>
                    <a:pt x="10" y="2278"/>
                    <a:pt x="2198" y="90"/>
                    <a:pt x="4898" y="90"/>
                  </a:cubicBezTo>
                  <a:cubicBezTo>
                    <a:pt x="7597" y="90"/>
                    <a:pt x="9786" y="2278"/>
                    <a:pt x="978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F3718297-4BB9-D00E-C74B-C503030CF207}"/>
                </a:ext>
              </a:extLst>
            </p:cNvPr>
            <p:cNvSpPr/>
            <p:nvPr/>
          </p:nvSpPr>
          <p:spPr>
            <a:xfrm>
              <a:off x="10778639" y="2007808"/>
              <a:ext cx="9775" cy="9775"/>
            </a:xfrm>
            <a:custGeom>
              <a:avLst/>
              <a:gdLst>
                <a:gd name="connsiteX0" fmla="*/ 9796 w 9775"/>
                <a:gd name="connsiteY0" fmla="*/ 4978 h 9775"/>
                <a:gd name="connsiteX1" fmla="*/ 4908 w 9775"/>
                <a:gd name="connsiteY1" fmla="*/ 9866 h 9775"/>
                <a:gd name="connsiteX2" fmla="*/ 20 w 9775"/>
                <a:gd name="connsiteY2" fmla="*/ 4978 h 9775"/>
                <a:gd name="connsiteX3" fmla="*/ 4908 w 9775"/>
                <a:gd name="connsiteY3" fmla="*/ 90 h 9775"/>
                <a:gd name="connsiteX4" fmla="*/ 979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78"/>
                  </a:moveTo>
                  <a:cubicBezTo>
                    <a:pt x="9796" y="7677"/>
                    <a:pt x="7607" y="9866"/>
                    <a:pt x="4908" y="9866"/>
                  </a:cubicBezTo>
                  <a:cubicBezTo>
                    <a:pt x="2208" y="9866"/>
                    <a:pt x="20" y="7677"/>
                    <a:pt x="20" y="4978"/>
                  </a:cubicBezTo>
                  <a:cubicBezTo>
                    <a:pt x="20" y="2278"/>
                    <a:pt x="2208" y="90"/>
                    <a:pt x="4908" y="90"/>
                  </a:cubicBezTo>
                  <a:cubicBezTo>
                    <a:pt x="7607" y="90"/>
                    <a:pt x="9796" y="2278"/>
                    <a:pt x="979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41D5A6C5-028C-5968-E96D-BFE2EE802A75}"/>
                </a:ext>
              </a:extLst>
            </p:cNvPr>
            <p:cNvSpPr/>
            <p:nvPr/>
          </p:nvSpPr>
          <p:spPr>
            <a:xfrm>
              <a:off x="10827518" y="2007808"/>
              <a:ext cx="9775" cy="9775"/>
            </a:xfrm>
            <a:custGeom>
              <a:avLst/>
              <a:gdLst>
                <a:gd name="connsiteX0" fmla="*/ 9806 w 9775"/>
                <a:gd name="connsiteY0" fmla="*/ 4978 h 9775"/>
                <a:gd name="connsiteX1" fmla="*/ 4918 w 9775"/>
                <a:gd name="connsiteY1" fmla="*/ 9866 h 9775"/>
                <a:gd name="connsiteX2" fmla="*/ 30 w 9775"/>
                <a:gd name="connsiteY2" fmla="*/ 4978 h 9775"/>
                <a:gd name="connsiteX3" fmla="*/ 4918 w 9775"/>
                <a:gd name="connsiteY3" fmla="*/ 90 h 9775"/>
                <a:gd name="connsiteX4" fmla="*/ 980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78"/>
                  </a:moveTo>
                  <a:cubicBezTo>
                    <a:pt x="9806" y="7677"/>
                    <a:pt x="7617" y="9866"/>
                    <a:pt x="4918" y="9866"/>
                  </a:cubicBezTo>
                  <a:cubicBezTo>
                    <a:pt x="2218" y="9866"/>
                    <a:pt x="30" y="7677"/>
                    <a:pt x="30" y="4978"/>
                  </a:cubicBezTo>
                  <a:cubicBezTo>
                    <a:pt x="30" y="2278"/>
                    <a:pt x="2218" y="90"/>
                    <a:pt x="4918" y="90"/>
                  </a:cubicBezTo>
                  <a:cubicBezTo>
                    <a:pt x="7617" y="90"/>
                    <a:pt x="9806" y="2278"/>
                    <a:pt x="980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86209768-F3EF-C80F-63BD-2AD9356F7539}"/>
                </a:ext>
              </a:extLst>
            </p:cNvPr>
            <p:cNvSpPr/>
            <p:nvPr/>
          </p:nvSpPr>
          <p:spPr>
            <a:xfrm>
              <a:off x="10876396" y="2007808"/>
              <a:ext cx="9775" cy="9775"/>
            </a:xfrm>
            <a:custGeom>
              <a:avLst/>
              <a:gdLst>
                <a:gd name="connsiteX0" fmla="*/ 9816 w 9775"/>
                <a:gd name="connsiteY0" fmla="*/ 4978 h 9775"/>
                <a:gd name="connsiteX1" fmla="*/ 4928 w 9775"/>
                <a:gd name="connsiteY1" fmla="*/ 9866 h 9775"/>
                <a:gd name="connsiteX2" fmla="*/ 40 w 9775"/>
                <a:gd name="connsiteY2" fmla="*/ 4978 h 9775"/>
                <a:gd name="connsiteX3" fmla="*/ 4928 w 9775"/>
                <a:gd name="connsiteY3" fmla="*/ 90 h 9775"/>
                <a:gd name="connsiteX4" fmla="*/ 981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78"/>
                  </a:moveTo>
                  <a:cubicBezTo>
                    <a:pt x="9816" y="7677"/>
                    <a:pt x="7627" y="9866"/>
                    <a:pt x="4928" y="9866"/>
                  </a:cubicBezTo>
                  <a:cubicBezTo>
                    <a:pt x="2228" y="9866"/>
                    <a:pt x="40" y="7677"/>
                    <a:pt x="40" y="4978"/>
                  </a:cubicBezTo>
                  <a:cubicBezTo>
                    <a:pt x="40" y="2278"/>
                    <a:pt x="2228" y="90"/>
                    <a:pt x="4928" y="90"/>
                  </a:cubicBezTo>
                  <a:cubicBezTo>
                    <a:pt x="7627" y="90"/>
                    <a:pt x="9816" y="2278"/>
                    <a:pt x="981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9F8A7B3D-2AF6-592A-7561-ED280B4D5CB5}"/>
                </a:ext>
              </a:extLst>
            </p:cNvPr>
            <p:cNvSpPr/>
            <p:nvPr/>
          </p:nvSpPr>
          <p:spPr>
            <a:xfrm>
              <a:off x="10925274" y="2007808"/>
              <a:ext cx="9775" cy="9775"/>
            </a:xfrm>
            <a:custGeom>
              <a:avLst/>
              <a:gdLst>
                <a:gd name="connsiteX0" fmla="*/ 9826 w 9775"/>
                <a:gd name="connsiteY0" fmla="*/ 4978 h 9775"/>
                <a:gd name="connsiteX1" fmla="*/ 4938 w 9775"/>
                <a:gd name="connsiteY1" fmla="*/ 9866 h 9775"/>
                <a:gd name="connsiteX2" fmla="*/ 50 w 9775"/>
                <a:gd name="connsiteY2" fmla="*/ 4978 h 9775"/>
                <a:gd name="connsiteX3" fmla="*/ 4938 w 9775"/>
                <a:gd name="connsiteY3" fmla="*/ 90 h 9775"/>
                <a:gd name="connsiteX4" fmla="*/ 982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78"/>
                  </a:moveTo>
                  <a:cubicBezTo>
                    <a:pt x="9826" y="7677"/>
                    <a:pt x="7637" y="9866"/>
                    <a:pt x="4938" y="9866"/>
                  </a:cubicBezTo>
                  <a:cubicBezTo>
                    <a:pt x="2238" y="9866"/>
                    <a:pt x="50" y="7677"/>
                    <a:pt x="50" y="4978"/>
                  </a:cubicBezTo>
                  <a:cubicBezTo>
                    <a:pt x="50" y="2278"/>
                    <a:pt x="2238" y="90"/>
                    <a:pt x="4938" y="90"/>
                  </a:cubicBezTo>
                  <a:cubicBezTo>
                    <a:pt x="7637" y="90"/>
                    <a:pt x="9826" y="2278"/>
                    <a:pt x="982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D561CC22-5D45-18A9-2019-897A564C8417}"/>
                </a:ext>
              </a:extLst>
            </p:cNvPr>
            <p:cNvSpPr/>
            <p:nvPr/>
          </p:nvSpPr>
          <p:spPr>
            <a:xfrm>
              <a:off x="10974153" y="2007808"/>
              <a:ext cx="9775" cy="9775"/>
            </a:xfrm>
            <a:custGeom>
              <a:avLst/>
              <a:gdLst>
                <a:gd name="connsiteX0" fmla="*/ 9836 w 9775"/>
                <a:gd name="connsiteY0" fmla="*/ 4978 h 9775"/>
                <a:gd name="connsiteX1" fmla="*/ 4948 w 9775"/>
                <a:gd name="connsiteY1" fmla="*/ 9866 h 9775"/>
                <a:gd name="connsiteX2" fmla="*/ 60 w 9775"/>
                <a:gd name="connsiteY2" fmla="*/ 4978 h 9775"/>
                <a:gd name="connsiteX3" fmla="*/ 4948 w 9775"/>
                <a:gd name="connsiteY3" fmla="*/ 90 h 9775"/>
                <a:gd name="connsiteX4" fmla="*/ 983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78"/>
                  </a:moveTo>
                  <a:cubicBezTo>
                    <a:pt x="9836" y="7677"/>
                    <a:pt x="7647" y="9866"/>
                    <a:pt x="4948" y="9866"/>
                  </a:cubicBezTo>
                  <a:cubicBezTo>
                    <a:pt x="2248" y="9866"/>
                    <a:pt x="60" y="7677"/>
                    <a:pt x="60" y="4978"/>
                  </a:cubicBezTo>
                  <a:cubicBezTo>
                    <a:pt x="60" y="2278"/>
                    <a:pt x="2248" y="90"/>
                    <a:pt x="4948" y="90"/>
                  </a:cubicBezTo>
                  <a:cubicBezTo>
                    <a:pt x="7647" y="90"/>
                    <a:pt x="9836" y="2278"/>
                    <a:pt x="983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A9FF1F87-E05D-285A-1575-659E8007C766}"/>
                </a:ext>
              </a:extLst>
            </p:cNvPr>
            <p:cNvSpPr/>
            <p:nvPr/>
          </p:nvSpPr>
          <p:spPr>
            <a:xfrm>
              <a:off x="11023031" y="2007808"/>
              <a:ext cx="9775" cy="9775"/>
            </a:xfrm>
            <a:custGeom>
              <a:avLst/>
              <a:gdLst>
                <a:gd name="connsiteX0" fmla="*/ 9846 w 9775"/>
                <a:gd name="connsiteY0" fmla="*/ 4978 h 9775"/>
                <a:gd name="connsiteX1" fmla="*/ 4958 w 9775"/>
                <a:gd name="connsiteY1" fmla="*/ 9866 h 9775"/>
                <a:gd name="connsiteX2" fmla="*/ 70 w 9775"/>
                <a:gd name="connsiteY2" fmla="*/ 4978 h 9775"/>
                <a:gd name="connsiteX3" fmla="*/ 4958 w 9775"/>
                <a:gd name="connsiteY3" fmla="*/ 90 h 9775"/>
                <a:gd name="connsiteX4" fmla="*/ 984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78"/>
                  </a:moveTo>
                  <a:cubicBezTo>
                    <a:pt x="9846" y="7677"/>
                    <a:pt x="7657" y="9866"/>
                    <a:pt x="4958" y="9866"/>
                  </a:cubicBezTo>
                  <a:cubicBezTo>
                    <a:pt x="2258" y="9866"/>
                    <a:pt x="70" y="7677"/>
                    <a:pt x="70" y="4978"/>
                  </a:cubicBezTo>
                  <a:cubicBezTo>
                    <a:pt x="70" y="2278"/>
                    <a:pt x="2258" y="90"/>
                    <a:pt x="4958" y="90"/>
                  </a:cubicBezTo>
                  <a:cubicBezTo>
                    <a:pt x="7657" y="90"/>
                    <a:pt x="9846" y="2278"/>
                    <a:pt x="984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D09AE471-4799-737A-FADD-9F95D56F8B2C}"/>
                </a:ext>
              </a:extLst>
            </p:cNvPr>
            <p:cNvSpPr/>
            <p:nvPr/>
          </p:nvSpPr>
          <p:spPr>
            <a:xfrm>
              <a:off x="11071909" y="2007808"/>
              <a:ext cx="9775" cy="9775"/>
            </a:xfrm>
            <a:custGeom>
              <a:avLst/>
              <a:gdLst>
                <a:gd name="connsiteX0" fmla="*/ 9856 w 9775"/>
                <a:gd name="connsiteY0" fmla="*/ 4978 h 9775"/>
                <a:gd name="connsiteX1" fmla="*/ 4968 w 9775"/>
                <a:gd name="connsiteY1" fmla="*/ 9866 h 9775"/>
                <a:gd name="connsiteX2" fmla="*/ 80 w 9775"/>
                <a:gd name="connsiteY2" fmla="*/ 4978 h 9775"/>
                <a:gd name="connsiteX3" fmla="*/ 4968 w 9775"/>
                <a:gd name="connsiteY3" fmla="*/ 90 h 9775"/>
                <a:gd name="connsiteX4" fmla="*/ 985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78"/>
                  </a:moveTo>
                  <a:cubicBezTo>
                    <a:pt x="9856" y="7677"/>
                    <a:pt x="7667" y="9866"/>
                    <a:pt x="4968" y="9866"/>
                  </a:cubicBezTo>
                  <a:cubicBezTo>
                    <a:pt x="2268" y="9866"/>
                    <a:pt x="80" y="7677"/>
                    <a:pt x="80" y="4978"/>
                  </a:cubicBezTo>
                  <a:cubicBezTo>
                    <a:pt x="80" y="2278"/>
                    <a:pt x="2268" y="90"/>
                    <a:pt x="4968" y="90"/>
                  </a:cubicBezTo>
                  <a:cubicBezTo>
                    <a:pt x="7667" y="90"/>
                    <a:pt x="9856" y="2278"/>
                    <a:pt x="985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731970B0-FE71-D2BC-BADD-F667A587CC13}"/>
                </a:ext>
              </a:extLst>
            </p:cNvPr>
            <p:cNvSpPr/>
            <p:nvPr/>
          </p:nvSpPr>
          <p:spPr>
            <a:xfrm>
              <a:off x="11120788" y="2007808"/>
              <a:ext cx="9775" cy="9775"/>
            </a:xfrm>
            <a:custGeom>
              <a:avLst/>
              <a:gdLst>
                <a:gd name="connsiteX0" fmla="*/ 9866 w 9775"/>
                <a:gd name="connsiteY0" fmla="*/ 4978 h 9775"/>
                <a:gd name="connsiteX1" fmla="*/ 4978 w 9775"/>
                <a:gd name="connsiteY1" fmla="*/ 9866 h 9775"/>
                <a:gd name="connsiteX2" fmla="*/ 90 w 9775"/>
                <a:gd name="connsiteY2" fmla="*/ 4978 h 9775"/>
                <a:gd name="connsiteX3" fmla="*/ 4978 w 9775"/>
                <a:gd name="connsiteY3" fmla="*/ 90 h 9775"/>
                <a:gd name="connsiteX4" fmla="*/ 986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78"/>
                  </a:moveTo>
                  <a:cubicBezTo>
                    <a:pt x="9866" y="7677"/>
                    <a:pt x="7677" y="9866"/>
                    <a:pt x="4978" y="9866"/>
                  </a:cubicBezTo>
                  <a:cubicBezTo>
                    <a:pt x="2278" y="9866"/>
                    <a:pt x="90" y="7677"/>
                    <a:pt x="90" y="4978"/>
                  </a:cubicBezTo>
                  <a:cubicBezTo>
                    <a:pt x="90" y="2278"/>
                    <a:pt x="2278" y="90"/>
                    <a:pt x="4978" y="90"/>
                  </a:cubicBezTo>
                  <a:cubicBezTo>
                    <a:pt x="7677" y="90"/>
                    <a:pt x="9866" y="2278"/>
                    <a:pt x="986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593AD90-68B3-1784-8D7C-E4759DD82256}"/>
                </a:ext>
              </a:extLst>
            </p:cNvPr>
            <p:cNvSpPr/>
            <p:nvPr/>
          </p:nvSpPr>
          <p:spPr>
            <a:xfrm>
              <a:off x="11169666" y="2007808"/>
              <a:ext cx="9775" cy="9775"/>
            </a:xfrm>
            <a:custGeom>
              <a:avLst/>
              <a:gdLst>
                <a:gd name="connsiteX0" fmla="*/ 9876 w 9775"/>
                <a:gd name="connsiteY0" fmla="*/ 4978 h 9775"/>
                <a:gd name="connsiteX1" fmla="*/ 4988 w 9775"/>
                <a:gd name="connsiteY1" fmla="*/ 9866 h 9775"/>
                <a:gd name="connsiteX2" fmla="*/ 100 w 9775"/>
                <a:gd name="connsiteY2" fmla="*/ 4978 h 9775"/>
                <a:gd name="connsiteX3" fmla="*/ 4988 w 9775"/>
                <a:gd name="connsiteY3" fmla="*/ 90 h 9775"/>
                <a:gd name="connsiteX4" fmla="*/ 987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78"/>
                  </a:moveTo>
                  <a:cubicBezTo>
                    <a:pt x="9876" y="7677"/>
                    <a:pt x="7687" y="9866"/>
                    <a:pt x="4988" y="9866"/>
                  </a:cubicBezTo>
                  <a:cubicBezTo>
                    <a:pt x="2288" y="9866"/>
                    <a:pt x="100" y="7677"/>
                    <a:pt x="100" y="4978"/>
                  </a:cubicBezTo>
                  <a:cubicBezTo>
                    <a:pt x="100" y="2278"/>
                    <a:pt x="2288" y="90"/>
                    <a:pt x="4988" y="90"/>
                  </a:cubicBezTo>
                  <a:cubicBezTo>
                    <a:pt x="7687" y="90"/>
                    <a:pt x="9876" y="2278"/>
                    <a:pt x="987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C9A5E3EF-77E3-7152-7FAF-8BC520473120}"/>
                </a:ext>
              </a:extLst>
            </p:cNvPr>
            <p:cNvSpPr/>
            <p:nvPr/>
          </p:nvSpPr>
          <p:spPr>
            <a:xfrm>
              <a:off x="11218544" y="2007808"/>
              <a:ext cx="9775" cy="9775"/>
            </a:xfrm>
            <a:custGeom>
              <a:avLst/>
              <a:gdLst>
                <a:gd name="connsiteX0" fmla="*/ 9886 w 9775"/>
                <a:gd name="connsiteY0" fmla="*/ 4978 h 9775"/>
                <a:gd name="connsiteX1" fmla="*/ 4998 w 9775"/>
                <a:gd name="connsiteY1" fmla="*/ 9866 h 9775"/>
                <a:gd name="connsiteX2" fmla="*/ 110 w 9775"/>
                <a:gd name="connsiteY2" fmla="*/ 4978 h 9775"/>
                <a:gd name="connsiteX3" fmla="*/ 4998 w 9775"/>
                <a:gd name="connsiteY3" fmla="*/ 90 h 9775"/>
                <a:gd name="connsiteX4" fmla="*/ 988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78"/>
                  </a:moveTo>
                  <a:cubicBezTo>
                    <a:pt x="9886" y="7677"/>
                    <a:pt x="7697" y="9866"/>
                    <a:pt x="4998" y="9866"/>
                  </a:cubicBezTo>
                  <a:cubicBezTo>
                    <a:pt x="2298" y="9866"/>
                    <a:pt x="110" y="7677"/>
                    <a:pt x="110" y="4978"/>
                  </a:cubicBezTo>
                  <a:cubicBezTo>
                    <a:pt x="110" y="2278"/>
                    <a:pt x="2298" y="90"/>
                    <a:pt x="4998" y="90"/>
                  </a:cubicBezTo>
                  <a:cubicBezTo>
                    <a:pt x="7697" y="90"/>
                    <a:pt x="9886" y="2278"/>
                    <a:pt x="988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0AA67240-638D-85AC-3466-3771ABCF2508}"/>
                </a:ext>
              </a:extLst>
            </p:cNvPr>
            <p:cNvSpPr/>
            <p:nvPr/>
          </p:nvSpPr>
          <p:spPr>
            <a:xfrm>
              <a:off x="11267423" y="2007808"/>
              <a:ext cx="9775" cy="9775"/>
            </a:xfrm>
            <a:custGeom>
              <a:avLst/>
              <a:gdLst>
                <a:gd name="connsiteX0" fmla="*/ 9896 w 9775"/>
                <a:gd name="connsiteY0" fmla="*/ 4978 h 9775"/>
                <a:gd name="connsiteX1" fmla="*/ 5008 w 9775"/>
                <a:gd name="connsiteY1" fmla="*/ 9866 h 9775"/>
                <a:gd name="connsiteX2" fmla="*/ 120 w 9775"/>
                <a:gd name="connsiteY2" fmla="*/ 4978 h 9775"/>
                <a:gd name="connsiteX3" fmla="*/ 5008 w 9775"/>
                <a:gd name="connsiteY3" fmla="*/ 90 h 9775"/>
                <a:gd name="connsiteX4" fmla="*/ 989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78"/>
                  </a:moveTo>
                  <a:cubicBezTo>
                    <a:pt x="9896" y="7677"/>
                    <a:pt x="7707" y="9866"/>
                    <a:pt x="5008" y="9866"/>
                  </a:cubicBezTo>
                  <a:cubicBezTo>
                    <a:pt x="2308" y="9866"/>
                    <a:pt x="120" y="7677"/>
                    <a:pt x="120" y="4978"/>
                  </a:cubicBezTo>
                  <a:cubicBezTo>
                    <a:pt x="120" y="2278"/>
                    <a:pt x="2308" y="90"/>
                    <a:pt x="5008" y="90"/>
                  </a:cubicBezTo>
                  <a:cubicBezTo>
                    <a:pt x="7707" y="90"/>
                    <a:pt x="9896" y="2278"/>
                    <a:pt x="989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A6BA8FF0-7181-B281-0D13-485D51C81FA7}"/>
                </a:ext>
              </a:extLst>
            </p:cNvPr>
            <p:cNvSpPr/>
            <p:nvPr/>
          </p:nvSpPr>
          <p:spPr>
            <a:xfrm>
              <a:off x="11316301" y="2007808"/>
              <a:ext cx="9775" cy="9775"/>
            </a:xfrm>
            <a:custGeom>
              <a:avLst/>
              <a:gdLst>
                <a:gd name="connsiteX0" fmla="*/ 9906 w 9775"/>
                <a:gd name="connsiteY0" fmla="*/ 4978 h 9775"/>
                <a:gd name="connsiteX1" fmla="*/ 5018 w 9775"/>
                <a:gd name="connsiteY1" fmla="*/ 9866 h 9775"/>
                <a:gd name="connsiteX2" fmla="*/ 130 w 9775"/>
                <a:gd name="connsiteY2" fmla="*/ 4978 h 9775"/>
                <a:gd name="connsiteX3" fmla="*/ 5018 w 9775"/>
                <a:gd name="connsiteY3" fmla="*/ 90 h 9775"/>
                <a:gd name="connsiteX4" fmla="*/ 990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78"/>
                  </a:moveTo>
                  <a:cubicBezTo>
                    <a:pt x="9906" y="7677"/>
                    <a:pt x="7717" y="9866"/>
                    <a:pt x="5018" y="9866"/>
                  </a:cubicBezTo>
                  <a:cubicBezTo>
                    <a:pt x="2318" y="9866"/>
                    <a:pt x="130" y="7677"/>
                    <a:pt x="130" y="4978"/>
                  </a:cubicBezTo>
                  <a:cubicBezTo>
                    <a:pt x="130" y="2278"/>
                    <a:pt x="2318" y="90"/>
                    <a:pt x="5018" y="90"/>
                  </a:cubicBezTo>
                  <a:cubicBezTo>
                    <a:pt x="7717" y="90"/>
                    <a:pt x="9906" y="2278"/>
                    <a:pt x="990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B331C80B-7B28-0E54-6E2D-36BE55159B54}"/>
                </a:ext>
              </a:extLst>
            </p:cNvPr>
            <p:cNvSpPr/>
            <p:nvPr/>
          </p:nvSpPr>
          <p:spPr>
            <a:xfrm>
              <a:off x="11365179" y="2007808"/>
              <a:ext cx="9775" cy="9775"/>
            </a:xfrm>
            <a:custGeom>
              <a:avLst/>
              <a:gdLst>
                <a:gd name="connsiteX0" fmla="*/ 9916 w 9775"/>
                <a:gd name="connsiteY0" fmla="*/ 4978 h 9775"/>
                <a:gd name="connsiteX1" fmla="*/ 5028 w 9775"/>
                <a:gd name="connsiteY1" fmla="*/ 9866 h 9775"/>
                <a:gd name="connsiteX2" fmla="*/ 140 w 9775"/>
                <a:gd name="connsiteY2" fmla="*/ 4978 h 9775"/>
                <a:gd name="connsiteX3" fmla="*/ 5028 w 9775"/>
                <a:gd name="connsiteY3" fmla="*/ 90 h 9775"/>
                <a:gd name="connsiteX4" fmla="*/ 991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78"/>
                  </a:moveTo>
                  <a:cubicBezTo>
                    <a:pt x="9916" y="7677"/>
                    <a:pt x="7727" y="9866"/>
                    <a:pt x="5028" y="9866"/>
                  </a:cubicBezTo>
                  <a:cubicBezTo>
                    <a:pt x="2328" y="9866"/>
                    <a:pt x="140" y="7677"/>
                    <a:pt x="140" y="4978"/>
                  </a:cubicBezTo>
                  <a:cubicBezTo>
                    <a:pt x="140" y="2278"/>
                    <a:pt x="2328" y="90"/>
                    <a:pt x="5028" y="90"/>
                  </a:cubicBezTo>
                  <a:cubicBezTo>
                    <a:pt x="7727" y="90"/>
                    <a:pt x="9916" y="2278"/>
                    <a:pt x="991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18AA14E-5BE1-D1FF-5169-00EE22EF46DD}"/>
                </a:ext>
              </a:extLst>
            </p:cNvPr>
            <p:cNvSpPr/>
            <p:nvPr/>
          </p:nvSpPr>
          <p:spPr>
            <a:xfrm>
              <a:off x="11414058" y="2007808"/>
              <a:ext cx="9775" cy="9775"/>
            </a:xfrm>
            <a:custGeom>
              <a:avLst/>
              <a:gdLst>
                <a:gd name="connsiteX0" fmla="*/ 9926 w 9775"/>
                <a:gd name="connsiteY0" fmla="*/ 4978 h 9775"/>
                <a:gd name="connsiteX1" fmla="*/ 5038 w 9775"/>
                <a:gd name="connsiteY1" fmla="*/ 9866 h 9775"/>
                <a:gd name="connsiteX2" fmla="*/ 150 w 9775"/>
                <a:gd name="connsiteY2" fmla="*/ 4978 h 9775"/>
                <a:gd name="connsiteX3" fmla="*/ 5038 w 9775"/>
                <a:gd name="connsiteY3" fmla="*/ 90 h 9775"/>
                <a:gd name="connsiteX4" fmla="*/ 992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78"/>
                  </a:moveTo>
                  <a:cubicBezTo>
                    <a:pt x="9926" y="7677"/>
                    <a:pt x="7737" y="9866"/>
                    <a:pt x="5038" y="9866"/>
                  </a:cubicBezTo>
                  <a:cubicBezTo>
                    <a:pt x="2338" y="9866"/>
                    <a:pt x="150" y="7677"/>
                    <a:pt x="150" y="4978"/>
                  </a:cubicBezTo>
                  <a:cubicBezTo>
                    <a:pt x="150" y="2278"/>
                    <a:pt x="2338" y="90"/>
                    <a:pt x="5038" y="90"/>
                  </a:cubicBezTo>
                  <a:cubicBezTo>
                    <a:pt x="7737" y="90"/>
                    <a:pt x="9926" y="2278"/>
                    <a:pt x="992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01DA9AFE-B3B9-788F-8349-0AC6ADBBA0A5}"/>
                </a:ext>
              </a:extLst>
            </p:cNvPr>
            <p:cNvSpPr/>
            <p:nvPr/>
          </p:nvSpPr>
          <p:spPr>
            <a:xfrm>
              <a:off x="11462936" y="2007808"/>
              <a:ext cx="9775" cy="9775"/>
            </a:xfrm>
            <a:custGeom>
              <a:avLst/>
              <a:gdLst>
                <a:gd name="connsiteX0" fmla="*/ 9936 w 9775"/>
                <a:gd name="connsiteY0" fmla="*/ 4978 h 9775"/>
                <a:gd name="connsiteX1" fmla="*/ 5048 w 9775"/>
                <a:gd name="connsiteY1" fmla="*/ 9866 h 9775"/>
                <a:gd name="connsiteX2" fmla="*/ 160 w 9775"/>
                <a:gd name="connsiteY2" fmla="*/ 4978 h 9775"/>
                <a:gd name="connsiteX3" fmla="*/ 5048 w 9775"/>
                <a:gd name="connsiteY3" fmla="*/ 90 h 9775"/>
                <a:gd name="connsiteX4" fmla="*/ 993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78"/>
                  </a:moveTo>
                  <a:cubicBezTo>
                    <a:pt x="9936" y="7677"/>
                    <a:pt x="7747" y="9866"/>
                    <a:pt x="5048" y="9866"/>
                  </a:cubicBezTo>
                  <a:cubicBezTo>
                    <a:pt x="2348" y="9866"/>
                    <a:pt x="160" y="7677"/>
                    <a:pt x="160" y="4978"/>
                  </a:cubicBezTo>
                  <a:cubicBezTo>
                    <a:pt x="160" y="2278"/>
                    <a:pt x="2348" y="90"/>
                    <a:pt x="5048" y="90"/>
                  </a:cubicBezTo>
                  <a:cubicBezTo>
                    <a:pt x="7747" y="90"/>
                    <a:pt x="9936" y="2278"/>
                    <a:pt x="993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6470D8ED-39FB-B1ED-731B-AF7F23719AD8}"/>
                </a:ext>
              </a:extLst>
            </p:cNvPr>
            <p:cNvSpPr/>
            <p:nvPr/>
          </p:nvSpPr>
          <p:spPr>
            <a:xfrm>
              <a:off x="11511814" y="2007808"/>
              <a:ext cx="9775" cy="9775"/>
            </a:xfrm>
            <a:custGeom>
              <a:avLst/>
              <a:gdLst>
                <a:gd name="connsiteX0" fmla="*/ 9946 w 9775"/>
                <a:gd name="connsiteY0" fmla="*/ 4978 h 9775"/>
                <a:gd name="connsiteX1" fmla="*/ 5058 w 9775"/>
                <a:gd name="connsiteY1" fmla="*/ 9866 h 9775"/>
                <a:gd name="connsiteX2" fmla="*/ 170 w 9775"/>
                <a:gd name="connsiteY2" fmla="*/ 4978 h 9775"/>
                <a:gd name="connsiteX3" fmla="*/ 5058 w 9775"/>
                <a:gd name="connsiteY3" fmla="*/ 90 h 9775"/>
                <a:gd name="connsiteX4" fmla="*/ 994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78"/>
                  </a:moveTo>
                  <a:cubicBezTo>
                    <a:pt x="9946" y="7677"/>
                    <a:pt x="7757" y="9866"/>
                    <a:pt x="5058" y="9866"/>
                  </a:cubicBezTo>
                  <a:cubicBezTo>
                    <a:pt x="2358" y="9866"/>
                    <a:pt x="170" y="7677"/>
                    <a:pt x="170" y="4978"/>
                  </a:cubicBezTo>
                  <a:cubicBezTo>
                    <a:pt x="170" y="2278"/>
                    <a:pt x="2358" y="90"/>
                    <a:pt x="5058" y="90"/>
                  </a:cubicBezTo>
                  <a:cubicBezTo>
                    <a:pt x="7757" y="90"/>
                    <a:pt x="9946" y="2278"/>
                    <a:pt x="994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1F422459-23FE-6DC1-27C6-2BC8EAA3D65C}"/>
                </a:ext>
              </a:extLst>
            </p:cNvPr>
            <p:cNvSpPr/>
            <p:nvPr/>
          </p:nvSpPr>
          <p:spPr>
            <a:xfrm>
              <a:off x="11560693" y="2007808"/>
              <a:ext cx="9775" cy="9775"/>
            </a:xfrm>
            <a:custGeom>
              <a:avLst/>
              <a:gdLst>
                <a:gd name="connsiteX0" fmla="*/ 9956 w 9775"/>
                <a:gd name="connsiteY0" fmla="*/ 4978 h 9775"/>
                <a:gd name="connsiteX1" fmla="*/ 5068 w 9775"/>
                <a:gd name="connsiteY1" fmla="*/ 9866 h 9775"/>
                <a:gd name="connsiteX2" fmla="*/ 180 w 9775"/>
                <a:gd name="connsiteY2" fmla="*/ 4978 h 9775"/>
                <a:gd name="connsiteX3" fmla="*/ 5068 w 9775"/>
                <a:gd name="connsiteY3" fmla="*/ 90 h 9775"/>
                <a:gd name="connsiteX4" fmla="*/ 995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78"/>
                  </a:moveTo>
                  <a:cubicBezTo>
                    <a:pt x="9956" y="7677"/>
                    <a:pt x="7767" y="9866"/>
                    <a:pt x="5068" y="9866"/>
                  </a:cubicBezTo>
                  <a:cubicBezTo>
                    <a:pt x="2368" y="9866"/>
                    <a:pt x="180" y="7677"/>
                    <a:pt x="180" y="4978"/>
                  </a:cubicBezTo>
                  <a:cubicBezTo>
                    <a:pt x="180" y="2278"/>
                    <a:pt x="2368" y="90"/>
                    <a:pt x="5068" y="90"/>
                  </a:cubicBezTo>
                  <a:cubicBezTo>
                    <a:pt x="7767" y="90"/>
                    <a:pt x="9956" y="2278"/>
                    <a:pt x="995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A09F9048-9D56-AFEE-5BE3-65FC33AE58BD}"/>
                </a:ext>
              </a:extLst>
            </p:cNvPr>
            <p:cNvSpPr/>
            <p:nvPr/>
          </p:nvSpPr>
          <p:spPr>
            <a:xfrm>
              <a:off x="11609571" y="2007808"/>
              <a:ext cx="9775" cy="9775"/>
            </a:xfrm>
            <a:custGeom>
              <a:avLst/>
              <a:gdLst>
                <a:gd name="connsiteX0" fmla="*/ 9966 w 9775"/>
                <a:gd name="connsiteY0" fmla="*/ 4978 h 9775"/>
                <a:gd name="connsiteX1" fmla="*/ 5078 w 9775"/>
                <a:gd name="connsiteY1" fmla="*/ 9866 h 9775"/>
                <a:gd name="connsiteX2" fmla="*/ 190 w 9775"/>
                <a:gd name="connsiteY2" fmla="*/ 4978 h 9775"/>
                <a:gd name="connsiteX3" fmla="*/ 5078 w 9775"/>
                <a:gd name="connsiteY3" fmla="*/ 90 h 9775"/>
                <a:gd name="connsiteX4" fmla="*/ 996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78"/>
                  </a:moveTo>
                  <a:cubicBezTo>
                    <a:pt x="9966" y="7677"/>
                    <a:pt x="7777" y="9866"/>
                    <a:pt x="5078" y="9866"/>
                  </a:cubicBezTo>
                  <a:cubicBezTo>
                    <a:pt x="2378" y="9866"/>
                    <a:pt x="190" y="7677"/>
                    <a:pt x="190" y="4978"/>
                  </a:cubicBezTo>
                  <a:cubicBezTo>
                    <a:pt x="190" y="2278"/>
                    <a:pt x="2378" y="90"/>
                    <a:pt x="5078" y="90"/>
                  </a:cubicBezTo>
                  <a:cubicBezTo>
                    <a:pt x="7777" y="90"/>
                    <a:pt x="9966" y="2278"/>
                    <a:pt x="996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D57192C-AA7C-7CAF-60AC-7AB939F6917A}"/>
                </a:ext>
              </a:extLst>
            </p:cNvPr>
            <p:cNvSpPr/>
            <p:nvPr/>
          </p:nvSpPr>
          <p:spPr>
            <a:xfrm>
              <a:off x="11658449" y="2007808"/>
              <a:ext cx="9775" cy="9775"/>
            </a:xfrm>
            <a:custGeom>
              <a:avLst/>
              <a:gdLst>
                <a:gd name="connsiteX0" fmla="*/ 9976 w 9775"/>
                <a:gd name="connsiteY0" fmla="*/ 4978 h 9775"/>
                <a:gd name="connsiteX1" fmla="*/ 5088 w 9775"/>
                <a:gd name="connsiteY1" fmla="*/ 9866 h 9775"/>
                <a:gd name="connsiteX2" fmla="*/ 200 w 9775"/>
                <a:gd name="connsiteY2" fmla="*/ 4978 h 9775"/>
                <a:gd name="connsiteX3" fmla="*/ 5088 w 9775"/>
                <a:gd name="connsiteY3" fmla="*/ 90 h 9775"/>
                <a:gd name="connsiteX4" fmla="*/ 997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78"/>
                  </a:moveTo>
                  <a:cubicBezTo>
                    <a:pt x="9976" y="7677"/>
                    <a:pt x="7787" y="9866"/>
                    <a:pt x="5088" y="9866"/>
                  </a:cubicBezTo>
                  <a:cubicBezTo>
                    <a:pt x="2388" y="9866"/>
                    <a:pt x="200" y="7677"/>
                    <a:pt x="200" y="4978"/>
                  </a:cubicBezTo>
                  <a:cubicBezTo>
                    <a:pt x="200" y="2278"/>
                    <a:pt x="2388" y="90"/>
                    <a:pt x="5088" y="90"/>
                  </a:cubicBezTo>
                  <a:cubicBezTo>
                    <a:pt x="7787" y="90"/>
                    <a:pt x="9976" y="2278"/>
                    <a:pt x="997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85865D08-3D6A-A4E7-C432-3B80CB4C5D51}"/>
                </a:ext>
              </a:extLst>
            </p:cNvPr>
            <p:cNvSpPr/>
            <p:nvPr/>
          </p:nvSpPr>
          <p:spPr>
            <a:xfrm>
              <a:off x="11707328" y="2007808"/>
              <a:ext cx="9775" cy="9775"/>
            </a:xfrm>
            <a:custGeom>
              <a:avLst/>
              <a:gdLst>
                <a:gd name="connsiteX0" fmla="*/ 9986 w 9775"/>
                <a:gd name="connsiteY0" fmla="*/ 4978 h 9775"/>
                <a:gd name="connsiteX1" fmla="*/ 5098 w 9775"/>
                <a:gd name="connsiteY1" fmla="*/ 9866 h 9775"/>
                <a:gd name="connsiteX2" fmla="*/ 210 w 9775"/>
                <a:gd name="connsiteY2" fmla="*/ 4978 h 9775"/>
                <a:gd name="connsiteX3" fmla="*/ 5098 w 9775"/>
                <a:gd name="connsiteY3" fmla="*/ 90 h 9775"/>
                <a:gd name="connsiteX4" fmla="*/ 998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78"/>
                  </a:moveTo>
                  <a:cubicBezTo>
                    <a:pt x="9986" y="7677"/>
                    <a:pt x="7797" y="9866"/>
                    <a:pt x="5098" y="9866"/>
                  </a:cubicBezTo>
                  <a:cubicBezTo>
                    <a:pt x="2398" y="9866"/>
                    <a:pt x="210" y="7677"/>
                    <a:pt x="210" y="4978"/>
                  </a:cubicBezTo>
                  <a:cubicBezTo>
                    <a:pt x="210" y="2278"/>
                    <a:pt x="2398" y="90"/>
                    <a:pt x="5098" y="90"/>
                  </a:cubicBezTo>
                  <a:cubicBezTo>
                    <a:pt x="7797" y="90"/>
                    <a:pt x="9986" y="2278"/>
                    <a:pt x="998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FE6D64FE-5C3F-40AF-2ABD-D13BB979B4E6}"/>
                </a:ext>
              </a:extLst>
            </p:cNvPr>
            <p:cNvSpPr/>
            <p:nvPr/>
          </p:nvSpPr>
          <p:spPr>
            <a:xfrm>
              <a:off x="11756206" y="2007808"/>
              <a:ext cx="9775" cy="9775"/>
            </a:xfrm>
            <a:custGeom>
              <a:avLst/>
              <a:gdLst>
                <a:gd name="connsiteX0" fmla="*/ 9996 w 9775"/>
                <a:gd name="connsiteY0" fmla="*/ 4978 h 9775"/>
                <a:gd name="connsiteX1" fmla="*/ 5108 w 9775"/>
                <a:gd name="connsiteY1" fmla="*/ 9866 h 9775"/>
                <a:gd name="connsiteX2" fmla="*/ 220 w 9775"/>
                <a:gd name="connsiteY2" fmla="*/ 4978 h 9775"/>
                <a:gd name="connsiteX3" fmla="*/ 5108 w 9775"/>
                <a:gd name="connsiteY3" fmla="*/ 90 h 9775"/>
                <a:gd name="connsiteX4" fmla="*/ 999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78"/>
                  </a:moveTo>
                  <a:cubicBezTo>
                    <a:pt x="9996" y="7677"/>
                    <a:pt x="7807" y="9866"/>
                    <a:pt x="5108" y="9866"/>
                  </a:cubicBezTo>
                  <a:cubicBezTo>
                    <a:pt x="2408" y="9866"/>
                    <a:pt x="220" y="7677"/>
                    <a:pt x="220" y="4978"/>
                  </a:cubicBezTo>
                  <a:cubicBezTo>
                    <a:pt x="220" y="2278"/>
                    <a:pt x="2408" y="90"/>
                    <a:pt x="5108" y="90"/>
                  </a:cubicBezTo>
                  <a:cubicBezTo>
                    <a:pt x="7807" y="90"/>
                    <a:pt x="9996" y="2278"/>
                    <a:pt x="999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CBF56662-B427-5A72-A8C9-217ABF29253B}"/>
                </a:ext>
              </a:extLst>
            </p:cNvPr>
            <p:cNvSpPr/>
            <p:nvPr/>
          </p:nvSpPr>
          <p:spPr>
            <a:xfrm>
              <a:off x="11805084" y="2007808"/>
              <a:ext cx="9775" cy="9775"/>
            </a:xfrm>
            <a:custGeom>
              <a:avLst/>
              <a:gdLst>
                <a:gd name="connsiteX0" fmla="*/ 10006 w 9775"/>
                <a:gd name="connsiteY0" fmla="*/ 4978 h 9775"/>
                <a:gd name="connsiteX1" fmla="*/ 5118 w 9775"/>
                <a:gd name="connsiteY1" fmla="*/ 9866 h 9775"/>
                <a:gd name="connsiteX2" fmla="*/ 230 w 9775"/>
                <a:gd name="connsiteY2" fmla="*/ 4978 h 9775"/>
                <a:gd name="connsiteX3" fmla="*/ 5118 w 9775"/>
                <a:gd name="connsiteY3" fmla="*/ 90 h 9775"/>
                <a:gd name="connsiteX4" fmla="*/ 1000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78"/>
                  </a:moveTo>
                  <a:cubicBezTo>
                    <a:pt x="10006" y="7677"/>
                    <a:pt x="7817" y="9866"/>
                    <a:pt x="5118" y="9866"/>
                  </a:cubicBezTo>
                  <a:cubicBezTo>
                    <a:pt x="2418" y="9866"/>
                    <a:pt x="230" y="7677"/>
                    <a:pt x="230" y="4978"/>
                  </a:cubicBezTo>
                  <a:cubicBezTo>
                    <a:pt x="230" y="2278"/>
                    <a:pt x="2418" y="90"/>
                    <a:pt x="5118" y="90"/>
                  </a:cubicBezTo>
                  <a:cubicBezTo>
                    <a:pt x="7817" y="90"/>
                    <a:pt x="10006" y="2278"/>
                    <a:pt x="1000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4C8A45E2-38BF-1EC5-107A-28B22AD4409A}"/>
                </a:ext>
              </a:extLst>
            </p:cNvPr>
            <p:cNvSpPr/>
            <p:nvPr/>
          </p:nvSpPr>
          <p:spPr>
            <a:xfrm>
              <a:off x="11853963" y="2007808"/>
              <a:ext cx="9775" cy="9775"/>
            </a:xfrm>
            <a:custGeom>
              <a:avLst/>
              <a:gdLst>
                <a:gd name="connsiteX0" fmla="*/ 10016 w 9775"/>
                <a:gd name="connsiteY0" fmla="*/ 4978 h 9775"/>
                <a:gd name="connsiteX1" fmla="*/ 5128 w 9775"/>
                <a:gd name="connsiteY1" fmla="*/ 9866 h 9775"/>
                <a:gd name="connsiteX2" fmla="*/ 240 w 9775"/>
                <a:gd name="connsiteY2" fmla="*/ 4978 h 9775"/>
                <a:gd name="connsiteX3" fmla="*/ 5128 w 9775"/>
                <a:gd name="connsiteY3" fmla="*/ 90 h 9775"/>
                <a:gd name="connsiteX4" fmla="*/ 1001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78"/>
                  </a:moveTo>
                  <a:cubicBezTo>
                    <a:pt x="10016" y="7677"/>
                    <a:pt x="7827" y="9866"/>
                    <a:pt x="5128" y="9866"/>
                  </a:cubicBezTo>
                  <a:cubicBezTo>
                    <a:pt x="2428" y="9866"/>
                    <a:pt x="240" y="7677"/>
                    <a:pt x="240" y="4978"/>
                  </a:cubicBezTo>
                  <a:cubicBezTo>
                    <a:pt x="240" y="2278"/>
                    <a:pt x="2428" y="90"/>
                    <a:pt x="5128" y="90"/>
                  </a:cubicBezTo>
                  <a:cubicBezTo>
                    <a:pt x="7827" y="90"/>
                    <a:pt x="10016" y="2278"/>
                    <a:pt x="1001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B7C047CA-1AEA-6006-F62A-C25CC2239477}"/>
                </a:ext>
              </a:extLst>
            </p:cNvPr>
            <p:cNvSpPr/>
            <p:nvPr/>
          </p:nvSpPr>
          <p:spPr>
            <a:xfrm>
              <a:off x="11902841" y="2007808"/>
              <a:ext cx="9775" cy="9775"/>
            </a:xfrm>
            <a:custGeom>
              <a:avLst/>
              <a:gdLst>
                <a:gd name="connsiteX0" fmla="*/ 10026 w 9775"/>
                <a:gd name="connsiteY0" fmla="*/ 4978 h 9775"/>
                <a:gd name="connsiteX1" fmla="*/ 5138 w 9775"/>
                <a:gd name="connsiteY1" fmla="*/ 9866 h 9775"/>
                <a:gd name="connsiteX2" fmla="*/ 250 w 9775"/>
                <a:gd name="connsiteY2" fmla="*/ 4978 h 9775"/>
                <a:gd name="connsiteX3" fmla="*/ 5138 w 9775"/>
                <a:gd name="connsiteY3" fmla="*/ 90 h 9775"/>
                <a:gd name="connsiteX4" fmla="*/ 1002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78"/>
                  </a:moveTo>
                  <a:cubicBezTo>
                    <a:pt x="10026" y="7677"/>
                    <a:pt x="7837" y="9866"/>
                    <a:pt x="5138" y="9866"/>
                  </a:cubicBezTo>
                  <a:cubicBezTo>
                    <a:pt x="2438" y="9866"/>
                    <a:pt x="250" y="7677"/>
                    <a:pt x="250" y="4978"/>
                  </a:cubicBezTo>
                  <a:cubicBezTo>
                    <a:pt x="250" y="2278"/>
                    <a:pt x="2438" y="90"/>
                    <a:pt x="5138" y="90"/>
                  </a:cubicBezTo>
                  <a:cubicBezTo>
                    <a:pt x="7837" y="90"/>
                    <a:pt x="10026" y="2278"/>
                    <a:pt x="1002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F6214580-2203-3EE5-DD01-D0FBE43802D8}"/>
                </a:ext>
              </a:extLst>
            </p:cNvPr>
            <p:cNvSpPr/>
            <p:nvPr/>
          </p:nvSpPr>
          <p:spPr>
            <a:xfrm>
              <a:off x="11951719" y="2007808"/>
              <a:ext cx="9775" cy="9775"/>
            </a:xfrm>
            <a:custGeom>
              <a:avLst/>
              <a:gdLst>
                <a:gd name="connsiteX0" fmla="*/ 10036 w 9775"/>
                <a:gd name="connsiteY0" fmla="*/ 4978 h 9775"/>
                <a:gd name="connsiteX1" fmla="*/ 5148 w 9775"/>
                <a:gd name="connsiteY1" fmla="*/ 9866 h 9775"/>
                <a:gd name="connsiteX2" fmla="*/ 260 w 9775"/>
                <a:gd name="connsiteY2" fmla="*/ 4978 h 9775"/>
                <a:gd name="connsiteX3" fmla="*/ 5148 w 9775"/>
                <a:gd name="connsiteY3" fmla="*/ 90 h 9775"/>
                <a:gd name="connsiteX4" fmla="*/ 1003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78"/>
                  </a:moveTo>
                  <a:cubicBezTo>
                    <a:pt x="10036" y="7677"/>
                    <a:pt x="7847" y="9866"/>
                    <a:pt x="5148" y="9866"/>
                  </a:cubicBezTo>
                  <a:cubicBezTo>
                    <a:pt x="2448" y="9866"/>
                    <a:pt x="260" y="7677"/>
                    <a:pt x="260" y="4978"/>
                  </a:cubicBezTo>
                  <a:cubicBezTo>
                    <a:pt x="260" y="2278"/>
                    <a:pt x="2448" y="90"/>
                    <a:pt x="5148" y="90"/>
                  </a:cubicBezTo>
                  <a:cubicBezTo>
                    <a:pt x="7847" y="90"/>
                    <a:pt x="10036" y="2278"/>
                    <a:pt x="1003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B6892972-5E91-7C17-6814-52A8F64D68BD}"/>
                </a:ext>
              </a:extLst>
            </p:cNvPr>
            <p:cNvSpPr/>
            <p:nvPr/>
          </p:nvSpPr>
          <p:spPr>
            <a:xfrm>
              <a:off x="12000598" y="2007808"/>
              <a:ext cx="9775" cy="9775"/>
            </a:xfrm>
            <a:custGeom>
              <a:avLst/>
              <a:gdLst>
                <a:gd name="connsiteX0" fmla="*/ 10046 w 9775"/>
                <a:gd name="connsiteY0" fmla="*/ 4978 h 9775"/>
                <a:gd name="connsiteX1" fmla="*/ 5158 w 9775"/>
                <a:gd name="connsiteY1" fmla="*/ 9866 h 9775"/>
                <a:gd name="connsiteX2" fmla="*/ 270 w 9775"/>
                <a:gd name="connsiteY2" fmla="*/ 4978 h 9775"/>
                <a:gd name="connsiteX3" fmla="*/ 5158 w 9775"/>
                <a:gd name="connsiteY3" fmla="*/ 90 h 9775"/>
                <a:gd name="connsiteX4" fmla="*/ 1004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78"/>
                  </a:moveTo>
                  <a:cubicBezTo>
                    <a:pt x="10046" y="7677"/>
                    <a:pt x="7857" y="9866"/>
                    <a:pt x="5158" y="9866"/>
                  </a:cubicBezTo>
                  <a:cubicBezTo>
                    <a:pt x="2458" y="9866"/>
                    <a:pt x="270" y="7677"/>
                    <a:pt x="270" y="4978"/>
                  </a:cubicBezTo>
                  <a:cubicBezTo>
                    <a:pt x="270" y="2278"/>
                    <a:pt x="2458" y="90"/>
                    <a:pt x="5158" y="90"/>
                  </a:cubicBezTo>
                  <a:cubicBezTo>
                    <a:pt x="7857" y="90"/>
                    <a:pt x="10046" y="2278"/>
                    <a:pt x="1004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40276E8E-5593-488A-7625-12D83E9D7B60}"/>
                </a:ext>
              </a:extLst>
            </p:cNvPr>
            <p:cNvSpPr/>
            <p:nvPr/>
          </p:nvSpPr>
          <p:spPr>
            <a:xfrm>
              <a:off x="12049476" y="2007808"/>
              <a:ext cx="9775" cy="9775"/>
            </a:xfrm>
            <a:custGeom>
              <a:avLst/>
              <a:gdLst>
                <a:gd name="connsiteX0" fmla="*/ 10056 w 9775"/>
                <a:gd name="connsiteY0" fmla="*/ 4978 h 9775"/>
                <a:gd name="connsiteX1" fmla="*/ 5168 w 9775"/>
                <a:gd name="connsiteY1" fmla="*/ 9866 h 9775"/>
                <a:gd name="connsiteX2" fmla="*/ 280 w 9775"/>
                <a:gd name="connsiteY2" fmla="*/ 4978 h 9775"/>
                <a:gd name="connsiteX3" fmla="*/ 5168 w 9775"/>
                <a:gd name="connsiteY3" fmla="*/ 90 h 9775"/>
                <a:gd name="connsiteX4" fmla="*/ 1005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78"/>
                  </a:moveTo>
                  <a:cubicBezTo>
                    <a:pt x="10056" y="7677"/>
                    <a:pt x="7867" y="9866"/>
                    <a:pt x="5168" y="9866"/>
                  </a:cubicBezTo>
                  <a:cubicBezTo>
                    <a:pt x="2468" y="9866"/>
                    <a:pt x="280" y="7677"/>
                    <a:pt x="280" y="4978"/>
                  </a:cubicBezTo>
                  <a:cubicBezTo>
                    <a:pt x="280" y="2278"/>
                    <a:pt x="2468" y="90"/>
                    <a:pt x="5168" y="90"/>
                  </a:cubicBezTo>
                  <a:cubicBezTo>
                    <a:pt x="7867" y="90"/>
                    <a:pt x="10056" y="2278"/>
                    <a:pt x="1005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CECE7F61-8C60-705A-0F85-FCEC498B7B1F}"/>
                </a:ext>
              </a:extLst>
            </p:cNvPr>
            <p:cNvSpPr/>
            <p:nvPr/>
          </p:nvSpPr>
          <p:spPr>
            <a:xfrm>
              <a:off x="12098354" y="2007808"/>
              <a:ext cx="9775" cy="9775"/>
            </a:xfrm>
            <a:custGeom>
              <a:avLst/>
              <a:gdLst>
                <a:gd name="connsiteX0" fmla="*/ 10066 w 9775"/>
                <a:gd name="connsiteY0" fmla="*/ 4978 h 9775"/>
                <a:gd name="connsiteX1" fmla="*/ 5178 w 9775"/>
                <a:gd name="connsiteY1" fmla="*/ 9866 h 9775"/>
                <a:gd name="connsiteX2" fmla="*/ 290 w 9775"/>
                <a:gd name="connsiteY2" fmla="*/ 4978 h 9775"/>
                <a:gd name="connsiteX3" fmla="*/ 5178 w 9775"/>
                <a:gd name="connsiteY3" fmla="*/ 90 h 9775"/>
                <a:gd name="connsiteX4" fmla="*/ 1006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78"/>
                  </a:moveTo>
                  <a:cubicBezTo>
                    <a:pt x="10066" y="7677"/>
                    <a:pt x="7877" y="9866"/>
                    <a:pt x="5178" y="9866"/>
                  </a:cubicBezTo>
                  <a:cubicBezTo>
                    <a:pt x="2478" y="9866"/>
                    <a:pt x="290" y="7677"/>
                    <a:pt x="290" y="4978"/>
                  </a:cubicBezTo>
                  <a:cubicBezTo>
                    <a:pt x="290" y="2278"/>
                    <a:pt x="2478" y="90"/>
                    <a:pt x="5178" y="90"/>
                  </a:cubicBezTo>
                  <a:cubicBezTo>
                    <a:pt x="7877" y="90"/>
                    <a:pt x="10066" y="2278"/>
                    <a:pt x="1006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B6C8D91B-800F-C0D1-AA1F-18823BCA3060}"/>
                </a:ext>
              </a:extLst>
            </p:cNvPr>
            <p:cNvSpPr/>
            <p:nvPr/>
          </p:nvSpPr>
          <p:spPr>
            <a:xfrm>
              <a:off x="12147233" y="2007808"/>
              <a:ext cx="9775" cy="9775"/>
            </a:xfrm>
            <a:custGeom>
              <a:avLst/>
              <a:gdLst>
                <a:gd name="connsiteX0" fmla="*/ 10076 w 9775"/>
                <a:gd name="connsiteY0" fmla="*/ 4978 h 9775"/>
                <a:gd name="connsiteX1" fmla="*/ 5188 w 9775"/>
                <a:gd name="connsiteY1" fmla="*/ 9866 h 9775"/>
                <a:gd name="connsiteX2" fmla="*/ 300 w 9775"/>
                <a:gd name="connsiteY2" fmla="*/ 4978 h 9775"/>
                <a:gd name="connsiteX3" fmla="*/ 5188 w 9775"/>
                <a:gd name="connsiteY3" fmla="*/ 90 h 9775"/>
                <a:gd name="connsiteX4" fmla="*/ 10076 w 9775"/>
                <a:gd name="connsiteY4" fmla="*/ 497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78"/>
                  </a:moveTo>
                  <a:cubicBezTo>
                    <a:pt x="10076" y="7677"/>
                    <a:pt x="7887" y="9866"/>
                    <a:pt x="5188" y="9866"/>
                  </a:cubicBezTo>
                  <a:cubicBezTo>
                    <a:pt x="2488" y="9866"/>
                    <a:pt x="300" y="7677"/>
                    <a:pt x="300" y="4978"/>
                  </a:cubicBezTo>
                  <a:cubicBezTo>
                    <a:pt x="300" y="2278"/>
                    <a:pt x="2488" y="90"/>
                    <a:pt x="5188" y="90"/>
                  </a:cubicBezTo>
                  <a:cubicBezTo>
                    <a:pt x="7887" y="90"/>
                    <a:pt x="10076" y="2278"/>
                    <a:pt x="10076" y="497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6938D2BA-512B-5730-2D4D-FDBFF78B38B7}"/>
                </a:ext>
              </a:extLst>
            </p:cNvPr>
            <p:cNvSpPr/>
            <p:nvPr/>
          </p:nvSpPr>
          <p:spPr>
            <a:xfrm>
              <a:off x="10680883" y="2056687"/>
              <a:ext cx="9775" cy="9775"/>
            </a:xfrm>
            <a:custGeom>
              <a:avLst/>
              <a:gdLst>
                <a:gd name="connsiteX0" fmla="*/ 9776 w 9775"/>
                <a:gd name="connsiteY0" fmla="*/ 4988 h 9775"/>
                <a:gd name="connsiteX1" fmla="*/ 4888 w 9775"/>
                <a:gd name="connsiteY1" fmla="*/ 9876 h 9775"/>
                <a:gd name="connsiteX2" fmla="*/ 0 w 9775"/>
                <a:gd name="connsiteY2" fmla="*/ 4988 h 9775"/>
                <a:gd name="connsiteX3" fmla="*/ 4888 w 9775"/>
                <a:gd name="connsiteY3" fmla="*/ 100 h 9775"/>
                <a:gd name="connsiteX4" fmla="*/ 977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88"/>
                  </a:moveTo>
                  <a:cubicBezTo>
                    <a:pt x="9776" y="7687"/>
                    <a:pt x="7587" y="9876"/>
                    <a:pt x="4888" y="9876"/>
                  </a:cubicBezTo>
                  <a:cubicBezTo>
                    <a:pt x="2188" y="9876"/>
                    <a:pt x="0" y="7687"/>
                    <a:pt x="0" y="4988"/>
                  </a:cubicBezTo>
                  <a:cubicBezTo>
                    <a:pt x="0" y="2288"/>
                    <a:pt x="2188" y="100"/>
                    <a:pt x="4888" y="100"/>
                  </a:cubicBezTo>
                  <a:cubicBezTo>
                    <a:pt x="7587" y="100"/>
                    <a:pt x="9776" y="2288"/>
                    <a:pt x="977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5B700ECD-EF8B-1A46-0732-9DAA8895BA77}"/>
                </a:ext>
              </a:extLst>
            </p:cNvPr>
            <p:cNvSpPr/>
            <p:nvPr/>
          </p:nvSpPr>
          <p:spPr>
            <a:xfrm>
              <a:off x="10729761" y="2056687"/>
              <a:ext cx="9775" cy="9775"/>
            </a:xfrm>
            <a:custGeom>
              <a:avLst/>
              <a:gdLst>
                <a:gd name="connsiteX0" fmla="*/ 9786 w 9775"/>
                <a:gd name="connsiteY0" fmla="*/ 4988 h 9775"/>
                <a:gd name="connsiteX1" fmla="*/ 4898 w 9775"/>
                <a:gd name="connsiteY1" fmla="*/ 9876 h 9775"/>
                <a:gd name="connsiteX2" fmla="*/ 10 w 9775"/>
                <a:gd name="connsiteY2" fmla="*/ 4988 h 9775"/>
                <a:gd name="connsiteX3" fmla="*/ 4898 w 9775"/>
                <a:gd name="connsiteY3" fmla="*/ 100 h 9775"/>
                <a:gd name="connsiteX4" fmla="*/ 978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88"/>
                  </a:moveTo>
                  <a:cubicBezTo>
                    <a:pt x="9786" y="7687"/>
                    <a:pt x="7597" y="9876"/>
                    <a:pt x="4898" y="9876"/>
                  </a:cubicBezTo>
                  <a:cubicBezTo>
                    <a:pt x="2198" y="9876"/>
                    <a:pt x="10" y="7687"/>
                    <a:pt x="10" y="4988"/>
                  </a:cubicBezTo>
                  <a:cubicBezTo>
                    <a:pt x="10" y="2288"/>
                    <a:pt x="2198" y="100"/>
                    <a:pt x="4898" y="100"/>
                  </a:cubicBezTo>
                  <a:cubicBezTo>
                    <a:pt x="7597" y="100"/>
                    <a:pt x="9786" y="2288"/>
                    <a:pt x="978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55995578-BA25-9695-7E89-8697983A21CA}"/>
                </a:ext>
              </a:extLst>
            </p:cNvPr>
            <p:cNvSpPr/>
            <p:nvPr/>
          </p:nvSpPr>
          <p:spPr>
            <a:xfrm>
              <a:off x="10778639" y="2056687"/>
              <a:ext cx="9775" cy="9775"/>
            </a:xfrm>
            <a:custGeom>
              <a:avLst/>
              <a:gdLst>
                <a:gd name="connsiteX0" fmla="*/ 9796 w 9775"/>
                <a:gd name="connsiteY0" fmla="*/ 4988 h 9775"/>
                <a:gd name="connsiteX1" fmla="*/ 4908 w 9775"/>
                <a:gd name="connsiteY1" fmla="*/ 9876 h 9775"/>
                <a:gd name="connsiteX2" fmla="*/ 20 w 9775"/>
                <a:gd name="connsiteY2" fmla="*/ 4988 h 9775"/>
                <a:gd name="connsiteX3" fmla="*/ 4908 w 9775"/>
                <a:gd name="connsiteY3" fmla="*/ 100 h 9775"/>
                <a:gd name="connsiteX4" fmla="*/ 979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88"/>
                  </a:moveTo>
                  <a:cubicBezTo>
                    <a:pt x="9796" y="7687"/>
                    <a:pt x="7607" y="9876"/>
                    <a:pt x="4908" y="9876"/>
                  </a:cubicBezTo>
                  <a:cubicBezTo>
                    <a:pt x="2208" y="9876"/>
                    <a:pt x="20" y="7687"/>
                    <a:pt x="20" y="4988"/>
                  </a:cubicBezTo>
                  <a:cubicBezTo>
                    <a:pt x="20" y="2288"/>
                    <a:pt x="2208" y="100"/>
                    <a:pt x="4908" y="100"/>
                  </a:cubicBezTo>
                  <a:cubicBezTo>
                    <a:pt x="7607" y="100"/>
                    <a:pt x="9796" y="2288"/>
                    <a:pt x="979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0603E79-89AA-29F6-27F5-2B23892B7E9E}"/>
                </a:ext>
              </a:extLst>
            </p:cNvPr>
            <p:cNvSpPr/>
            <p:nvPr/>
          </p:nvSpPr>
          <p:spPr>
            <a:xfrm>
              <a:off x="10827518" y="2056687"/>
              <a:ext cx="9775" cy="9775"/>
            </a:xfrm>
            <a:custGeom>
              <a:avLst/>
              <a:gdLst>
                <a:gd name="connsiteX0" fmla="*/ 9806 w 9775"/>
                <a:gd name="connsiteY0" fmla="*/ 4988 h 9775"/>
                <a:gd name="connsiteX1" fmla="*/ 4918 w 9775"/>
                <a:gd name="connsiteY1" fmla="*/ 9876 h 9775"/>
                <a:gd name="connsiteX2" fmla="*/ 30 w 9775"/>
                <a:gd name="connsiteY2" fmla="*/ 4988 h 9775"/>
                <a:gd name="connsiteX3" fmla="*/ 4918 w 9775"/>
                <a:gd name="connsiteY3" fmla="*/ 100 h 9775"/>
                <a:gd name="connsiteX4" fmla="*/ 980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88"/>
                  </a:moveTo>
                  <a:cubicBezTo>
                    <a:pt x="9806" y="7687"/>
                    <a:pt x="7617" y="9876"/>
                    <a:pt x="4918" y="9876"/>
                  </a:cubicBezTo>
                  <a:cubicBezTo>
                    <a:pt x="2218" y="9876"/>
                    <a:pt x="30" y="7687"/>
                    <a:pt x="30" y="4988"/>
                  </a:cubicBezTo>
                  <a:cubicBezTo>
                    <a:pt x="30" y="2288"/>
                    <a:pt x="2218" y="100"/>
                    <a:pt x="4918" y="100"/>
                  </a:cubicBezTo>
                  <a:cubicBezTo>
                    <a:pt x="7617" y="100"/>
                    <a:pt x="9806" y="2288"/>
                    <a:pt x="980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C159C71-35B0-A055-34FD-F437C17B8517}"/>
                </a:ext>
              </a:extLst>
            </p:cNvPr>
            <p:cNvSpPr/>
            <p:nvPr/>
          </p:nvSpPr>
          <p:spPr>
            <a:xfrm>
              <a:off x="10876396" y="2056687"/>
              <a:ext cx="9775" cy="9775"/>
            </a:xfrm>
            <a:custGeom>
              <a:avLst/>
              <a:gdLst>
                <a:gd name="connsiteX0" fmla="*/ 9816 w 9775"/>
                <a:gd name="connsiteY0" fmla="*/ 4988 h 9775"/>
                <a:gd name="connsiteX1" fmla="*/ 4928 w 9775"/>
                <a:gd name="connsiteY1" fmla="*/ 9876 h 9775"/>
                <a:gd name="connsiteX2" fmla="*/ 40 w 9775"/>
                <a:gd name="connsiteY2" fmla="*/ 4988 h 9775"/>
                <a:gd name="connsiteX3" fmla="*/ 4928 w 9775"/>
                <a:gd name="connsiteY3" fmla="*/ 100 h 9775"/>
                <a:gd name="connsiteX4" fmla="*/ 981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88"/>
                  </a:moveTo>
                  <a:cubicBezTo>
                    <a:pt x="9816" y="7687"/>
                    <a:pt x="7627" y="9876"/>
                    <a:pt x="4928" y="9876"/>
                  </a:cubicBezTo>
                  <a:cubicBezTo>
                    <a:pt x="2228" y="9876"/>
                    <a:pt x="40" y="7687"/>
                    <a:pt x="40" y="4988"/>
                  </a:cubicBezTo>
                  <a:cubicBezTo>
                    <a:pt x="40" y="2288"/>
                    <a:pt x="2228" y="100"/>
                    <a:pt x="4928" y="100"/>
                  </a:cubicBezTo>
                  <a:cubicBezTo>
                    <a:pt x="7627" y="100"/>
                    <a:pt x="9816" y="2288"/>
                    <a:pt x="981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30FD4B5E-5603-3E79-3DE8-EC165D367954}"/>
                </a:ext>
              </a:extLst>
            </p:cNvPr>
            <p:cNvSpPr/>
            <p:nvPr/>
          </p:nvSpPr>
          <p:spPr>
            <a:xfrm>
              <a:off x="10925274" y="2056687"/>
              <a:ext cx="9775" cy="9775"/>
            </a:xfrm>
            <a:custGeom>
              <a:avLst/>
              <a:gdLst>
                <a:gd name="connsiteX0" fmla="*/ 9826 w 9775"/>
                <a:gd name="connsiteY0" fmla="*/ 4988 h 9775"/>
                <a:gd name="connsiteX1" fmla="*/ 4938 w 9775"/>
                <a:gd name="connsiteY1" fmla="*/ 9876 h 9775"/>
                <a:gd name="connsiteX2" fmla="*/ 50 w 9775"/>
                <a:gd name="connsiteY2" fmla="*/ 4988 h 9775"/>
                <a:gd name="connsiteX3" fmla="*/ 4938 w 9775"/>
                <a:gd name="connsiteY3" fmla="*/ 100 h 9775"/>
                <a:gd name="connsiteX4" fmla="*/ 982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88"/>
                  </a:moveTo>
                  <a:cubicBezTo>
                    <a:pt x="9826" y="7687"/>
                    <a:pt x="7637" y="9876"/>
                    <a:pt x="4938" y="9876"/>
                  </a:cubicBezTo>
                  <a:cubicBezTo>
                    <a:pt x="2238" y="9876"/>
                    <a:pt x="50" y="7687"/>
                    <a:pt x="50" y="4988"/>
                  </a:cubicBezTo>
                  <a:cubicBezTo>
                    <a:pt x="50" y="2288"/>
                    <a:pt x="2238" y="100"/>
                    <a:pt x="4938" y="100"/>
                  </a:cubicBezTo>
                  <a:cubicBezTo>
                    <a:pt x="7637" y="100"/>
                    <a:pt x="9826" y="2288"/>
                    <a:pt x="982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6A23AC5-9C83-023D-C87B-55D7284D0825}"/>
                </a:ext>
              </a:extLst>
            </p:cNvPr>
            <p:cNvSpPr/>
            <p:nvPr/>
          </p:nvSpPr>
          <p:spPr>
            <a:xfrm>
              <a:off x="10974153" y="2056687"/>
              <a:ext cx="9775" cy="9775"/>
            </a:xfrm>
            <a:custGeom>
              <a:avLst/>
              <a:gdLst>
                <a:gd name="connsiteX0" fmla="*/ 9836 w 9775"/>
                <a:gd name="connsiteY0" fmla="*/ 4988 h 9775"/>
                <a:gd name="connsiteX1" fmla="*/ 4948 w 9775"/>
                <a:gd name="connsiteY1" fmla="*/ 9876 h 9775"/>
                <a:gd name="connsiteX2" fmla="*/ 60 w 9775"/>
                <a:gd name="connsiteY2" fmla="*/ 4988 h 9775"/>
                <a:gd name="connsiteX3" fmla="*/ 4948 w 9775"/>
                <a:gd name="connsiteY3" fmla="*/ 100 h 9775"/>
                <a:gd name="connsiteX4" fmla="*/ 983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88"/>
                  </a:moveTo>
                  <a:cubicBezTo>
                    <a:pt x="9836" y="7687"/>
                    <a:pt x="7647" y="9876"/>
                    <a:pt x="4948" y="9876"/>
                  </a:cubicBezTo>
                  <a:cubicBezTo>
                    <a:pt x="2248" y="9876"/>
                    <a:pt x="60" y="7687"/>
                    <a:pt x="60" y="4988"/>
                  </a:cubicBezTo>
                  <a:cubicBezTo>
                    <a:pt x="60" y="2288"/>
                    <a:pt x="2248" y="100"/>
                    <a:pt x="4948" y="100"/>
                  </a:cubicBezTo>
                  <a:cubicBezTo>
                    <a:pt x="7647" y="100"/>
                    <a:pt x="9836" y="2288"/>
                    <a:pt x="983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08336326-48FA-4659-8F1D-65D076EC6F8F}"/>
                </a:ext>
              </a:extLst>
            </p:cNvPr>
            <p:cNvSpPr/>
            <p:nvPr/>
          </p:nvSpPr>
          <p:spPr>
            <a:xfrm>
              <a:off x="11023031" y="2056687"/>
              <a:ext cx="9775" cy="9775"/>
            </a:xfrm>
            <a:custGeom>
              <a:avLst/>
              <a:gdLst>
                <a:gd name="connsiteX0" fmla="*/ 9846 w 9775"/>
                <a:gd name="connsiteY0" fmla="*/ 4988 h 9775"/>
                <a:gd name="connsiteX1" fmla="*/ 4958 w 9775"/>
                <a:gd name="connsiteY1" fmla="*/ 9876 h 9775"/>
                <a:gd name="connsiteX2" fmla="*/ 70 w 9775"/>
                <a:gd name="connsiteY2" fmla="*/ 4988 h 9775"/>
                <a:gd name="connsiteX3" fmla="*/ 4958 w 9775"/>
                <a:gd name="connsiteY3" fmla="*/ 100 h 9775"/>
                <a:gd name="connsiteX4" fmla="*/ 984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88"/>
                  </a:moveTo>
                  <a:cubicBezTo>
                    <a:pt x="9846" y="7687"/>
                    <a:pt x="7657" y="9876"/>
                    <a:pt x="4958" y="9876"/>
                  </a:cubicBezTo>
                  <a:cubicBezTo>
                    <a:pt x="2258" y="9876"/>
                    <a:pt x="70" y="7687"/>
                    <a:pt x="70" y="4988"/>
                  </a:cubicBezTo>
                  <a:cubicBezTo>
                    <a:pt x="70" y="2288"/>
                    <a:pt x="2258" y="100"/>
                    <a:pt x="4958" y="100"/>
                  </a:cubicBezTo>
                  <a:cubicBezTo>
                    <a:pt x="7657" y="100"/>
                    <a:pt x="9846" y="2288"/>
                    <a:pt x="984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6599FC2C-1B95-AFF8-066B-04E7FE4ECCEF}"/>
                </a:ext>
              </a:extLst>
            </p:cNvPr>
            <p:cNvSpPr/>
            <p:nvPr/>
          </p:nvSpPr>
          <p:spPr>
            <a:xfrm>
              <a:off x="11071909" y="2056687"/>
              <a:ext cx="9775" cy="9775"/>
            </a:xfrm>
            <a:custGeom>
              <a:avLst/>
              <a:gdLst>
                <a:gd name="connsiteX0" fmla="*/ 9856 w 9775"/>
                <a:gd name="connsiteY0" fmla="*/ 4988 h 9775"/>
                <a:gd name="connsiteX1" fmla="*/ 4968 w 9775"/>
                <a:gd name="connsiteY1" fmla="*/ 9876 h 9775"/>
                <a:gd name="connsiteX2" fmla="*/ 80 w 9775"/>
                <a:gd name="connsiteY2" fmla="*/ 4988 h 9775"/>
                <a:gd name="connsiteX3" fmla="*/ 4968 w 9775"/>
                <a:gd name="connsiteY3" fmla="*/ 100 h 9775"/>
                <a:gd name="connsiteX4" fmla="*/ 985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88"/>
                  </a:moveTo>
                  <a:cubicBezTo>
                    <a:pt x="9856" y="7687"/>
                    <a:pt x="7667" y="9876"/>
                    <a:pt x="4968" y="9876"/>
                  </a:cubicBezTo>
                  <a:cubicBezTo>
                    <a:pt x="2268" y="9876"/>
                    <a:pt x="80" y="7687"/>
                    <a:pt x="80" y="4988"/>
                  </a:cubicBezTo>
                  <a:cubicBezTo>
                    <a:pt x="80" y="2288"/>
                    <a:pt x="2268" y="100"/>
                    <a:pt x="4968" y="100"/>
                  </a:cubicBezTo>
                  <a:cubicBezTo>
                    <a:pt x="7667" y="100"/>
                    <a:pt x="9856" y="2288"/>
                    <a:pt x="985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0CA853D-9F0E-6950-B386-A4D1BB2BBA3B}"/>
                </a:ext>
              </a:extLst>
            </p:cNvPr>
            <p:cNvSpPr/>
            <p:nvPr/>
          </p:nvSpPr>
          <p:spPr>
            <a:xfrm>
              <a:off x="11120788" y="2056687"/>
              <a:ext cx="9775" cy="9775"/>
            </a:xfrm>
            <a:custGeom>
              <a:avLst/>
              <a:gdLst>
                <a:gd name="connsiteX0" fmla="*/ 9866 w 9775"/>
                <a:gd name="connsiteY0" fmla="*/ 4988 h 9775"/>
                <a:gd name="connsiteX1" fmla="*/ 4978 w 9775"/>
                <a:gd name="connsiteY1" fmla="*/ 9876 h 9775"/>
                <a:gd name="connsiteX2" fmla="*/ 90 w 9775"/>
                <a:gd name="connsiteY2" fmla="*/ 4988 h 9775"/>
                <a:gd name="connsiteX3" fmla="*/ 4978 w 9775"/>
                <a:gd name="connsiteY3" fmla="*/ 100 h 9775"/>
                <a:gd name="connsiteX4" fmla="*/ 986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88"/>
                  </a:moveTo>
                  <a:cubicBezTo>
                    <a:pt x="9866" y="7687"/>
                    <a:pt x="7677" y="9876"/>
                    <a:pt x="4978" y="9876"/>
                  </a:cubicBezTo>
                  <a:cubicBezTo>
                    <a:pt x="2278" y="9876"/>
                    <a:pt x="90" y="7687"/>
                    <a:pt x="90" y="4988"/>
                  </a:cubicBezTo>
                  <a:cubicBezTo>
                    <a:pt x="90" y="2288"/>
                    <a:pt x="2278" y="100"/>
                    <a:pt x="4978" y="100"/>
                  </a:cubicBezTo>
                  <a:cubicBezTo>
                    <a:pt x="7677" y="100"/>
                    <a:pt x="9866" y="2288"/>
                    <a:pt x="986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50CA420-4C77-BC0A-D6D4-0FE71451F593}"/>
                </a:ext>
              </a:extLst>
            </p:cNvPr>
            <p:cNvSpPr/>
            <p:nvPr/>
          </p:nvSpPr>
          <p:spPr>
            <a:xfrm>
              <a:off x="11169666" y="2056687"/>
              <a:ext cx="9775" cy="9775"/>
            </a:xfrm>
            <a:custGeom>
              <a:avLst/>
              <a:gdLst>
                <a:gd name="connsiteX0" fmla="*/ 9876 w 9775"/>
                <a:gd name="connsiteY0" fmla="*/ 4988 h 9775"/>
                <a:gd name="connsiteX1" fmla="*/ 4988 w 9775"/>
                <a:gd name="connsiteY1" fmla="*/ 9876 h 9775"/>
                <a:gd name="connsiteX2" fmla="*/ 100 w 9775"/>
                <a:gd name="connsiteY2" fmla="*/ 4988 h 9775"/>
                <a:gd name="connsiteX3" fmla="*/ 4988 w 9775"/>
                <a:gd name="connsiteY3" fmla="*/ 100 h 9775"/>
                <a:gd name="connsiteX4" fmla="*/ 987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88"/>
                  </a:moveTo>
                  <a:cubicBezTo>
                    <a:pt x="9876" y="7687"/>
                    <a:pt x="7687" y="9876"/>
                    <a:pt x="4988" y="9876"/>
                  </a:cubicBezTo>
                  <a:cubicBezTo>
                    <a:pt x="2288" y="9876"/>
                    <a:pt x="100" y="7687"/>
                    <a:pt x="100" y="4988"/>
                  </a:cubicBezTo>
                  <a:cubicBezTo>
                    <a:pt x="100" y="2288"/>
                    <a:pt x="2288" y="100"/>
                    <a:pt x="4988" y="100"/>
                  </a:cubicBezTo>
                  <a:cubicBezTo>
                    <a:pt x="7687" y="100"/>
                    <a:pt x="9876" y="2288"/>
                    <a:pt x="987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5E8A268E-5D02-5A1F-B1D7-F6FEF90998D0}"/>
                </a:ext>
              </a:extLst>
            </p:cNvPr>
            <p:cNvSpPr/>
            <p:nvPr/>
          </p:nvSpPr>
          <p:spPr>
            <a:xfrm>
              <a:off x="11218544" y="2056687"/>
              <a:ext cx="9775" cy="9775"/>
            </a:xfrm>
            <a:custGeom>
              <a:avLst/>
              <a:gdLst>
                <a:gd name="connsiteX0" fmla="*/ 9886 w 9775"/>
                <a:gd name="connsiteY0" fmla="*/ 4988 h 9775"/>
                <a:gd name="connsiteX1" fmla="*/ 4998 w 9775"/>
                <a:gd name="connsiteY1" fmla="*/ 9876 h 9775"/>
                <a:gd name="connsiteX2" fmla="*/ 110 w 9775"/>
                <a:gd name="connsiteY2" fmla="*/ 4988 h 9775"/>
                <a:gd name="connsiteX3" fmla="*/ 4998 w 9775"/>
                <a:gd name="connsiteY3" fmla="*/ 100 h 9775"/>
                <a:gd name="connsiteX4" fmla="*/ 988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88"/>
                  </a:moveTo>
                  <a:cubicBezTo>
                    <a:pt x="9886" y="7687"/>
                    <a:pt x="7697" y="9876"/>
                    <a:pt x="4998" y="9876"/>
                  </a:cubicBezTo>
                  <a:cubicBezTo>
                    <a:pt x="2298" y="9876"/>
                    <a:pt x="110" y="7687"/>
                    <a:pt x="110" y="4988"/>
                  </a:cubicBezTo>
                  <a:cubicBezTo>
                    <a:pt x="110" y="2288"/>
                    <a:pt x="2298" y="100"/>
                    <a:pt x="4998" y="100"/>
                  </a:cubicBezTo>
                  <a:cubicBezTo>
                    <a:pt x="7697" y="100"/>
                    <a:pt x="9886" y="2288"/>
                    <a:pt x="988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4BB28CC-FEE2-FD00-E428-85A44C1EBFB3}"/>
                </a:ext>
              </a:extLst>
            </p:cNvPr>
            <p:cNvSpPr/>
            <p:nvPr/>
          </p:nvSpPr>
          <p:spPr>
            <a:xfrm>
              <a:off x="11267423" y="2056687"/>
              <a:ext cx="9775" cy="9775"/>
            </a:xfrm>
            <a:custGeom>
              <a:avLst/>
              <a:gdLst>
                <a:gd name="connsiteX0" fmla="*/ 9896 w 9775"/>
                <a:gd name="connsiteY0" fmla="*/ 4988 h 9775"/>
                <a:gd name="connsiteX1" fmla="*/ 5008 w 9775"/>
                <a:gd name="connsiteY1" fmla="*/ 9876 h 9775"/>
                <a:gd name="connsiteX2" fmla="*/ 120 w 9775"/>
                <a:gd name="connsiteY2" fmla="*/ 4988 h 9775"/>
                <a:gd name="connsiteX3" fmla="*/ 5008 w 9775"/>
                <a:gd name="connsiteY3" fmla="*/ 100 h 9775"/>
                <a:gd name="connsiteX4" fmla="*/ 989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88"/>
                  </a:moveTo>
                  <a:cubicBezTo>
                    <a:pt x="9896" y="7687"/>
                    <a:pt x="7707" y="9876"/>
                    <a:pt x="5008" y="9876"/>
                  </a:cubicBezTo>
                  <a:cubicBezTo>
                    <a:pt x="2308" y="9876"/>
                    <a:pt x="120" y="7687"/>
                    <a:pt x="120" y="4988"/>
                  </a:cubicBezTo>
                  <a:cubicBezTo>
                    <a:pt x="120" y="2288"/>
                    <a:pt x="2308" y="100"/>
                    <a:pt x="5008" y="100"/>
                  </a:cubicBezTo>
                  <a:cubicBezTo>
                    <a:pt x="7707" y="100"/>
                    <a:pt x="9896" y="2288"/>
                    <a:pt x="989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6FD03E5-76E9-8875-099B-BB3ED1E4A28D}"/>
                </a:ext>
              </a:extLst>
            </p:cNvPr>
            <p:cNvSpPr/>
            <p:nvPr/>
          </p:nvSpPr>
          <p:spPr>
            <a:xfrm>
              <a:off x="11316301" y="2056687"/>
              <a:ext cx="9775" cy="9775"/>
            </a:xfrm>
            <a:custGeom>
              <a:avLst/>
              <a:gdLst>
                <a:gd name="connsiteX0" fmla="*/ 9906 w 9775"/>
                <a:gd name="connsiteY0" fmla="*/ 4988 h 9775"/>
                <a:gd name="connsiteX1" fmla="*/ 5018 w 9775"/>
                <a:gd name="connsiteY1" fmla="*/ 9876 h 9775"/>
                <a:gd name="connsiteX2" fmla="*/ 130 w 9775"/>
                <a:gd name="connsiteY2" fmla="*/ 4988 h 9775"/>
                <a:gd name="connsiteX3" fmla="*/ 5018 w 9775"/>
                <a:gd name="connsiteY3" fmla="*/ 100 h 9775"/>
                <a:gd name="connsiteX4" fmla="*/ 990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88"/>
                  </a:moveTo>
                  <a:cubicBezTo>
                    <a:pt x="9906" y="7687"/>
                    <a:pt x="7717" y="9876"/>
                    <a:pt x="5018" y="9876"/>
                  </a:cubicBezTo>
                  <a:cubicBezTo>
                    <a:pt x="2318" y="9876"/>
                    <a:pt x="130" y="7687"/>
                    <a:pt x="130" y="4988"/>
                  </a:cubicBezTo>
                  <a:cubicBezTo>
                    <a:pt x="130" y="2288"/>
                    <a:pt x="2318" y="100"/>
                    <a:pt x="5018" y="100"/>
                  </a:cubicBezTo>
                  <a:cubicBezTo>
                    <a:pt x="7717" y="100"/>
                    <a:pt x="9906" y="2288"/>
                    <a:pt x="990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B9202126-E44B-302A-589B-E81FECD02562}"/>
                </a:ext>
              </a:extLst>
            </p:cNvPr>
            <p:cNvSpPr/>
            <p:nvPr/>
          </p:nvSpPr>
          <p:spPr>
            <a:xfrm>
              <a:off x="11365179" y="2056687"/>
              <a:ext cx="9775" cy="9775"/>
            </a:xfrm>
            <a:custGeom>
              <a:avLst/>
              <a:gdLst>
                <a:gd name="connsiteX0" fmla="*/ 9916 w 9775"/>
                <a:gd name="connsiteY0" fmla="*/ 4988 h 9775"/>
                <a:gd name="connsiteX1" fmla="*/ 5028 w 9775"/>
                <a:gd name="connsiteY1" fmla="*/ 9876 h 9775"/>
                <a:gd name="connsiteX2" fmla="*/ 140 w 9775"/>
                <a:gd name="connsiteY2" fmla="*/ 4988 h 9775"/>
                <a:gd name="connsiteX3" fmla="*/ 5028 w 9775"/>
                <a:gd name="connsiteY3" fmla="*/ 100 h 9775"/>
                <a:gd name="connsiteX4" fmla="*/ 991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88"/>
                  </a:moveTo>
                  <a:cubicBezTo>
                    <a:pt x="9916" y="7687"/>
                    <a:pt x="7727" y="9876"/>
                    <a:pt x="5028" y="9876"/>
                  </a:cubicBezTo>
                  <a:cubicBezTo>
                    <a:pt x="2328" y="9876"/>
                    <a:pt x="140" y="7687"/>
                    <a:pt x="140" y="4988"/>
                  </a:cubicBezTo>
                  <a:cubicBezTo>
                    <a:pt x="140" y="2288"/>
                    <a:pt x="2328" y="100"/>
                    <a:pt x="5028" y="100"/>
                  </a:cubicBezTo>
                  <a:cubicBezTo>
                    <a:pt x="7727" y="100"/>
                    <a:pt x="9916" y="2288"/>
                    <a:pt x="991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456CDB08-5B11-4CED-41B0-91C88101C05F}"/>
                </a:ext>
              </a:extLst>
            </p:cNvPr>
            <p:cNvSpPr/>
            <p:nvPr/>
          </p:nvSpPr>
          <p:spPr>
            <a:xfrm>
              <a:off x="11414058" y="2056687"/>
              <a:ext cx="9775" cy="9775"/>
            </a:xfrm>
            <a:custGeom>
              <a:avLst/>
              <a:gdLst>
                <a:gd name="connsiteX0" fmla="*/ 9926 w 9775"/>
                <a:gd name="connsiteY0" fmla="*/ 4988 h 9775"/>
                <a:gd name="connsiteX1" fmla="*/ 5038 w 9775"/>
                <a:gd name="connsiteY1" fmla="*/ 9876 h 9775"/>
                <a:gd name="connsiteX2" fmla="*/ 150 w 9775"/>
                <a:gd name="connsiteY2" fmla="*/ 4988 h 9775"/>
                <a:gd name="connsiteX3" fmla="*/ 5038 w 9775"/>
                <a:gd name="connsiteY3" fmla="*/ 100 h 9775"/>
                <a:gd name="connsiteX4" fmla="*/ 992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88"/>
                  </a:moveTo>
                  <a:cubicBezTo>
                    <a:pt x="9926" y="7687"/>
                    <a:pt x="7737" y="9876"/>
                    <a:pt x="5038" y="9876"/>
                  </a:cubicBezTo>
                  <a:cubicBezTo>
                    <a:pt x="2338" y="9876"/>
                    <a:pt x="150" y="7687"/>
                    <a:pt x="150" y="4988"/>
                  </a:cubicBezTo>
                  <a:cubicBezTo>
                    <a:pt x="150" y="2288"/>
                    <a:pt x="2338" y="100"/>
                    <a:pt x="5038" y="100"/>
                  </a:cubicBezTo>
                  <a:cubicBezTo>
                    <a:pt x="7737" y="100"/>
                    <a:pt x="9926" y="2288"/>
                    <a:pt x="992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59AA989-BFA0-2B5B-94FD-8EFACDE9AB03}"/>
                </a:ext>
              </a:extLst>
            </p:cNvPr>
            <p:cNvSpPr/>
            <p:nvPr/>
          </p:nvSpPr>
          <p:spPr>
            <a:xfrm>
              <a:off x="11462936" y="2056687"/>
              <a:ext cx="9775" cy="9775"/>
            </a:xfrm>
            <a:custGeom>
              <a:avLst/>
              <a:gdLst>
                <a:gd name="connsiteX0" fmla="*/ 9936 w 9775"/>
                <a:gd name="connsiteY0" fmla="*/ 4988 h 9775"/>
                <a:gd name="connsiteX1" fmla="*/ 5048 w 9775"/>
                <a:gd name="connsiteY1" fmla="*/ 9876 h 9775"/>
                <a:gd name="connsiteX2" fmla="*/ 160 w 9775"/>
                <a:gd name="connsiteY2" fmla="*/ 4988 h 9775"/>
                <a:gd name="connsiteX3" fmla="*/ 5048 w 9775"/>
                <a:gd name="connsiteY3" fmla="*/ 100 h 9775"/>
                <a:gd name="connsiteX4" fmla="*/ 993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88"/>
                  </a:moveTo>
                  <a:cubicBezTo>
                    <a:pt x="9936" y="7687"/>
                    <a:pt x="7747" y="9876"/>
                    <a:pt x="5048" y="9876"/>
                  </a:cubicBezTo>
                  <a:cubicBezTo>
                    <a:pt x="2348" y="9876"/>
                    <a:pt x="160" y="7687"/>
                    <a:pt x="160" y="4988"/>
                  </a:cubicBezTo>
                  <a:cubicBezTo>
                    <a:pt x="160" y="2288"/>
                    <a:pt x="2348" y="100"/>
                    <a:pt x="5048" y="100"/>
                  </a:cubicBezTo>
                  <a:cubicBezTo>
                    <a:pt x="7747" y="100"/>
                    <a:pt x="9936" y="2288"/>
                    <a:pt x="993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593E1451-3287-5068-D18B-6706124D28E2}"/>
                </a:ext>
              </a:extLst>
            </p:cNvPr>
            <p:cNvSpPr/>
            <p:nvPr/>
          </p:nvSpPr>
          <p:spPr>
            <a:xfrm>
              <a:off x="11511814" y="2056687"/>
              <a:ext cx="9775" cy="9775"/>
            </a:xfrm>
            <a:custGeom>
              <a:avLst/>
              <a:gdLst>
                <a:gd name="connsiteX0" fmla="*/ 9946 w 9775"/>
                <a:gd name="connsiteY0" fmla="*/ 4988 h 9775"/>
                <a:gd name="connsiteX1" fmla="*/ 5058 w 9775"/>
                <a:gd name="connsiteY1" fmla="*/ 9876 h 9775"/>
                <a:gd name="connsiteX2" fmla="*/ 170 w 9775"/>
                <a:gd name="connsiteY2" fmla="*/ 4988 h 9775"/>
                <a:gd name="connsiteX3" fmla="*/ 5058 w 9775"/>
                <a:gd name="connsiteY3" fmla="*/ 100 h 9775"/>
                <a:gd name="connsiteX4" fmla="*/ 994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88"/>
                  </a:moveTo>
                  <a:cubicBezTo>
                    <a:pt x="9946" y="7687"/>
                    <a:pt x="7757" y="9876"/>
                    <a:pt x="5058" y="9876"/>
                  </a:cubicBezTo>
                  <a:cubicBezTo>
                    <a:pt x="2358" y="9876"/>
                    <a:pt x="170" y="7687"/>
                    <a:pt x="170" y="4988"/>
                  </a:cubicBezTo>
                  <a:cubicBezTo>
                    <a:pt x="170" y="2288"/>
                    <a:pt x="2358" y="100"/>
                    <a:pt x="5058" y="100"/>
                  </a:cubicBezTo>
                  <a:cubicBezTo>
                    <a:pt x="7757" y="100"/>
                    <a:pt x="9946" y="2288"/>
                    <a:pt x="994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766736F9-5AFA-0A12-814B-BAF23341A144}"/>
                </a:ext>
              </a:extLst>
            </p:cNvPr>
            <p:cNvSpPr/>
            <p:nvPr/>
          </p:nvSpPr>
          <p:spPr>
            <a:xfrm>
              <a:off x="11560693" y="2056687"/>
              <a:ext cx="9775" cy="9775"/>
            </a:xfrm>
            <a:custGeom>
              <a:avLst/>
              <a:gdLst>
                <a:gd name="connsiteX0" fmla="*/ 9956 w 9775"/>
                <a:gd name="connsiteY0" fmla="*/ 4988 h 9775"/>
                <a:gd name="connsiteX1" fmla="*/ 5068 w 9775"/>
                <a:gd name="connsiteY1" fmla="*/ 9876 h 9775"/>
                <a:gd name="connsiteX2" fmla="*/ 180 w 9775"/>
                <a:gd name="connsiteY2" fmla="*/ 4988 h 9775"/>
                <a:gd name="connsiteX3" fmla="*/ 5068 w 9775"/>
                <a:gd name="connsiteY3" fmla="*/ 100 h 9775"/>
                <a:gd name="connsiteX4" fmla="*/ 995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88"/>
                  </a:moveTo>
                  <a:cubicBezTo>
                    <a:pt x="9956" y="7687"/>
                    <a:pt x="7767" y="9876"/>
                    <a:pt x="5068" y="9876"/>
                  </a:cubicBezTo>
                  <a:cubicBezTo>
                    <a:pt x="2368" y="9876"/>
                    <a:pt x="180" y="7687"/>
                    <a:pt x="180" y="4988"/>
                  </a:cubicBezTo>
                  <a:cubicBezTo>
                    <a:pt x="180" y="2288"/>
                    <a:pt x="2368" y="100"/>
                    <a:pt x="5068" y="100"/>
                  </a:cubicBezTo>
                  <a:cubicBezTo>
                    <a:pt x="7767" y="100"/>
                    <a:pt x="9956" y="2288"/>
                    <a:pt x="995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83A1F71F-B8EA-14C0-6A43-FB51519129AA}"/>
                </a:ext>
              </a:extLst>
            </p:cNvPr>
            <p:cNvSpPr/>
            <p:nvPr/>
          </p:nvSpPr>
          <p:spPr>
            <a:xfrm>
              <a:off x="11609571" y="2056687"/>
              <a:ext cx="9775" cy="9775"/>
            </a:xfrm>
            <a:custGeom>
              <a:avLst/>
              <a:gdLst>
                <a:gd name="connsiteX0" fmla="*/ 9966 w 9775"/>
                <a:gd name="connsiteY0" fmla="*/ 4988 h 9775"/>
                <a:gd name="connsiteX1" fmla="*/ 5078 w 9775"/>
                <a:gd name="connsiteY1" fmla="*/ 9876 h 9775"/>
                <a:gd name="connsiteX2" fmla="*/ 190 w 9775"/>
                <a:gd name="connsiteY2" fmla="*/ 4988 h 9775"/>
                <a:gd name="connsiteX3" fmla="*/ 5078 w 9775"/>
                <a:gd name="connsiteY3" fmla="*/ 100 h 9775"/>
                <a:gd name="connsiteX4" fmla="*/ 996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88"/>
                  </a:moveTo>
                  <a:cubicBezTo>
                    <a:pt x="9966" y="7687"/>
                    <a:pt x="7777" y="9876"/>
                    <a:pt x="5078" y="9876"/>
                  </a:cubicBezTo>
                  <a:cubicBezTo>
                    <a:pt x="2378" y="9876"/>
                    <a:pt x="190" y="7687"/>
                    <a:pt x="190" y="4988"/>
                  </a:cubicBezTo>
                  <a:cubicBezTo>
                    <a:pt x="190" y="2288"/>
                    <a:pt x="2378" y="100"/>
                    <a:pt x="5078" y="100"/>
                  </a:cubicBezTo>
                  <a:cubicBezTo>
                    <a:pt x="7777" y="100"/>
                    <a:pt x="9966" y="2288"/>
                    <a:pt x="996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94561A3D-A3AD-6A28-F21E-2AAF9B0C5D1A}"/>
                </a:ext>
              </a:extLst>
            </p:cNvPr>
            <p:cNvSpPr/>
            <p:nvPr/>
          </p:nvSpPr>
          <p:spPr>
            <a:xfrm>
              <a:off x="11658449" y="2056687"/>
              <a:ext cx="9775" cy="9775"/>
            </a:xfrm>
            <a:custGeom>
              <a:avLst/>
              <a:gdLst>
                <a:gd name="connsiteX0" fmla="*/ 9976 w 9775"/>
                <a:gd name="connsiteY0" fmla="*/ 4988 h 9775"/>
                <a:gd name="connsiteX1" fmla="*/ 5088 w 9775"/>
                <a:gd name="connsiteY1" fmla="*/ 9876 h 9775"/>
                <a:gd name="connsiteX2" fmla="*/ 200 w 9775"/>
                <a:gd name="connsiteY2" fmla="*/ 4988 h 9775"/>
                <a:gd name="connsiteX3" fmla="*/ 5088 w 9775"/>
                <a:gd name="connsiteY3" fmla="*/ 100 h 9775"/>
                <a:gd name="connsiteX4" fmla="*/ 997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88"/>
                  </a:moveTo>
                  <a:cubicBezTo>
                    <a:pt x="9976" y="7687"/>
                    <a:pt x="7787" y="9876"/>
                    <a:pt x="5088" y="9876"/>
                  </a:cubicBezTo>
                  <a:cubicBezTo>
                    <a:pt x="2388" y="9876"/>
                    <a:pt x="200" y="7687"/>
                    <a:pt x="200" y="4988"/>
                  </a:cubicBezTo>
                  <a:cubicBezTo>
                    <a:pt x="200" y="2288"/>
                    <a:pt x="2388" y="100"/>
                    <a:pt x="5088" y="100"/>
                  </a:cubicBezTo>
                  <a:cubicBezTo>
                    <a:pt x="7787" y="100"/>
                    <a:pt x="9976" y="2288"/>
                    <a:pt x="997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38593026-88F0-FAA0-A9E8-E74CE7E4282F}"/>
                </a:ext>
              </a:extLst>
            </p:cNvPr>
            <p:cNvSpPr/>
            <p:nvPr/>
          </p:nvSpPr>
          <p:spPr>
            <a:xfrm>
              <a:off x="11707328" y="2056687"/>
              <a:ext cx="9775" cy="9775"/>
            </a:xfrm>
            <a:custGeom>
              <a:avLst/>
              <a:gdLst>
                <a:gd name="connsiteX0" fmla="*/ 9986 w 9775"/>
                <a:gd name="connsiteY0" fmla="*/ 4988 h 9775"/>
                <a:gd name="connsiteX1" fmla="*/ 5098 w 9775"/>
                <a:gd name="connsiteY1" fmla="*/ 9876 h 9775"/>
                <a:gd name="connsiteX2" fmla="*/ 210 w 9775"/>
                <a:gd name="connsiteY2" fmla="*/ 4988 h 9775"/>
                <a:gd name="connsiteX3" fmla="*/ 5098 w 9775"/>
                <a:gd name="connsiteY3" fmla="*/ 100 h 9775"/>
                <a:gd name="connsiteX4" fmla="*/ 998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88"/>
                  </a:moveTo>
                  <a:cubicBezTo>
                    <a:pt x="9986" y="7687"/>
                    <a:pt x="7797" y="9876"/>
                    <a:pt x="5098" y="9876"/>
                  </a:cubicBezTo>
                  <a:cubicBezTo>
                    <a:pt x="2398" y="9876"/>
                    <a:pt x="210" y="7687"/>
                    <a:pt x="210" y="4988"/>
                  </a:cubicBezTo>
                  <a:cubicBezTo>
                    <a:pt x="210" y="2288"/>
                    <a:pt x="2398" y="100"/>
                    <a:pt x="5098" y="100"/>
                  </a:cubicBezTo>
                  <a:cubicBezTo>
                    <a:pt x="7797" y="100"/>
                    <a:pt x="9986" y="2288"/>
                    <a:pt x="998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649168F7-A22E-0D04-4E97-57EC90B02C7C}"/>
                </a:ext>
              </a:extLst>
            </p:cNvPr>
            <p:cNvSpPr/>
            <p:nvPr/>
          </p:nvSpPr>
          <p:spPr>
            <a:xfrm>
              <a:off x="11756206" y="2056687"/>
              <a:ext cx="9775" cy="9775"/>
            </a:xfrm>
            <a:custGeom>
              <a:avLst/>
              <a:gdLst>
                <a:gd name="connsiteX0" fmla="*/ 9996 w 9775"/>
                <a:gd name="connsiteY0" fmla="*/ 4988 h 9775"/>
                <a:gd name="connsiteX1" fmla="*/ 5108 w 9775"/>
                <a:gd name="connsiteY1" fmla="*/ 9876 h 9775"/>
                <a:gd name="connsiteX2" fmla="*/ 220 w 9775"/>
                <a:gd name="connsiteY2" fmla="*/ 4988 h 9775"/>
                <a:gd name="connsiteX3" fmla="*/ 5108 w 9775"/>
                <a:gd name="connsiteY3" fmla="*/ 100 h 9775"/>
                <a:gd name="connsiteX4" fmla="*/ 999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88"/>
                  </a:moveTo>
                  <a:cubicBezTo>
                    <a:pt x="9996" y="7687"/>
                    <a:pt x="7807" y="9876"/>
                    <a:pt x="5108" y="9876"/>
                  </a:cubicBezTo>
                  <a:cubicBezTo>
                    <a:pt x="2408" y="9876"/>
                    <a:pt x="220" y="7687"/>
                    <a:pt x="220" y="4988"/>
                  </a:cubicBezTo>
                  <a:cubicBezTo>
                    <a:pt x="220" y="2288"/>
                    <a:pt x="2408" y="100"/>
                    <a:pt x="5108" y="100"/>
                  </a:cubicBezTo>
                  <a:cubicBezTo>
                    <a:pt x="7807" y="100"/>
                    <a:pt x="9996" y="2288"/>
                    <a:pt x="999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AF505E2-0108-AF3F-E260-10316F40E417}"/>
                </a:ext>
              </a:extLst>
            </p:cNvPr>
            <p:cNvSpPr/>
            <p:nvPr/>
          </p:nvSpPr>
          <p:spPr>
            <a:xfrm>
              <a:off x="11805084" y="2056687"/>
              <a:ext cx="9775" cy="9775"/>
            </a:xfrm>
            <a:custGeom>
              <a:avLst/>
              <a:gdLst>
                <a:gd name="connsiteX0" fmla="*/ 10006 w 9775"/>
                <a:gd name="connsiteY0" fmla="*/ 4988 h 9775"/>
                <a:gd name="connsiteX1" fmla="*/ 5118 w 9775"/>
                <a:gd name="connsiteY1" fmla="*/ 9876 h 9775"/>
                <a:gd name="connsiteX2" fmla="*/ 230 w 9775"/>
                <a:gd name="connsiteY2" fmla="*/ 4988 h 9775"/>
                <a:gd name="connsiteX3" fmla="*/ 5118 w 9775"/>
                <a:gd name="connsiteY3" fmla="*/ 100 h 9775"/>
                <a:gd name="connsiteX4" fmla="*/ 1000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88"/>
                  </a:moveTo>
                  <a:cubicBezTo>
                    <a:pt x="10006" y="7687"/>
                    <a:pt x="7817" y="9876"/>
                    <a:pt x="5118" y="9876"/>
                  </a:cubicBezTo>
                  <a:cubicBezTo>
                    <a:pt x="2418" y="9876"/>
                    <a:pt x="230" y="7687"/>
                    <a:pt x="230" y="4988"/>
                  </a:cubicBezTo>
                  <a:cubicBezTo>
                    <a:pt x="230" y="2288"/>
                    <a:pt x="2418" y="100"/>
                    <a:pt x="5118" y="100"/>
                  </a:cubicBezTo>
                  <a:cubicBezTo>
                    <a:pt x="7817" y="100"/>
                    <a:pt x="10006" y="2288"/>
                    <a:pt x="1000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B253964B-0C2E-87E3-AEDD-684332D02B65}"/>
                </a:ext>
              </a:extLst>
            </p:cNvPr>
            <p:cNvSpPr/>
            <p:nvPr/>
          </p:nvSpPr>
          <p:spPr>
            <a:xfrm>
              <a:off x="11853963" y="2056687"/>
              <a:ext cx="9775" cy="9775"/>
            </a:xfrm>
            <a:custGeom>
              <a:avLst/>
              <a:gdLst>
                <a:gd name="connsiteX0" fmla="*/ 10016 w 9775"/>
                <a:gd name="connsiteY0" fmla="*/ 4988 h 9775"/>
                <a:gd name="connsiteX1" fmla="*/ 5128 w 9775"/>
                <a:gd name="connsiteY1" fmla="*/ 9876 h 9775"/>
                <a:gd name="connsiteX2" fmla="*/ 240 w 9775"/>
                <a:gd name="connsiteY2" fmla="*/ 4988 h 9775"/>
                <a:gd name="connsiteX3" fmla="*/ 5128 w 9775"/>
                <a:gd name="connsiteY3" fmla="*/ 100 h 9775"/>
                <a:gd name="connsiteX4" fmla="*/ 1001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88"/>
                  </a:moveTo>
                  <a:cubicBezTo>
                    <a:pt x="10016" y="7687"/>
                    <a:pt x="7827" y="9876"/>
                    <a:pt x="5128" y="9876"/>
                  </a:cubicBezTo>
                  <a:cubicBezTo>
                    <a:pt x="2428" y="9876"/>
                    <a:pt x="240" y="7687"/>
                    <a:pt x="240" y="4988"/>
                  </a:cubicBezTo>
                  <a:cubicBezTo>
                    <a:pt x="240" y="2288"/>
                    <a:pt x="2428" y="100"/>
                    <a:pt x="5128" y="100"/>
                  </a:cubicBezTo>
                  <a:cubicBezTo>
                    <a:pt x="7827" y="100"/>
                    <a:pt x="10016" y="2288"/>
                    <a:pt x="1001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264CBE79-C885-1F5A-57D3-F0A51D5E5B7B}"/>
                </a:ext>
              </a:extLst>
            </p:cNvPr>
            <p:cNvSpPr/>
            <p:nvPr/>
          </p:nvSpPr>
          <p:spPr>
            <a:xfrm>
              <a:off x="11902841" y="2056687"/>
              <a:ext cx="9775" cy="9775"/>
            </a:xfrm>
            <a:custGeom>
              <a:avLst/>
              <a:gdLst>
                <a:gd name="connsiteX0" fmla="*/ 10026 w 9775"/>
                <a:gd name="connsiteY0" fmla="*/ 4988 h 9775"/>
                <a:gd name="connsiteX1" fmla="*/ 5138 w 9775"/>
                <a:gd name="connsiteY1" fmla="*/ 9876 h 9775"/>
                <a:gd name="connsiteX2" fmla="*/ 250 w 9775"/>
                <a:gd name="connsiteY2" fmla="*/ 4988 h 9775"/>
                <a:gd name="connsiteX3" fmla="*/ 5138 w 9775"/>
                <a:gd name="connsiteY3" fmla="*/ 100 h 9775"/>
                <a:gd name="connsiteX4" fmla="*/ 1002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88"/>
                  </a:moveTo>
                  <a:cubicBezTo>
                    <a:pt x="10026" y="7687"/>
                    <a:pt x="7837" y="9876"/>
                    <a:pt x="5138" y="9876"/>
                  </a:cubicBezTo>
                  <a:cubicBezTo>
                    <a:pt x="2438" y="9876"/>
                    <a:pt x="250" y="7687"/>
                    <a:pt x="250" y="4988"/>
                  </a:cubicBezTo>
                  <a:cubicBezTo>
                    <a:pt x="250" y="2288"/>
                    <a:pt x="2438" y="100"/>
                    <a:pt x="5138" y="100"/>
                  </a:cubicBezTo>
                  <a:cubicBezTo>
                    <a:pt x="7837" y="100"/>
                    <a:pt x="10026" y="2288"/>
                    <a:pt x="1002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DF52AF8-2598-C553-9352-1FAB198A362E}"/>
                </a:ext>
              </a:extLst>
            </p:cNvPr>
            <p:cNvSpPr/>
            <p:nvPr/>
          </p:nvSpPr>
          <p:spPr>
            <a:xfrm>
              <a:off x="11951719" y="2056687"/>
              <a:ext cx="9775" cy="9775"/>
            </a:xfrm>
            <a:custGeom>
              <a:avLst/>
              <a:gdLst>
                <a:gd name="connsiteX0" fmla="*/ 10036 w 9775"/>
                <a:gd name="connsiteY0" fmla="*/ 4988 h 9775"/>
                <a:gd name="connsiteX1" fmla="*/ 5148 w 9775"/>
                <a:gd name="connsiteY1" fmla="*/ 9876 h 9775"/>
                <a:gd name="connsiteX2" fmla="*/ 260 w 9775"/>
                <a:gd name="connsiteY2" fmla="*/ 4988 h 9775"/>
                <a:gd name="connsiteX3" fmla="*/ 5148 w 9775"/>
                <a:gd name="connsiteY3" fmla="*/ 100 h 9775"/>
                <a:gd name="connsiteX4" fmla="*/ 1003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88"/>
                  </a:moveTo>
                  <a:cubicBezTo>
                    <a:pt x="10036" y="7687"/>
                    <a:pt x="7847" y="9876"/>
                    <a:pt x="5148" y="9876"/>
                  </a:cubicBezTo>
                  <a:cubicBezTo>
                    <a:pt x="2448" y="9876"/>
                    <a:pt x="260" y="7687"/>
                    <a:pt x="260" y="4988"/>
                  </a:cubicBezTo>
                  <a:cubicBezTo>
                    <a:pt x="260" y="2288"/>
                    <a:pt x="2448" y="100"/>
                    <a:pt x="5148" y="100"/>
                  </a:cubicBezTo>
                  <a:cubicBezTo>
                    <a:pt x="7847" y="100"/>
                    <a:pt x="10036" y="2288"/>
                    <a:pt x="1003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BAD7295D-F7E1-AFA0-AFDE-A4B87BEA71D3}"/>
                </a:ext>
              </a:extLst>
            </p:cNvPr>
            <p:cNvSpPr/>
            <p:nvPr/>
          </p:nvSpPr>
          <p:spPr>
            <a:xfrm>
              <a:off x="12000598" y="2056687"/>
              <a:ext cx="9775" cy="9775"/>
            </a:xfrm>
            <a:custGeom>
              <a:avLst/>
              <a:gdLst>
                <a:gd name="connsiteX0" fmla="*/ 10046 w 9775"/>
                <a:gd name="connsiteY0" fmla="*/ 4988 h 9775"/>
                <a:gd name="connsiteX1" fmla="*/ 5158 w 9775"/>
                <a:gd name="connsiteY1" fmla="*/ 9876 h 9775"/>
                <a:gd name="connsiteX2" fmla="*/ 270 w 9775"/>
                <a:gd name="connsiteY2" fmla="*/ 4988 h 9775"/>
                <a:gd name="connsiteX3" fmla="*/ 5158 w 9775"/>
                <a:gd name="connsiteY3" fmla="*/ 100 h 9775"/>
                <a:gd name="connsiteX4" fmla="*/ 1004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88"/>
                  </a:moveTo>
                  <a:cubicBezTo>
                    <a:pt x="10046" y="7687"/>
                    <a:pt x="7857" y="9876"/>
                    <a:pt x="5158" y="9876"/>
                  </a:cubicBezTo>
                  <a:cubicBezTo>
                    <a:pt x="2458" y="9876"/>
                    <a:pt x="270" y="7687"/>
                    <a:pt x="270" y="4988"/>
                  </a:cubicBezTo>
                  <a:cubicBezTo>
                    <a:pt x="270" y="2288"/>
                    <a:pt x="2458" y="100"/>
                    <a:pt x="5158" y="100"/>
                  </a:cubicBezTo>
                  <a:cubicBezTo>
                    <a:pt x="7857" y="100"/>
                    <a:pt x="10046" y="2288"/>
                    <a:pt x="1004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7B6D2914-B66D-613E-AB35-37B2AC6BB2A3}"/>
                </a:ext>
              </a:extLst>
            </p:cNvPr>
            <p:cNvSpPr/>
            <p:nvPr/>
          </p:nvSpPr>
          <p:spPr>
            <a:xfrm>
              <a:off x="12049476" y="2056687"/>
              <a:ext cx="9775" cy="9775"/>
            </a:xfrm>
            <a:custGeom>
              <a:avLst/>
              <a:gdLst>
                <a:gd name="connsiteX0" fmla="*/ 10056 w 9775"/>
                <a:gd name="connsiteY0" fmla="*/ 4988 h 9775"/>
                <a:gd name="connsiteX1" fmla="*/ 5168 w 9775"/>
                <a:gd name="connsiteY1" fmla="*/ 9876 h 9775"/>
                <a:gd name="connsiteX2" fmla="*/ 280 w 9775"/>
                <a:gd name="connsiteY2" fmla="*/ 4988 h 9775"/>
                <a:gd name="connsiteX3" fmla="*/ 5168 w 9775"/>
                <a:gd name="connsiteY3" fmla="*/ 100 h 9775"/>
                <a:gd name="connsiteX4" fmla="*/ 1005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88"/>
                  </a:moveTo>
                  <a:cubicBezTo>
                    <a:pt x="10056" y="7687"/>
                    <a:pt x="7867" y="9876"/>
                    <a:pt x="5168" y="9876"/>
                  </a:cubicBezTo>
                  <a:cubicBezTo>
                    <a:pt x="2468" y="9876"/>
                    <a:pt x="280" y="7687"/>
                    <a:pt x="280" y="4988"/>
                  </a:cubicBezTo>
                  <a:cubicBezTo>
                    <a:pt x="280" y="2288"/>
                    <a:pt x="2468" y="100"/>
                    <a:pt x="5168" y="100"/>
                  </a:cubicBezTo>
                  <a:cubicBezTo>
                    <a:pt x="7867" y="100"/>
                    <a:pt x="10056" y="2288"/>
                    <a:pt x="1005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6D0E95DE-99D4-6BBD-2572-C08B22D8B6CF}"/>
                </a:ext>
              </a:extLst>
            </p:cNvPr>
            <p:cNvSpPr/>
            <p:nvPr/>
          </p:nvSpPr>
          <p:spPr>
            <a:xfrm>
              <a:off x="12098354" y="2056687"/>
              <a:ext cx="9775" cy="9775"/>
            </a:xfrm>
            <a:custGeom>
              <a:avLst/>
              <a:gdLst>
                <a:gd name="connsiteX0" fmla="*/ 10066 w 9775"/>
                <a:gd name="connsiteY0" fmla="*/ 4988 h 9775"/>
                <a:gd name="connsiteX1" fmla="*/ 5178 w 9775"/>
                <a:gd name="connsiteY1" fmla="*/ 9876 h 9775"/>
                <a:gd name="connsiteX2" fmla="*/ 290 w 9775"/>
                <a:gd name="connsiteY2" fmla="*/ 4988 h 9775"/>
                <a:gd name="connsiteX3" fmla="*/ 5178 w 9775"/>
                <a:gd name="connsiteY3" fmla="*/ 100 h 9775"/>
                <a:gd name="connsiteX4" fmla="*/ 1006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88"/>
                  </a:moveTo>
                  <a:cubicBezTo>
                    <a:pt x="10066" y="7687"/>
                    <a:pt x="7877" y="9876"/>
                    <a:pt x="5178" y="9876"/>
                  </a:cubicBezTo>
                  <a:cubicBezTo>
                    <a:pt x="2478" y="9876"/>
                    <a:pt x="290" y="7687"/>
                    <a:pt x="290" y="4988"/>
                  </a:cubicBezTo>
                  <a:cubicBezTo>
                    <a:pt x="290" y="2288"/>
                    <a:pt x="2478" y="100"/>
                    <a:pt x="5178" y="100"/>
                  </a:cubicBezTo>
                  <a:cubicBezTo>
                    <a:pt x="7877" y="100"/>
                    <a:pt x="10066" y="2288"/>
                    <a:pt x="1006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4C7C215F-ADED-DACC-BAFA-9E8D51EBDBE1}"/>
                </a:ext>
              </a:extLst>
            </p:cNvPr>
            <p:cNvSpPr/>
            <p:nvPr/>
          </p:nvSpPr>
          <p:spPr>
            <a:xfrm>
              <a:off x="12147233" y="2056687"/>
              <a:ext cx="9775" cy="9775"/>
            </a:xfrm>
            <a:custGeom>
              <a:avLst/>
              <a:gdLst>
                <a:gd name="connsiteX0" fmla="*/ 10076 w 9775"/>
                <a:gd name="connsiteY0" fmla="*/ 4988 h 9775"/>
                <a:gd name="connsiteX1" fmla="*/ 5188 w 9775"/>
                <a:gd name="connsiteY1" fmla="*/ 9876 h 9775"/>
                <a:gd name="connsiteX2" fmla="*/ 300 w 9775"/>
                <a:gd name="connsiteY2" fmla="*/ 4988 h 9775"/>
                <a:gd name="connsiteX3" fmla="*/ 5188 w 9775"/>
                <a:gd name="connsiteY3" fmla="*/ 100 h 9775"/>
                <a:gd name="connsiteX4" fmla="*/ 10076 w 9775"/>
                <a:gd name="connsiteY4" fmla="*/ 498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88"/>
                  </a:moveTo>
                  <a:cubicBezTo>
                    <a:pt x="10076" y="7687"/>
                    <a:pt x="7887" y="9876"/>
                    <a:pt x="5188" y="9876"/>
                  </a:cubicBezTo>
                  <a:cubicBezTo>
                    <a:pt x="2488" y="9876"/>
                    <a:pt x="300" y="7687"/>
                    <a:pt x="300" y="4988"/>
                  </a:cubicBezTo>
                  <a:cubicBezTo>
                    <a:pt x="300" y="2288"/>
                    <a:pt x="2488" y="100"/>
                    <a:pt x="5188" y="100"/>
                  </a:cubicBezTo>
                  <a:cubicBezTo>
                    <a:pt x="7887" y="100"/>
                    <a:pt x="10076" y="2288"/>
                    <a:pt x="10076" y="498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98E20302-DA82-4EDC-C08C-4B16C1AD0ED3}"/>
                </a:ext>
              </a:extLst>
            </p:cNvPr>
            <p:cNvSpPr/>
            <p:nvPr/>
          </p:nvSpPr>
          <p:spPr>
            <a:xfrm>
              <a:off x="10680883" y="2105565"/>
              <a:ext cx="9775" cy="9775"/>
            </a:xfrm>
            <a:custGeom>
              <a:avLst/>
              <a:gdLst>
                <a:gd name="connsiteX0" fmla="*/ 9776 w 9775"/>
                <a:gd name="connsiteY0" fmla="*/ 4998 h 9775"/>
                <a:gd name="connsiteX1" fmla="*/ 4888 w 9775"/>
                <a:gd name="connsiteY1" fmla="*/ 9886 h 9775"/>
                <a:gd name="connsiteX2" fmla="*/ 0 w 9775"/>
                <a:gd name="connsiteY2" fmla="*/ 4998 h 9775"/>
                <a:gd name="connsiteX3" fmla="*/ 4888 w 9775"/>
                <a:gd name="connsiteY3" fmla="*/ 110 h 9775"/>
                <a:gd name="connsiteX4" fmla="*/ 977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4998"/>
                  </a:moveTo>
                  <a:cubicBezTo>
                    <a:pt x="9776" y="7697"/>
                    <a:pt x="7587" y="9886"/>
                    <a:pt x="4888" y="9886"/>
                  </a:cubicBezTo>
                  <a:cubicBezTo>
                    <a:pt x="2188" y="9886"/>
                    <a:pt x="0" y="7697"/>
                    <a:pt x="0" y="4998"/>
                  </a:cubicBezTo>
                  <a:cubicBezTo>
                    <a:pt x="0" y="2298"/>
                    <a:pt x="2188" y="110"/>
                    <a:pt x="4888" y="110"/>
                  </a:cubicBezTo>
                  <a:cubicBezTo>
                    <a:pt x="7587" y="110"/>
                    <a:pt x="9776" y="2298"/>
                    <a:pt x="977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215D19FE-9BB9-D20C-485F-7AD4E2460113}"/>
                </a:ext>
              </a:extLst>
            </p:cNvPr>
            <p:cNvSpPr/>
            <p:nvPr/>
          </p:nvSpPr>
          <p:spPr>
            <a:xfrm>
              <a:off x="10729761" y="2105565"/>
              <a:ext cx="9775" cy="9775"/>
            </a:xfrm>
            <a:custGeom>
              <a:avLst/>
              <a:gdLst>
                <a:gd name="connsiteX0" fmla="*/ 9786 w 9775"/>
                <a:gd name="connsiteY0" fmla="*/ 4998 h 9775"/>
                <a:gd name="connsiteX1" fmla="*/ 4898 w 9775"/>
                <a:gd name="connsiteY1" fmla="*/ 9886 h 9775"/>
                <a:gd name="connsiteX2" fmla="*/ 10 w 9775"/>
                <a:gd name="connsiteY2" fmla="*/ 4998 h 9775"/>
                <a:gd name="connsiteX3" fmla="*/ 4898 w 9775"/>
                <a:gd name="connsiteY3" fmla="*/ 110 h 9775"/>
                <a:gd name="connsiteX4" fmla="*/ 978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4998"/>
                  </a:moveTo>
                  <a:cubicBezTo>
                    <a:pt x="9786" y="7697"/>
                    <a:pt x="7597" y="9886"/>
                    <a:pt x="4898" y="9886"/>
                  </a:cubicBezTo>
                  <a:cubicBezTo>
                    <a:pt x="2198" y="9886"/>
                    <a:pt x="10" y="7697"/>
                    <a:pt x="10" y="4998"/>
                  </a:cubicBezTo>
                  <a:cubicBezTo>
                    <a:pt x="10" y="2298"/>
                    <a:pt x="2198" y="110"/>
                    <a:pt x="4898" y="110"/>
                  </a:cubicBezTo>
                  <a:cubicBezTo>
                    <a:pt x="7597" y="110"/>
                    <a:pt x="9786" y="2298"/>
                    <a:pt x="978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45AC8C6E-6F41-B426-9825-EF75B18A6437}"/>
                </a:ext>
              </a:extLst>
            </p:cNvPr>
            <p:cNvSpPr/>
            <p:nvPr/>
          </p:nvSpPr>
          <p:spPr>
            <a:xfrm>
              <a:off x="10778639" y="2105565"/>
              <a:ext cx="9775" cy="9775"/>
            </a:xfrm>
            <a:custGeom>
              <a:avLst/>
              <a:gdLst>
                <a:gd name="connsiteX0" fmla="*/ 9796 w 9775"/>
                <a:gd name="connsiteY0" fmla="*/ 4998 h 9775"/>
                <a:gd name="connsiteX1" fmla="*/ 4908 w 9775"/>
                <a:gd name="connsiteY1" fmla="*/ 9886 h 9775"/>
                <a:gd name="connsiteX2" fmla="*/ 20 w 9775"/>
                <a:gd name="connsiteY2" fmla="*/ 4998 h 9775"/>
                <a:gd name="connsiteX3" fmla="*/ 4908 w 9775"/>
                <a:gd name="connsiteY3" fmla="*/ 110 h 9775"/>
                <a:gd name="connsiteX4" fmla="*/ 979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4998"/>
                  </a:moveTo>
                  <a:cubicBezTo>
                    <a:pt x="9796" y="7697"/>
                    <a:pt x="7607" y="9886"/>
                    <a:pt x="4908" y="9886"/>
                  </a:cubicBezTo>
                  <a:cubicBezTo>
                    <a:pt x="2208" y="9886"/>
                    <a:pt x="20" y="7697"/>
                    <a:pt x="20" y="4998"/>
                  </a:cubicBezTo>
                  <a:cubicBezTo>
                    <a:pt x="20" y="2298"/>
                    <a:pt x="2208" y="110"/>
                    <a:pt x="4908" y="110"/>
                  </a:cubicBezTo>
                  <a:cubicBezTo>
                    <a:pt x="7607" y="110"/>
                    <a:pt x="9796" y="2298"/>
                    <a:pt x="979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FE7A574C-DE1E-2E93-D802-62D41D8C0DB3}"/>
                </a:ext>
              </a:extLst>
            </p:cNvPr>
            <p:cNvSpPr/>
            <p:nvPr/>
          </p:nvSpPr>
          <p:spPr>
            <a:xfrm>
              <a:off x="10827518" y="2105565"/>
              <a:ext cx="9775" cy="9775"/>
            </a:xfrm>
            <a:custGeom>
              <a:avLst/>
              <a:gdLst>
                <a:gd name="connsiteX0" fmla="*/ 9806 w 9775"/>
                <a:gd name="connsiteY0" fmla="*/ 4998 h 9775"/>
                <a:gd name="connsiteX1" fmla="*/ 4918 w 9775"/>
                <a:gd name="connsiteY1" fmla="*/ 9886 h 9775"/>
                <a:gd name="connsiteX2" fmla="*/ 30 w 9775"/>
                <a:gd name="connsiteY2" fmla="*/ 4998 h 9775"/>
                <a:gd name="connsiteX3" fmla="*/ 4918 w 9775"/>
                <a:gd name="connsiteY3" fmla="*/ 110 h 9775"/>
                <a:gd name="connsiteX4" fmla="*/ 980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4998"/>
                  </a:moveTo>
                  <a:cubicBezTo>
                    <a:pt x="9806" y="7697"/>
                    <a:pt x="7617" y="9886"/>
                    <a:pt x="4918" y="9886"/>
                  </a:cubicBezTo>
                  <a:cubicBezTo>
                    <a:pt x="2218" y="9886"/>
                    <a:pt x="30" y="7697"/>
                    <a:pt x="30" y="4998"/>
                  </a:cubicBezTo>
                  <a:cubicBezTo>
                    <a:pt x="30" y="2298"/>
                    <a:pt x="2218" y="110"/>
                    <a:pt x="4918" y="110"/>
                  </a:cubicBezTo>
                  <a:cubicBezTo>
                    <a:pt x="7617" y="110"/>
                    <a:pt x="9806" y="2298"/>
                    <a:pt x="980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33BE445E-69BD-AA4C-7D24-4B1427274C31}"/>
                </a:ext>
              </a:extLst>
            </p:cNvPr>
            <p:cNvSpPr/>
            <p:nvPr/>
          </p:nvSpPr>
          <p:spPr>
            <a:xfrm>
              <a:off x="10876396" y="2105565"/>
              <a:ext cx="9775" cy="9775"/>
            </a:xfrm>
            <a:custGeom>
              <a:avLst/>
              <a:gdLst>
                <a:gd name="connsiteX0" fmla="*/ 9816 w 9775"/>
                <a:gd name="connsiteY0" fmla="*/ 4998 h 9775"/>
                <a:gd name="connsiteX1" fmla="*/ 4928 w 9775"/>
                <a:gd name="connsiteY1" fmla="*/ 9886 h 9775"/>
                <a:gd name="connsiteX2" fmla="*/ 40 w 9775"/>
                <a:gd name="connsiteY2" fmla="*/ 4998 h 9775"/>
                <a:gd name="connsiteX3" fmla="*/ 4928 w 9775"/>
                <a:gd name="connsiteY3" fmla="*/ 110 h 9775"/>
                <a:gd name="connsiteX4" fmla="*/ 981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4998"/>
                  </a:moveTo>
                  <a:cubicBezTo>
                    <a:pt x="9816" y="7697"/>
                    <a:pt x="7627" y="9886"/>
                    <a:pt x="4928" y="9886"/>
                  </a:cubicBezTo>
                  <a:cubicBezTo>
                    <a:pt x="2228" y="9886"/>
                    <a:pt x="40" y="7697"/>
                    <a:pt x="40" y="4998"/>
                  </a:cubicBezTo>
                  <a:cubicBezTo>
                    <a:pt x="40" y="2298"/>
                    <a:pt x="2228" y="110"/>
                    <a:pt x="4928" y="110"/>
                  </a:cubicBezTo>
                  <a:cubicBezTo>
                    <a:pt x="7627" y="110"/>
                    <a:pt x="9816" y="2298"/>
                    <a:pt x="981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955B38E9-4D30-4921-5C35-39069C36BE55}"/>
                </a:ext>
              </a:extLst>
            </p:cNvPr>
            <p:cNvSpPr/>
            <p:nvPr/>
          </p:nvSpPr>
          <p:spPr>
            <a:xfrm>
              <a:off x="10925274" y="2105565"/>
              <a:ext cx="9775" cy="9775"/>
            </a:xfrm>
            <a:custGeom>
              <a:avLst/>
              <a:gdLst>
                <a:gd name="connsiteX0" fmla="*/ 9826 w 9775"/>
                <a:gd name="connsiteY0" fmla="*/ 4998 h 9775"/>
                <a:gd name="connsiteX1" fmla="*/ 4938 w 9775"/>
                <a:gd name="connsiteY1" fmla="*/ 9886 h 9775"/>
                <a:gd name="connsiteX2" fmla="*/ 50 w 9775"/>
                <a:gd name="connsiteY2" fmla="*/ 4998 h 9775"/>
                <a:gd name="connsiteX3" fmla="*/ 4938 w 9775"/>
                <a:gd name="connsiteY3" fmla="*/ 110 h 9775"/>
                <a:gd name="connsiteX4" fmla="*/ 982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4998"/>
                  </a:moveTo>
                  <a:cubicBezTo>
                    <a:pt x="9826" y="7697"/>
                    <a:pt x="7637" y="9886"/>
                    <a:pt x="4938" y="9886"/>
                  </a:cubicBezTo>
                  <a:cubicBezTo>
                    <a:pt x="2238" y="9886"/>
                    <a:pt x="50" y="7697"/>
                    <a:pt x="50" y="4998"/>
                  </a:cubicBezTo>
                  <a:cubicBezTo>
                    <a:pt x="50" y="2298"/>
                    <a:pt x="2238" y="110"/>
                    <a:pt x="4938" y="110"/>
                  </a:cubicBezTo>
                  <a:cubicBezTo>
                    <a:pt x="7637" y="110"/>
                    <a:pt x="9826" y="2298"/>
                    <a:pt x="982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2F33DA8E-4D05-2250-DF5A-DA50B527C791}"/>
                </a:ext>
              </a:extLst>
            </p:cNvPr>
            <p:cNvSpPr/>
            <p:nvPr/>
          </p:nvSpPr>
          <p:spPr>
            <a:xfrm>
              <a:off x="10974153" y="2105565"/>
              <a:ext cx="9775" cy="9775"/>
            </a:xfrm>
            <a:custGeom>
              <a:avLst/>
              <a:gdLst>
                <a:gd name="connsiteX0" fmla="*/ 9836 w 9775"/>
                <a:gd name="connsiteY0" fmla="*/ 4998 h 9775"/>
                <a:gd name="connsiteX1" fmla="*/ 4948 w 9775"/>
                <a:gd name="connsiteY1" fmla="*/ 9886 h 9775"/>
                <a:gd name="connsiteX2" fmla="*/ 60 w 9775"/>
                <a:gd name="connsiteY2" fmla="*/ 4998 h 9775"/>
                <a:gd name="connsiteX3" fmla="*/ 4948 w 9775"/>
                <a:gd name="connsiteY3" fmla="*/ 110 h 9775"/>
                <a:gd name="connsiteX4" fmla="*/ 983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4998"/>
                  </a:moveTo>
                  <a:cubicBezTo>
                    <a:pt x="9836" y="7697"/>
                    <a:pt x="7647" y="9886"/>
                    <a:pt x="4948" y="9886"/>
                  </a:cubicBezTo>
                  <a:cubicBezTo>
                    <a:pt x="2248" y="9886"/>
                    <a:pt x="60" y="7697"/>
                    <a:pt x="60" y="4998"/>
                  </a:cubicBezTo>
                  <a:cubicBezTo>
                    <a:pt x="60" y="2298"/>
                    <a:pt x="2248" y="110"/>
                    <a:pt x="4948" y="110"/>
                  </a:cubicBezTo>
                  <a:cubicBezTo>
                    <a:pt x="7647" y="110"/>
                    <a:pt x="9836" y="2298"/>
                    <a:pt x="983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069BD04E-A129-5C59-DA68-E1A54E67EB8F}"/>
                </a:ext>
              </a:extLst>
            </p:cNvPr>
            <p:cNvSpPr/>
            <p:nvPr/>
          </p:nvSpPr>
          <p:spPr>
            <a:xfrm>
              <a:off x="11023031" y="2105565"/>
              <a:ext cx="9775" cy="9775"/>
            </a:xfrm>
            <a:custGeom>
              <a:avLst/>
              <a:gdLst>
                <a:gd name="connsiteX0" fmla="*/ 9846 w 9775"/>
                <a:gd name="connsiteY0" fmla="*/ 4998 h 9775"/>
                <a:gd name="connsiteX1" fmla="*/ 4958 w 9775"/>
                <a:gd name="connsiteY1" fmla="*/ 9886 h 9775"/>
                <a:gd name="connsiteX2" fmla="*/ 70 w 9775"/>
                <a:gd name="connsiteY2" fmla="*/ 4998 h 9775"/>
                <a:gd name="connsiteX3" fmla="*/ 4958 w 9775"/>
                <a:gd name="connsiteY3" fmla="*/ 110 h 9775"/>
                <a:gd name="connsiteX4" fmla="*/ 984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4998"/>
                  </a:moveTo>
                  <a:cubicBezTo>
                    <a:pt x="9846" y="7697"/>
                    <a:pt x="7657" y="9886"/>
                    <a:pt x="4958" y="9886"/>
                  </a:cubicBezTo>
                  <a:cubicBezTo>
                    <a:pt x="2258" y="9886"/>
                    <a:pt x="70" y="7697"/>
                    <a:pt x="70" y="4998"/>
                  </a:cubicBezTo>
                  <a:cubicBezTo>
                    <a:pt x="70" y="2298"/>
                    <a:pt x="2258" y="110"/>
                    <a:pt x="4958" y="110"/>
                  </a:cubicBezTo>
                  <a:cubicBezTo>
                    <a:pt x="7657" y="110"/>
                    <a:pt x="9846" y="2298"/>
                    <a:pt x="984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CD8160D4-3DC7-AFF0-20F9-8D65DDCCECBE}"/>
                </a:ext>
              </a:extLst>
            </p:cNvPr>
            <p:cNvSpPr/>
            <p:nvPr/>
          </p:nvSpPr>
          <p:spPr>
            <a:xfrm>
              <a:off x="11071909" y="2105565"/>
              <a:ext cx="9775" cy="9775"/>
            </a:xfrm>
            <a:custGeom>
              <a:avLst/>
              <a:gdLst>
                <a:gd name="connsiteX0" fmla="*/ 9856 w 9775"/>
                <a:gd name="connsiteY0" fmla="*/ 4998 h 9775"/>
                <a:gd name="connsiteX1" fmla="*/ 4968 w 9775"/>
                <a:gd name="connsiteY1" fmla="*/ 9886 h 9775"/>
                <a:gd name="connsiteX2" fmla="*/ 80 w 9775"/>
                <a:gd name="connsiteY2" fmla="*/ 4998 h 9775"/>
                <a:gd name="connsiteX3" fmla="*/ 4968 w 9775"/>
                <a:gd name="connsiteY3" fmla="*/ 110 h 9775"/>
                <a:gd name="connsiteX4" fmla="*/ 985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4998"/>
                  </a:moveTo>
                  <a:cubicBezTo>
                    <a:pt x="9856" y="7697"/>
                    <a:pt x="7667" y="9886"/>
                    <a:pt x="4968" y="9886"/>
                  </a:cubicBezTo>
                  <a:cubicBezTo>
                    <a:pt x="2268" y="9886"/>
                    <a:pt x="80" y="7697"/>
                    <a:pt x="80" y="4998"/>
                  </a:cubicBezTo>
                  <a:cubicBezTo>
                    <a:pt x="80" y="2298"/>
                    <a:pt x="2268" y="110"/>
                    <a:pt x="4968" y="110"/>
                  </a:cubicBezTo>
                  <a:cubicBezTo>
                    <a:pt x="7667" y="110"/>
                    <a:pt x="9856" y="2298"/>
                    <a:pt x="985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36F8B7B8-2E7E-028E-F9A7-F9DA52472BE0}"/>
                </a:ext>
              </a:extLst>
            </p:cNvPr>
            <p:cNvSpPr/>
            <p:nvPr/>
          </p:nvSpPr>
          <p:spPr>
            <a:xfrm>
              <a:off x="11120788" y="2105565"/>
              <a:ext cx="9775" cy="9775"/>
            </a:xfrm>
            <a:custGeom>
              <a:avLst/>
              <a:gdLst>
                <a:gd name="connsiteX0" fmla="*/ 9866 w 9775"/>
                <a:gd name="connsiteY0" fmla="*/ 4998 h 9775"/>
                <a:gd name="connsiteX1" fmla="*/ 4978 w 9775"/>
                <a:gd name="connsiteY1" fmla="*/ 9886 h 9775"/>
                <a:gd name="connsiteX2" fmla="*/ 90 w 9775"/>
                <a:gd name="connsiteY2" fmla="*/ 4998 h 9775"/>
                <a:gd name="connsiteX3" fmla="*/ 4978 w 9775"/>
                <a:gd name="connsiteY3" fmla="*/ 110 h 9775"/>
                <a:gd name="connsiteX4" fmla="*/ 986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4998"/>
                  </a:moveTo>
                  <a:cubicBezTo>
                    <a:pt x="9866" y="7697"/>
                    <a:pt x="7677" y="9886"/>
                    <a:pt x="4978" y="9886"/>
                  </a:cubicBezTo>
                  <a:cubicBezTo>
                    <a:pt x="2278" y="9886"/>
                    <a:pt x="90" y="7697"/>
                    <a:pt x="90" y="4998"/>
                  </a:cubicBezTo>
                  <a:cubicBezTo>
                    <a:pt x="90" y="2298"/>
                    <a:pt x="2278" y="110"/>
                    <a:pt x="4978" y="110"/>
                  </a:cubicBezTo>
                  <a:cubicBezTo>
                    <a:pt x="7677" y="110"/>
                    <a:pt x="9866" y="2298"/>
                    <a:pt x="986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B8F3E27F-B7BA-76D6-F39E-718B35263E07}"/>
                </a:ext>
              </a:extLst>
            </p:cNvPr>
            <p:cNvSpPr/>
            <p:nvPr/>
          </p:nvSpPr>
          <p:spPr>
            <a:xfrm>
              <a:off x="11169666" y="2105565"/>
              <a:ext cx="9775" cy="9775"/>
            </a:xfrm>
            <a:custGeom>
              <a:avLst/>
              <a:gdLst>
                <a:gd name="connsiteX0" fmla="*/ 9876 w 9775"/>
                <a:gd name="connsiteY0" fmla="*/ 4998 h 9775"/>
                <a:gd name="connsiteX1" fmla="*/ 4988 w 9775"/>
                <a:gd name="connsiteY1" fmla="*/ 9886 h 9775"/>
                <a:gd name="connsiteX2" fmla="*/ 100 w 9775"/>
                <a:gd name="connsiteY2" fmla="*/ 4998 h 9775"/>
                <a:gd name="connsiteX3" fmla="*/ 4988 w 9775"/>
                <a:gd name="connsiteY3" fmla="*/ 110 h 9775"/>
                <a:gd name="connsiteX4" fmla="*/ 987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4998"/>
                  </a:moveTo>
                  <a:cubicBezTo>
                    <a:pt x="9876" y="7697"/>
                    <a:pt x="7687" y="9886"/>
                    <a:pt x="4988" y="9886"/>
                  </a:cubicBezTo>
                  <a:cubicBezTo>
                    <a:pt x="2288" y="9886"/>
                    <a:pt x="100" y="7697"/>
                    <a:pt x="100" y="4998"/>
                  </a:cubicBezTo>
                  <a:cubicBezTo>
                    <a:pt x="100" y="2298"/>
                    <a:pt x="2288" y="110"/>
                    <a:pt x="4988" y="110"/>
                  </a:cubicBezTo>
                  <a:cubicBezTo>
                    <a:pt x="7687" y="110"/>
                    <a:pt x="9876" y="2298"/>
                    <a:pt x="987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42650C2B-04E3-E662-B07B-5C57CDC47FB9}"/>
                </a:ext>
              </a:extLst>
            </p:cNvPr>
            <p:cNvSpPr/>
            <p:nvPr/>
          </p:nvSpPr>
          <p:spPr>
            <a:xfrm>
              <a:off x="11218544" y="2105565"/>
              <a:ext cx="9775" cy="9775"/>
            </a:xfrm>
            <a:custGeom>
              <a:avLst/>
              <a:gdLst>
                <a:gd name="connsiteX0" fmla="*/ 9886 w 9775"/>
                <a:gd name="connsiteY0" fmla="*/ 4998 h 9775"/>
                <a:gd name="connsiteX1" fmla="*/ 4998 w 9775"/>
                <a:gd name="connsiteY1" fmla="*/ 9886 h 9775"/>
                <a:gd name="connsiteX2" fmla="*/ 110 w 9775"/>
                <a:gd name="connsiteY2" fmla="*/ 4998 h 9775"/>
                <a:gd name="connsiteX3" fmla="*/ 4998 w 9775"/>
                <a:gd name="connsiteY3" fmla="*/ 110 h 9775"/>
                <a:gd name="connsiteX4" fmla="*/ 988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4998"/>
                  </a:moveTo>
                  <a:cubicBezTo>
                    <a:pt x="9886" y="7697"/>
                    <a:pt x="7697" y="9886"/>
                    <a:pt x="4998" y="9886"/>
                  </a:cubicBezTo>
                  <a:cubicBezTo>
                    <a:pt x="2298" y="9886"/>
                    <a:pt x="110" y="7697"/>
                    <a:pt x="110" y="4998"/>
                  </a:cubicBezTo>
                  <a:cubicBezTo>
                    <a:pt x="110" y="2298"/>
                    <a:pt x="2298" y="110"/>
                    <a:pt x="4998" y="110"/>
                  </a:cubicBezTo>
                  <a:cubicBezTo>
                    <a:pt x="7697" y="110"/>
                    <a:pt x="9886" y="2298"/>
                    <a:pt x="988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146F779B-CE01-1971-DEA1-5A2E2BC5212E}"/>
                </a:ext>
              </a:extLst>
            </p:cNvPr>
            <p:cNvSpPr/>
            <p:nvPr/>
          </p:nvSpPr>
          <p:spPr>
            <a:xfrm>
              <a:off x="11267423" y="2105565"/>
              <a:ext cx="9775" cy="9775"/>
            </a:xfrm>
            <a:custGeom>
              <a:avLst/>
              <a:gdLst>
                <a:gd name="connsiteX0" fmla="*/ 9896 w 9775"/>
                <a:gd name="connsiteY0" fmla="*/ 4998 h 9775"/>
                <a:gd name="connsiteX1" fmla="*/ 5008 w 9775"/>
                <a:gd name="connsiteY1" fmla="*/ 9886 h 9775"/>
                <a:gd name="connsiteX2" fmla="*/ 120 w 9775"/>
                <a:gd name="connsiteY2" fmla="*/ 4998 h 9775"/>
                <a:gd name="connsiteX3" fmla="*/ 5008 w 9775"/>
                <a:gd name="connsiteY3" fmla="*/ 110 h 9775"/>
                <a:gd name="connsiteX4" fmla="*/ 989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4998"/>
                  </a:moveTo>
                  <a:cubicBezTo>
                    <a:pt x="9896" y="7697"/>
                    <a:pt x="7707" y="9886"/>
                    <a:pt x="5008" y="9886"/>
                  </a:cubicBezTo>
                  <a:cubicBezTo>
                    <a:pt x="2308" y="9886"/>
                    <a:pt x="120" y="7697"/>
                    <a:pt x="120" y="4998"/>
                  </a:cubicBezTo>
                  <a:cubicBezTo>
                    <a:pt x="120" y="2298"/>
                    <a:pt x="2308" y="110"/>
                    <a:pt x="5008" y="110"/>
                  </a:cubicBezTo>
                  <a:cubicBezTo>
                    <a:pt x="7707" y="110"/>
                    <a:pt x="9896" y="2298"/>
                    <a:pt x="989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39EFD2EF-78F0-AD3C-1548-D1A8883FE3F7}"/>
                </a:ext>
              </a:extLst>
            </p:cNvPr>
            <p:cNvSpPr/>
            <p:nvPr/>
          </p:nvSpPr>
          <p:spPr>
            <a:xfrm>
              <a:off x="11316301" y="2105565"/>
              <a:ext cx="9775" cy="9775"/>
            </a:xfrm>
            <a:custGeom>
              <a:avLst/>
              <a:gdLst>
                <a:gd name="connsiteX0" fmla="*/ 9906 w 9775"/>
                <a:gd name="connsiteY0" fmla="*/ 4998 h 9775"/>
                <a:gd name="connsiteX1" fmla="*/ 5018 w 9775"/>
                <a:gd name="connsiteY1" fmla="*/ 9886 h 9775"/>
                <a:gd name="connsiteX2" fmla="*/ 130 w 9775"/>
                <a:gd name="connsiteY2" fmla="*/ 4998 h 9775"/>
                <a:gd name="connsiteX3" fmla="*/ 5018 w 9775"/>
                <a:gd name="connsiteY3" fmla="*/ 110 h 9775"/>
                <a:gd name="connsiteX4" fmla="*/ 990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4998"/>
                  </a:moveTo>
                  <a:cubicBezTo>
                    <a:pt x="9906" y="7697"/>
                    <a:pt x="7717" y="9886"/>
                    <a:pt x="5018" y="9886"/>
                  </a:cubicBezTo>
                  <a:cubicBezTo>
                    <a:pt x="2318" y="9886"/>
                    <a:pt x="130" y="7697"/>
                    <a:pt x="130" y="4998"/>
                  </a:cubicBezTo>
                  <a:cubicBezTo>
                    <a:pt x="130" y="2298"/>
                    <a:pt x="2318" y="110"/>
                    <a:pt x="5018" y="110"/>
                  </a:cubicBezTo>
                  <a:cubicBezTo>
                    <a:pt x="7717" y="110"/>
                    <a:pt x="9906" y="2298"/>
                    <a:pt x="990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825468FF-D16B-12A1-DB84-C8FE7B2AC51F}"/>
                </a:ext>
              </a:extLst>
            </p:cNvPr>
            <p:cNvSpPr/>
            <p:nvPr/>
          </p:nvSpPr>
          <p:spPr>
            <a:xfrm>
              <a:off x="11365179" y="2105565"/>
              <a:ext cx="9775" cy="9775"/>
            </a:xfrm>
            <a:custGeom>
              <a:avLst/>
              <a:gdLst>
                <a:gd name="connsiteX0" fmla="*/ 9916 w 9775"/>
                <a:gd name="connsiteY0" fmla="*/ 4998 h 9775"/>
                <a:gd name="connsiteX1" fmla="*/ 5028 w 9775"/>
                <a:gd name="connsiteY1" fmla="*/ 9886 h 9775"/>
                <a:gd name="connsiteX2" fmla="*/ 140 w 9775"/>
                <a:gd name="connsiteY2" fmla="*/ 4998 h 9775"/>
                <a:gd name="connsiteX3" fmla="*/ 5028 w 9775"/>
                <a:gd name="connsiteY3" fmla="*/ 110 h 9775"/>
                <a:gd name="connsiteX4" fmla="*/ 991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4998"/>
                  </a:moveTo>
                  <a:cubicBezTo>
                    <a:pt x="9916" y="7697"/>
                    <a:pt x="7727" y="9886"/>
                    <a:pt x="5028" y="9886"/>
                  </a:cubicBezTo>
                  <a:cubicBezTo>
                    <a:pt x="2328" y="9886"/>
                    <a:pt x="140" y="7697"/>
                    <a:pt x="140" y="4998"/>
                  </a:cubicBezTo>
                  <a:cubicBezTo>
                    <a:pt x="140" y="2298"/>
                    <a:pt x="2328" y="110"/>
                    <a:pt x="5028" y="110"/>
                  </a:cubicBezTo>
                  <a:cubicBezTo>
                    <a:pt x="7727" y="110"/>
                    <a:pt x="9916" y="2298"/>
                    <a:pt x="991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DA900CB-E835-9AFA-F67F-BC34B89532EC}"/>
                </a:ext>
              </a:extLst>
            </p:cNvPr>
            <p:cNvSpPr/>
            <p:nvPr/>
          </p:nvSpPr>
          <p:spPr>
            <a:xfrm>
              <a:off x="11414058" y="2105565"/>
              <a:ext cx="9775" cy="9775"/>
            </a:xfrm>
            <a:custGeom>
              <a:avLst/>
              <a:gdLst>
                <a:gd name="connsiteX0" fmla="*/ 9926 w 9775"/>
                <a:gd name="connsiteY0" fmla="*/ 4998 h 9775"/>
                <a:gd name="connsiteX1" fmla="*/ 5038 w 9775"/>
                <a:gd name="connsiteY1" fmla="*/ 9886 h 9775"/>
                <a:gd name="connsiteX2" fmla="*/ 150 w 9775"/>
                <a:gd name="connsiteY2" fmla="*/ 4998 h 9775"/>
                <a:gd name="connsiteX3" fmla="*/ 5038 w 9775"/>
                <a:gd name="connsiteY3" fmla="*/ 110 h 9775"/>
                <a:gd name="connsiteX4" fmla="*/ 992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4998"/>
                  </a:moveTo>
                  <a:cubicBezTo>
                    <a:pt x="9926" y="7697"/>
                    <a:pt x="7737" y="9886"/>
                    <a:pt x="5038" y="9886"/>
                  </a:cubicBezTo>
                  <a:cubicBezTo>
                    <a:pt x="2338" y="9886"/>
                    <a:pt x="150" y="7697"/>
                    <a:pt x="150" y="4998"/>
                  </a:cubicBezTo>
                  <a:cubicBezTo>
                    <a:pt x="150" y="2298"/>
                    <a:pt x="2338" y="110"/>
                    <a:pt x="5038" y="110"/>
                  </a:cubicBezTo>
                  <a:cubicBezTo>
                    <a:pt x="7737" y="110"/>
                    <a:pt x="9926" y="2298"/>
                    <a:pt x="992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A91D6E42-C603-BC21-B998-E0E8D3DCAD43}"/>
                </a:ext>
              </a:extLst>
            </p:cNvPr>
            <p:cNvSpPr/>
            <p:nvPr/>
          </p:nvSpPr>
          <p:spPr>
            <a:xfrm>
              <a:off x="11462936" y="2105565"/>
              <a:ext cx="9775" cy="9775"/>
            </a:xfrm>
            <a:custGeom>
              <a:avLst/>
              <a:gdLst>
                <a:gd name="connsiteX0" fmla="*/ 9936 w 9775"/>
                <a:gd name="connsiteY0" fmla="*/ 4998 h 9775"/>
                <a:gd name="connsiteX1" fmla="*/ 5048 w 9775"/>
                <a:gd name="connsiteY1" fmla="*/ 9886 h 9775"/>
                <a:gd name="connsiteX2" fmla="*/ 160 w 9775"/>
                <a:gd name="connsiteY2" fmla="*/ 4998 h 9775"/>
                <a:gd name="connsiteX3" fmla="*/ 5048 w 9775"/>
                <a:gd name="connsiteY3" fmla="*/ 110 h 9775"/>
                <a:gd name="connsiteX4" fmla="*/ 993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4998"/>
                  </a:moveTo>
                  <a:cubicBezTo>
                    <a:pt x="9936" y="7697"/>
                    <a:pt x="7747" y="9886"/>
                    <a:pt x="5048" y="9886"/>
                  </a:cubicBezTo>
                  <a:cubicBezTo>
                    <a:pt x="2348" y="9886"/>
                    <a:pt x="160" y="7697"/>
                    <a:pt x="160" y="4998"/>
                  </a:cubicBezTo>
                  <a:cubicBezTo>
                    <a:pt x="160" y="2298"/>
                    <a:pt x="2348" y="110"/>
                    <a:pt x="5048" y="110"/>
                  </a:cubicBezTo>
                  <a:cubicBezTo>
                    <a:pt x="7747" y="110"/>
                    <a:pt x="9936" y="2298"/>
                    <a:pt x="993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932DB0E5-5DA0-FA18-0098-1AC068BCFC36}"/>
                </a:ext>
              </a:extLst>
            </p:cNvPr>
            <p:cNvSpPr/>
            <p:nvPr/>
          </p:nvSpPr>
          <p:spPr>
            <a:xfrm>
              <a:off x="11511814" y="2105565"/>
              <a:ext cx="9775" cy="9775"/>
            </a:xfrm>
            <a:custGeom>
              <a:avLst/>
              <a:gdLst>
                <a:gd name="connsiteX0" fmla="*/ 9946 w 9775"/>
                <a:gd name="connsiteY0" fmla="*/ 4998 h 9775"/>
                <a:gd name="connsiteX1" fmla="*/ 5058 w 9775"/>
                <a:gd name="connsiteY1" fmla="*/ 9886 h 9775"/>
                <a:gd name="connsiteX2" fmla="*/ 170 w 9775"/>
                <a:gd name="connsiteY2" fmla="*/ 4998 h 9775"/>
                <a:gd name="connsiteX3" fmla="*/ 5058 w 9775"/>
                <a:gd name="connsiteY3" fmla="*/ 110 h 9775"/>
                <a:gd name="connsiteX4" fmla="*/ 994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4998"/>
                  </a:moveTo>
                  <a:cubicBezTo>
                    <a:pt x="9946" y="7697"/>
                    <a:pt x="7757" y="9886"/>
                    <a:pt x="5058" y="9886"/>
                  </a:cubicBezTo>
                  <a:cubicBezTo>
                    <a:pt x="2358" y="9886"/>
                    <a:pt x="170" y="7697"/>
                    <a:pt x="170" y="4998"/>
                  </a:cubicBezTo>
                  <a:cubicBezTo>
                    <a:pt x="170" y="2298"/>
                    <a:pt x="2358" y="110"/>
                    <a:pt x="5058" y="110"/>
                  </a:cubicBezTo>
                  <a:cubicBezTo>
                    <a:pt x="7757" y="110"/>
                    <a:pt x="9946" y="2298"/>
                    <a:pt x="994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7C9FCE78-3364-23A3-7AE6-CBFE839F2756}"/>
                </a:ext>
              </a:extLst>
            </p:cNvPr>
            <p:cNvSpPr/>
            <p:nvPr/>
          </p:nvSpPr>
          <p:spPr>
            <a:xfrm>
              <a:off x="11560693" y="2105565"/>
              <a:ext cx="9775" cy="9775"/>
            </a:xfrm>
            <a:custGeom>
              <a:avLst/>
              <a:gdLst>
                <a:gd name="connsiteX0" fmla="*/ 9956 w 9775"/>
                <a:gd name="connsiteY0" fmla="*/ 4998 h 9775"/>
                <a:gd name="connsiteX1" fmla="*/ 5068 w 9775"/>
                <a:gd name="connsiteY1" fmla="*/ 9886 h 9775"/>
                <a:gd name="connsiteX2" fmla="*/ 180 w 9775"/>
                <a:gd name="connsiteY2" fmla="*/ 4998 h 9775"/>
                <a:gd name="connsiteX3" fmla="*/ 5068 w 9775"/>
                <a:gd name="connsiteY3" fmla="*/ 110 h 9775"/>
                <a:gd name="connsiteX4" fmla="*/ 995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4998"/>
                  </a:moveTo>
                  <a:cubicBezTo>
                    <a:pt x="9956" y="7697"/>
                    <a:pt x="7767" y="9886"/>
                    <a:pt x="5068" y="9886"/>
                  </a:cubicBezTo>
                  <a:cubicBezTo>
                    <a:pt x="2368" y="9886"/>
                    <a:pt x="180" y="7697"/>
                    <a:pt x="180" y="4998"/>
                  </a:cubicBezTo>
                  <a:cubicBezTo>
                    <a:pt x="180" y="2298"/>
                    <a:pt x="2368" y="110"/>
                    <a:pt x="5068" y="110"/>
                  </a:cubicBezTo>
                  <a:cubicBezTo>
                    <a:pt x="7767" y="110"/>
                    <a:pt x="9956" y="2298"/>
                    <a:pt x="995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CF6C3E5D-CACE-89F9-9073-2AEC6BF0AE31}"/>
                </a:ext>
              </a:extLst>
            </p:cNvPr>
            <p:cNvSpPr/>
            <p:nvPr/>
          </p:nvSpPr>
          <p:spPr>
            <a:xfrm>
              <a:off x="11609571" y="2105565"/>
              <a:ext cx="9775" cy="9775"/>
            </a:xfrm>
            <a:custGeom>
              <a:avLst/>
              <a:gdLst>
                <a:gd name="connsiteX0" fmla="*/ 9966 w 9775"/>
                <a:gd name="connsiteY0" fmla="*/ 4998 h 9775"/>
                <a:gd name="connsiteX1" fmla="*/ 5078 w 9775"/>
                <a:gd name="connsiteY1" fmla="*/ 9886 h 9775"/>
                <a:gd name="connsiteX2" fmla="*/ 190 w 9775"/>
                <a:gd name="connsiteY2" fmla="*/ 4998 h 9775"/>
                <a:gd name="connsiteX3" fmla="*/ 5078 w 9775"/>
                <a:gd name="connsiteY3" fmla="*/ 110 h 9775"/>
                <a:gd name="connsiteX4" fmla="*/ 996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4998"/>
                  </a:moveTo>
                  <a:cubicBezTo>
                    <a:pt x="9966" y="7697"/>
                    <a:pt x="7777" y="9886"/>
                    <a:pt x="5078" y="9886"/>
                  </a:cubicBezTo>
                  <a:cubicBezTo>
                    <a:pt x="2378" y="9886"/>
                    <a:pt x="190" y="7697"/>
                    <a:pt x="190" y="4998"/>
                  </a:cubicBezTo>
                  <a:cubicBezTo>
                    <a:pt x="190" y="2298"/>
                    <a:pt x="2378" y="110"/>
                    <a:pt x="5078" y="110"/>
                  </a:cubicBezTo>
                  <a:cubicBezTo>
                    <a:pt x="7777" y="110"/>
                    <a:pt x="9966" y="2298"/>
                    <a:pt x="996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EDB3D6F4-4A91-CEF2-DA5D-B00155595C95}"/>
                </a:ext>
              </a:extLst>
            </p:cNvPr>
            <p:cNvSpPr/>
            <p:nvPr/>
          </p:nvSpPr>
          <p:spPr>
            <a:xfrm>
              <a:off x="11658449" y="2105565"/>
              <a:ext cx="9775" cy="9775"/>
            </a:xfrm>
            <a:custGeom>
              <a:avLst/>
              <a:gdLst>
                <a:gd name="connsiteX0" fmla="*/ 9976 w 9775"/>
                <a:gd name="connsiteY0" fmla="*/ 4998 h 9775"/>
                <a:gd name="connsiteX1" fmla="*/ 5088 w 9775"/>
                <a:gd name="connsiteY1" fmla="*/ 9886 h 9775"/>
                <a:gd name="connsiteX2" fmla="*/ 200 w 9775"/>
                <a:gd name="connsiteY2" fmla="*/ 4998 h 9775"/>
                <a:gd name="connsiteX3" fmla="*/ 5088 w 9775"/>
                <a:gd name="connsiteY3" fmla="*/ 110 h 9775"/>
                <a:gd name="connsiteX4" fmla="*/ 997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4998"/>
                  </a:moveTo>
                  <a:cubicBezTo>
                    <a:pt x="9976" y="7697"/>
                    <a:pt x="7787" y="9886"/>
                    <a:pt x="5088" y="9886"/>
                  </a:cubicBezTo>
                  <a:cubicBezTo>
                    <a:pt x="2388" y="9886"/>
                    <a:pt x="200" y="7697"/>
                    <a:pt x="200" y="4998"/>
                  </a:cubicBezTo>
                  <a:cubicBezTo>
                    <a:pt x="200" y="2298"/>
                    <a:pt x="2388" y="110"/>
                    <a:pt x="5088" y="110"/>
                  </a:cubicBezTo>
                  <a:cubicBezTo>
                    <a:pt x="7787" y="110"/>
                    <a:pt x="9976" y="2298"/>
                    <a:pt x="997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03A3715A-F814-F4E0-3F3B-EFC3558027CC}"/>
                </a:ext>
              </a:extLst>
            </p:cNvPr>
            <p:cNvSpPr/>
            <p:nvPr/>
          </p:nvSpPr>
          <p:spPr>
            <a:xfrm>
              <a:off x="11707328" y="2105565"/>
              <a:ext cx="9775" cy="9775"/>
            </a:xfrm>
            <a:custGeom>
              <a:avLst/>
              <a:gdLst>
                <a:gd name="connsiteX0" fmla="*/ 9986 w 9775"/>
                <a:gd name="connsiteY0" fmla="*/ 4998 h 9775"/>
                <a:gd name="connsiteX1" fmla="*/ 5098 w 9775"/>
                <a:gd name="connsiteY1" fmla="*/ 9886 h 9775"/>
                <a:gd name="connsiteX2" fmla="*/ 210 w 9775"/>
                <a:gd name="connsiteY2" fmla="*/ 4998 h 9775"/>
                <a:gd name="connsiteX3" fmla="*/ 5098 w 9775"/>
                <a:gd name="connsiteY3" fmla="*/ 110 h 9775"/>
                <a:gd name="connsiteX4" fmla="*/ 998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4998"/>
                  </a:moveTo>
                  <a:cubicBezTo>
                    <a:pt x="9986" y="7697"/>
                    <a:pt x="7797" y="9886"/>
                    <a:pt x="5098" y="9886"/>
                  </a:cubicBezTo>
                  <a:cubicBezTo>
                    <a:pt x="2398" y="9886"/>
                    <a:pt x="210" y="7697"/>
                    <a:pt x="210" y="4998"/>
                  </a:cubicBezTo>
                  <a:cubicBezTo>
                    <a:pt x="210" y="2298"/>
                    <a:pt x="2398" y="110"/>
                    <a:pt x="5098" y="110"/>
                  </a:cubicBezTo>
                  <a:cubicBezTo>
                    <a:pt x="7797" y="110"/>
                    <a:pt x="9986" y="2298"/>
                    <a:pt x="998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EA5AB1D6-6F04-D725-689E-8DC668B8FF0B}"/>
                </a:ext>
              </a:extLst>
            </p:cNvPr>
            <p:cNvSpPr/>
            <p:nvPr/>
          </p:nvSpPr>
          <p:spPr>
            <a:xfrm>
              <a:off x="11756206" y="2105565"/>
              <a:ext cx="9775" cy="9775"/>
            </a:xfrm>
            <a:custGeom>
              <a:avLst/>
              <a:gdLst>
                <a:gd name="connsiteX0" fmla="*/ 9996 w 9775"/>
                <a:gd name="connsiteY0" fmla="*/ 4998 h 9775"/>
                <a:gd name="connsiteX1" fmla="*/ 5108 w 9775"/>
                <a:gd name="connsiteY1" fmla="*/ 9886 h 9775"/>
                <a:gd name="connsiteX2" fmla="*/ 220 w 9775"/>
                <a:gd name="connsiteY2" fmla="*/ 4998 h 9775"/>
                <a:gd name="connsiteX3" fmla="*/ 5108 w 9775"/>
                <a:gd name="connsiteY3" fmla="*/ 110 h 9775"/>
                <a:gd name="connsiteX4" fmla="*/ 999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4998"/>
                  </a:moveTo>
                  <a:cubicBezTo>
                    <a:pt x="9996" y="7697"/>
                    <a:pt x="7807" y="9886"/>
                    <a:pt x="5108" y="9886"/>
                  </a:cubicBezTo>
                  <a:cubicBezTo>
                    <a:pt x="2408" y="9886"/>
                    <a:pt x="220" y="7697"/>
                    <a:pt x="220" y="4998"/>
                  </a:cubicBezTo>
                  <a:cubicBezTo>
                    <a:pt x="220" y="2298"/>
                    <a:pt x="2408" y="110"/>
                    <a:pt x="5108" y="110"/>
                  </a:cubicBezTo>
                  <a:cubicBezTo>
                    <a:pt x="7807" y="110"/>
                    <a:pt x="9996" y="2298"/>
                    <a:pt x="999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CC180BCB-DBCD-15FB-7E9A-751E946F15A3}"/>
                </a:ext>
              </a:extLst>
            </p:cNvPr>
            <p:cNvSpPr/>
            <p:nvPr/>
          </p:nvSpPr>
          <p:spPr>
            <a:xfrm>
              <a:off x="11805084" y="2105565"/>
              <a:ext cx="9775" cy="9775"/>
            </a:xfrm>
            <a:custGeom>
              <a:avLst/>
              <a:gdLst>
                <a:gd name="connsiteX0" fmla="*/ 10006 w 9775"/>
                <a:gd name="connsiteY0" fmla="*/ 4998 h 9775"/>
                <a:gd name="connsiteX1" fmla="*/ 5118 w 9775"/>
                <a:gd name="connsiteY1" fmla="*/ 9886 h 9775"/>
                <a:gd name="connsiteX2" fmla="*/ 230 w 9775"/>
                <a:gd name="connsiteY2" fmla="*/ 4998 h 9775"/>
                <a:gd name="connsiteX3" fmla="*/ 5118 w 9775"/>
                <a:gd name="connsiteY3" fmla="*/ 110 h 9775"/>
                <a:gd name="connsiteX4" fmla="*/ 1000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4998"/>
                  </a:moveTo>
                  <a:cubicBezTo>
                    <a:pt x="10006" y="7697"/>
                    <a:pt x="7817" y="9886"/>
                    <a:pt x="5118" y="9886"/>
                  </a:cubicBezTo>
                  <a:cubicBezTo>
                    <a:pt x="2418" y="9886"/>
                    <a:pt x="230" y="7697"/>
                    <a:pt x="230" y="4998"/>
                  </a:cubicBezTo>
                  <a:cubicBezTo>
                    <a:pt x="230" y="2298"/>
                    <a:pt x="2418" y="110"/>
                    <a:pt x="5118" y="110"/>
                  </a:cubicBezTo>
                  <a:cubicBezTo>
                    <a:pt x="7817" y="110"/>
                    <a:pt x="10006" y="2298"/>
                    <a:pt x="1000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BCE2BC6D-D822-CCCE-B9F0-6636BCE07B9B}"/>
                </a:ext>
              </a:extLst>
            </p:cNvPr>
            <p:cNvSpPr/>
            <p:nvPr/>
          </p:nvSpPr>
          <p:spPr>
            <a:xfrm>
              <a:off x="11853963" y="2105565"/>
              <a:ext cx="9775" cy="9775"/>
            </a:xfrm>
            <a:custGeom>
              <a:avLst/>
              <a:gdLst>
                <a:gd name="connsiteX0" fmla="*/ 10016 w 9775"/>
                <a:gd name="connsiteY0" fmla="*/ 4998 h 9775"/>
                <a:gd name="connsiteX1" fmla="*/ 5128 w 9775"/>
                <a:gd name="connsiteY1" fmla="*/ 9886 h 9775"/>
                <a:gd name="connsiteX2" fmla="*/ 240 w 9775"/>
                <a:gd name="connsiteY2" fmla="*/ 4998 h 9775"/>
                <a:gd name="connsiteX3" fmla="*/ 5128 w 9775"/>
                <a:gd name="connsiteY3" fmla="*/ 110 h 9775"/>
                <a:gd name="connsiteX4" fmla="*/ 1001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4998"/>
                  </a:moveTo>
                  <a:cubicBezTo>
                    <a:pt x="10016" y="7697"/>
                    <a:pt x="7827" y="9886"/>
                    <a:pt x="5128" y="9886"/>
                  </a:cubicBezTo>
                  <a:cubicBezTo>
                    <a:pt x="2428" y="9886"/>
                    <a:pt x="240" y="7697"/>
                    <a:pt x="240" y="4998"/>
                  </a:cubicBezTo>
                  <a:cubicBezTo>
                    <a:pt x="240" y="2298"/>
                    <a:pt x="2428" y="110"/>
                    <a:pt x="5128" y="110"/>
                  </a:cubicBezTo>
                  <a:cubicBezTo>
                    <a:pt x="7827" y="110"/>
                    <a:pt x="10016" y="2298"/>
                    <a:pt x="1001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B57DF35A-3DCD-6A4D-9130-1D1A6F471F26}"/>
                </a:ext>
              </a:extLst>
            </p:cNvPr>
            <p:cNvSpPr/>
            <p:nvPr/>
          </p:nvSpPr>
          <p:spPr>
            <a:xfrm>
              <a:off x="11902841" y="2105565"/>
              <a:ext cx="9775" cy="9775"/>
            </a:xfrm>
            <a:custGeom>
              <a:avLst/>
              <a:gdLst>
                <a:gd name="connsiteX0" fmla="*/ 10026 w 9775"/>
                <a:gd name="connsiteY0" fmla="*/ 4998 h 9775"/>
                <a:gd name="connsiteX1" fmla="*/ 5138 w 9775"/>
                <a:gd name="connsiteY1" fmla="*/ 9886 h 9775"/>
                <a:gd name="connsiteX2" fmla="*/ 250 w 9775"/>
                <a:gd name="connsiteY2" fmla="*/ 4998 h 9775"/>
                <a:gd name="connsiteX3" fmla="*/ 5138 w 9775"/>
                <a:gd name="connsiteY3" fmla="*/ 110 h 9775"/>
                <a:gd name="connsiteX4" fmla="*/ 1002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4998"/>
                  </a:moveTo>
                  <a:cubicBezTo>
                    <a:pt x="10026" y="7697"/>
                    <a:pt x="7837" y="9886"/>
                    <a:pt x="5138" y="9886"/>
                  </a:cubicBezTo>
                  <a:cubicBezTo>
                    <a:pt x="2438" y="9886"/>
                    <a:pt x="250" y="7697"/>
                    <a:pt x="250" y="4998"/>
                  </a:cubicBezTo>
                  <a:cubicBezTo>
                    <a:pt x="250" y="2298"/>
                    <a:pt x="2438" y="110"/>
                    <a:pt x="5138" y="110"/>
                  </a:cubicBezTo>
                  <a:cubicBezTo>
                    <a:pt x="7837" y="110"/>
                    <a:pt x="10026" y="2298"/>
                    <a:pt x="1002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15691404-57A1-E0AA-36A6-7018C5E135FF}"/>
                </a:ext>
              </a:extLst>
            </p:cNvPr>
            <p:cNvSpPr/>
            <p:nvPr/>
          </p:nvSpPr>
          <p:spPr>
            <a:xfrm>
              <a:off x="11951719" y="2105565"/>
              <a:ext cx="9775" cy="9775"/>
            </a:xfrm>
            <a:custGeom>
              <a:avLst/>
              <a:gdLst>
                <a:gd name="connsiteX0" fmla="*/ 10036 w 9775"/>
                <a:gd name="connsiteY0" fmla="*/ 4998 h 9775"/>
                <a:gd name="connsiteX1" fmla="*/ 5148 w 9775"/>
                <a:gd name="connsiteY1" fmla="*/ 9886 h 9775"/>
                <a:gd name="connsiteX2" fmla="*/ 260 w 9775"/>
                <a:gd name="connsiteY2" fmla="*/ 4998 h 9775"/>
                <a:gd name="connsiteX3" fmla="*/ 5148 w 9775"/>
                <a:gd name="connsiteY3" fmla="*/ 110 h 9775"/>
                <a:gd name="connsiteX4" fmla="*/ 1003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4998"/>
                  </a:moveTo>
                  <a:cubicBezTo>
                    <a:pt x="10036" y="7697"/>
                    <a:pt x="7847" y="9886"/>
                    <a:pt x="5148" y="9886"/>
                  </a:cubicBezTo>
                  <a:cubicBezTo>
                    <a:pt x="2448" y="9886"/>
                    <a:pt x="260" y="7697"/>
                    <a:pt x="260" y="4998"/>
                  </a:cubicBezTo>
                  <a:cubicBezTo>
                    <a:pt x="260" y="2298"/>
                    <a:pt x="2448" y="110"/>
                    <a:pt x="5148" y="110"/>
                  </a:cubicBezTo>
                  <a:cubicBezTo>
                    <a:pt x="7847" y="110"/>
                    <a:pt x="10036" y="2298"/>
                    <a:pt x="1003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5B4EC35F-3D1B-84D3-B995-82FF812A02CE}"/>
                </a:ext>
              </a:extLst>
            </p:cNvPr>
            <p:cNvSpPr/>
            <p:nvPr/>
          </p:nvSpPr>
          <p:spPr>
            <a:xfrm>
              <a:off x="12000598" y="2105565"/>
              <a:ext cx="9775" cy="9775"/>
            </a:xfrm>
            <a:custGeom>
              <a:avLst/>
              <a:gdLst>
                <a:gd name="connsiteX0" fmla="*/ 10046 w 9775"/>
                <a:gd name="connsiteY0" fmla="*/ 4998 h 9775"/>
                <a:gd name="connsiteX1" fmla="*/ 5158 w 9775"/>
                <a:gd name="connsiteY1" fmla="*/ 9886 h 9775"/>
                <a:gd name="connsiteX2" fmla="*/ 270 w 9775"/>
                <a:gd name="connsiteY2" fmla="*/ 4998 h 9775"/>
                <a:gd name="connsiteX3" fmla="*/ 5158 w 9775"/>
                <a:gd name="connsiteY3" fmla="*/ 110 h 9775"/>
                <a:gd name="connsiteX4" fmla="*/ 1004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4998"/>
                  </a:moveTo>
                  <a:cubicBezTo>
                    <a:pt x="10046" y="7697"/>
                    <a:pt x="7857" y="9886"/>
                    <a:pt x="5158" y="9886"/>
                  </a:cubicBezTo>
                  <a:cubicBezTo>
                    <a:pt x="2458" y="9886"/>
                    <a:pt x="270" y="7697"/>
                    <a:pt x="270" y="4998"/>
                  </a:cubicBezTo>
                  <a:cubicBezTo>
                    <a:pt x="270" y="2298"/>
                    <a:pt x="2458" y="110"/>
                    <a:pt x="5158" y="110"/>
                  </a:cubicBezTo>
                  <a:cubicBezTo>
                    <a:pt x="7857" y="110"/>
                    <a:pt x="10046" y="2298"/>
                    <a:pt x="1004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7218E3E8-8B78-031F-0C69-00F6CFD1D74D}"/>
                </a:ext>
              </a:extLst>
            </p:cNvPr>
            <p:cNvSpPr/>
            <p:nvPr/>
          </p:nvSpPr>
          <p:spPr>
            <a:xfrm>
              <a:off x="12049476" y="2105565"/>
              <a:ext cx="9775" cy="9775"/>
            </a:xfrm>
            <a:custGeom>
              <a:avLst/>
              <a:gdLst>
                <a:gd name="connsiteX0" fmla="*/ 10056 w 9775"/>
                <a:gd name="connsiteY0" fmla="*/ 4998 h 9775"/>
                <a:gd name="connsiteX1" fmla="*/ 5168 w 9775"/>
                <a:gd name="connsiteY1" fmla="*/ 9886 h 9775"/>
                <a:gd name="connsiteX2" fmla="*/ 280 w 9775"/>
                <a:gd name="connsiteY2" fmla="*/ 4998 h 9775"/>
                <a:gd name="connsiteX3" fmla="*/ 5168 w 9775"/>
                <a:gd name="connsiteY3" fmla="*/ 110 h 9775"/>
                <a:gd name="connsiteX4" fmla="*/ 1005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4998"/>
                  </a:moveTo>
                  <a:cubicBezTo>
                    <a:pt x="10056" y="7697"/>
                    <a:pt x="7867" y="9886"/>
                    <a:pt x="5168" y="9886"/>
                  </a:cubicBezTo>
                  <a:cubicBezTo>
                    <a:pt x="2468" y="9886"/>
                    <a:pt x="280" y="7697"/>
                    <a:pt x="280" y="4998"/>
                  </a:cubicBezTo>
                  <a:cubicBezTo>
                    <a:pt x="280" y="2298"/>
                    <a:pt x="2468" y="110"/>
                    <a:pt x="5168" y="110"/>
                  </a:cubicBezTo>
                  <a:cubicBezTo>
                    <a:pt x="7867" y="110"/>
                    <a:pt x="10056" y="2298"/>
                    <a:pt x="1005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9D556C2F-7880-29EC-2176-CC3BDFC3B42E}"/>
                </a:ext>
              </a:extLst>
            </p:cNvPr>
            <p:cNvSpPr/>
            <p:nvPr/>
          </p:nvSpPr>
          <p:spPr>
            <a:xfrm>
              <a:off x="12098354" y="2105565"/>
              <a:ext cx="9775" cy="9775"/>
            </a:xfrm>
            <a:custGeom>
              <a:avLst/>
              <a:gdLst>
                <a:gd name="connsiteX0" fmla="*/ 10066 w 9775"/>
                <a:gd name="connsiteY0" fmla="*/ 4998 h 9775"/>
                <a:gd name="connsiteX1" fmla="*/ 5178 w 9775"/>
                <a:gd name="connsiteY1" fmla="*/ 9886 h 9775"/>
                <a:gd name="connsiteX2" fmla="*/ 290 w 9775"/>
                <a:gd name="connsiteY2" fmla="*/ 4998 h 9775"/>
                <a:gd name="connsiteX3" fmla="*/ 5178 w 9775"/>
                <a:gd name="connsiteY3" fmla="*/ 110 h 9775"/>
                <a:gd name="connsiteX4" fmla="*/ 1006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4998"/>
                  </a:moveTo>
                  <a:cubicBezTo>
                    <a:pt x="10066" y="7697"/>
                    <a:pt x="7877" y="9886"/>
                    <a:pt x="5178" y="9886"/>
                  </a:cubicBezTo>
                  <a:cubicBezTo>
                    <a:pt x="2478" y="9886"/>
                    <a:pt x="290" y="7697"/>
                    <a:pt x="290" y="4998"/>
                  </a:cubicBezTo>
                  <a:cubicBezTo>
                    <a:pt x="290" y="2298"/>
                    <a:pt x="2478" y="110"/>
                    <a:pt x="5178" y="110"/>
                  </a:cubicBezTo>
                  <a:cubicBezTo>
                    <a:pt x="7877" y="110"/>
                    <a:pt x="10066" y="2298"/>
                    <a:pt x="1006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E1638818-5316-F7D6-A13F-A446550D350B}"/>
                </a:ext>
              </a:extLst>
            </p:cNvPr>
            <p:cNvSpPr/>
            <p:nvPr/>
          </p:nvSpPr>
          <p:spPr>
            <a:xfrm>
              <a:off x="12147233" y="2105565"/>
              <a:ext cx="9775" cy="9775"/>
            </a:xfrm>
            <a:custGeom>
              <a:avLst/>
              <a:gdLst>
                <a:gd name="connsiteX0" fmla="*/ 10076 w 9775"/>
                <a:gd name="connsiteY0" fmla="*/ 4998 h 9775"/>
                <a:gd name="connsiteX1" fmla="*/ 5188 w 9775"/>
                <a:gd name="connsiteY1" fmla="*/ 9886 h 9775"/>
                <a:gd name="connsiteX2" fmla="*/ 300 w 9775"/>
                <a:gd name="connsiteY2" fmla="*/ 4998 h 9775"/>
                <a:gd name="connsiteX3" fmla="*/ 5188 w 9775"/>
                <a:gd name="connsiteY3" fmla="*/ 110 h 9775"/>
                <a:gd name="connsiteX4" fmla="*/ 10076 w 9775"/>
                <a:gd name="connsiteY4" fmla="*/ 499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4998"/>
                  </a:moveTo>
                  <a:cubicBezTo>
                    <a:pt x="10076" y="7697"/>
                    <a:pt x="7887" y="9886"/>
                    <a:pt x="5188" y="9886"/>
                  </a:cubicBezTo>
                  <a:cubicBezTo>
                    <a:pt x="2488" y="9886"/>
                    <a:pt x="300" y="7697"/>
                    <a:pt x="300" y="4998"/>
                  </a:cubicBezTo>
                  <a:cubicBezTo>
                    <a:pt x="300" y="2298"/>
                    <a:pt x="2488" y="110"/>
                    <a:pt x="5188" y="110"/>
                  </a:cubicBezTo>
                  <a:cubicBezTo>
                    <a:pt x="7887" y="110"/>
                    <a:pt x="10076" y="2298"/>
                    <a:pt x="10076" y="499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8A935CAD-663F-B6ED-6502-93461DF29F46}"/>
                </a:ext>
              </a:extLst>
            </p:cNvPr>
            <p:cNvSpPr/>
            <p:nvPr/>
          </p:nvSpPr>
          <p:spPr>
            <a:xfrm>
              <a:off x="10680883" y="2154443"/>
              <a:ext cx="9775" cy="9775"/>
            </a:xfrm>
            <a:custGeom>
              <a:avLst/>
              <a:gdLst>
                <a:gd name="connsiteX0" fmla="*/ 9776 w 9775"/>
                <a:gd name="connsiteY0" fmla="*/ 5008 h 9775"/>
                <a:gd name="connsiteX1" fmla="*/ 4888 w 9775"/>
                <a:gd name="connsiteY1" fmla="*/ 9896 h 9775"/>
                <a:gd name="connsiteX2" fmla="*/ 0 w 9775"/>
                <a:gd name="connsiteY2" fmla="*/ 5008 h 9775"/>
                <a:gd name="connsiteX3" fmla="*/ 4888 w 9775"/>
                <a:gd name="connsiteY3" fmla="*/ 120 h 9775"/>
                <a:gd name="connsiteX4" fmla="*/ 977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5008"/>
                  </a:moveTo>
                  <a:cubicBezTo>
                    <a:pt x="9776" y="7707"/>
                    <a:pt x="7587" y="9896"/>
                    <a:pt x="4888" y="9896"/>
                  </a:cubicBezTo>
                  <a:cubicBezTo>
                    <a:pt x="2188" y="9896"/>
                    <a:pt x="0" y="7707"/>
                    <a:pt x="0" y="5008"/>
                  </a:cubicBezTo>
                  <a:cubicBezTo>
                    <a:pt x="0" y="2308"/>
                    <a:pt x="2188" y="120"/>
                    <a:pt x="4888" y="120"/>
                  </a:cubicBezTo>
                  <a:cubicBezTo>
                    <a:pt x="7587" y="120"/>
                    <a:pt x="9776" y="2308"/>
                    <a:pt x="977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4D88E4F8-AF56-C831-2A8D-042B1170733B}"/>
                </a:ext>
              </a:extLst>
            </p:cNvPr>
            <p:cNvSpPr/>
            <p:nvPr/>
          </p:nvSpPr>
          <p:spPr>
            <a:xfrm>
              <a:off x="10729761" y="2154443"/>
              <a:ext cx="9775" cy="9775"/>
            </a:xfrm>
            <a:custGeom>
              <a:avLst/>
              <a:gdLst>
                <a:gd name="connsiteX0" fmla="*/ 9786 w 9775"/>
                <a:gd name="connsiteY0" fmla="*/ 5008 h 9775"/>
                <a:gd name="connsiteX1" fmla="*/ 4898 w 9775"/>
                <a:gd name="connsiteY1" fmla="*/ 9896 h 9775"/>
                <a:gd name="connsiteX2" fmla="*/ 10 w 9775"/>
                <a:gd name="connsiteY2" fmla="*/ 5008 h 9775"/>
                <a:gd name="connsiteX3" fmla="*/ 4898 w 9775"/>
                <a:gd name="connsiteY3" fmla="*/ 120 h 9775"/>
                <a:gd name="connsiteX4" fmla="*/ 978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5008"/>
                  </a:moveTo>
                  <a:cubicBezTo>
                    <a:pt x="9786" y="7707"/>
                    <a:pt x="7597" y="9896"/>
                    <a:pt x="4898" y="9896"/>
                  </a:cubicBezTo>
                  <a:cubicBezTo>
                    <a:pt x="2198" y="9896"/>
                    <a:pt x="10" y="7707"/>
                    <a:pt x="10" y="5008"/>
                  </a:cubicBezTo>
                  <a:cubicBezTo>
                    <a:pt x="10" y="2308"/>
                    <a:pt x="2198" y="120"/>
                    <a:pt x="4898" y="120"/>
                  </a:cubicBezTo>
                  <a:cubicBezTo>
                    <a:pt x="7597" y="120"/>
                    <a:pt x="9786" y="2308"/>
                    <a:pt x="978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4D73BAED-EF9A-50B7-8CD1-4950561825A9}"/>
                </a:ext>
              </a:extLst>
            </p:cNvPr>
            <p:cNvSpPr/>
            <p:nvPr/>
          </p:nvSpPr>
          <p:spPr>
            <a:xfrm>
              <a:off x="10778639" y="2154443"/>
              <a:ext cx="9775" cy="9775"/>
            </a:xfrm>
            <a:custGeom>
              <a:avLst/>
              <a:gdLst>
                <a:gd name="connsiteX0" fmla="*/ 9796 w 9775"/>
                <a:gd name="connsiteY0" fmla="*/ 5008 h 9775"/>
                <a:gd name="connsiteX1" fmla="*/ 4908 w 9775"/>
                <a:gd name="connsiteY1" fmla="*/ 9896 h 9775"/>
                <a:gd name="connsiteX2" fmla="*/ 20 w 9775"/>
                <a:gd name="connsiteY2" fmla="*/ 5008 h 9775"/>
                <a:gd name="connsiteX3" fmla="*/ 4908 w 9775"/>
                <a:gd name="connsiteY3" fmla="*/ 120 h 9775"/>
                <a:gd name="connsiteX4" fmla="*/ 979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5008"/>
                  </a:moveTo>
                  <a:cubicBezTo>
                    <a:pt x="9796" y="7707"/>
                    <a:pt x="7607" y="9896"/>
                    <a:pt x="4908" y="9896"/>
                  </a:cubicBezTo>
                  <a:cubicBezTo>
                    <a:pt x="2208" y="9896"/>
                    <a:pt x="20" y="7707"/>
                    <a:pt x="20" y="5008"/>
                  </a:cubicBezTo>
                  <a:cubicBezTo>
                    <a:pt x="20" y="2308"/>
                    <a:pt x="2208" y="120"/>
                    <a:pt x="4908" y="120"/>
                  </a:cubicBezTo>
                  <a:cubicBezTo>
                    <a:pt x="7607" y="120"/>
                    <a:pt x="9796" y="2308"/>
                    <a:pt x="979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5E16816F-39BD-FE32-4769-C399B0A33E4F}"/>
                </a:ext>
              </a:extLst>
            </p:cNvPr>
            <p:cNvSpPr/>
            <p:nvPr/>
          </p:nvSpPr>
          <p:spPr>
            <a:xfrm>
              <a:off x="10827518" y="2154443"/>
              <a:ext cx="9775" cy="9775"/>
            </a:xfrm>
            <a:custGeom>
              <a:avLst/>
              <a:gdLst>
                <a:gd name="connsiteX0" fmla="*/ 9806 w 9775"/>
                <a:gd name="connsiteY0" fmla="*/ 5008 h 9775"/>
                <a:gd name="connsiteX1" fmla="*/ 4918 w 9775"/>
                <a:gd name="connsiteY1" fmla="*/ 9896 h 9775"/>
                <a:gd name="connsiteX2" fmla="*/ 30 w 9775"/>
                <a:gd name="connsiteY2" fmla="*/ 5008 h 9775"/>
                <a:gd name="connsiteX3" fmla="*/ 4918 w 9775"/>
                <a:gd name="connsiteY3" fmla="*/ 120 h 9775"/>
                <a:gd name="connsiteX4" fmla="*/ 980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5008"/>
                  </a:moveTo>
                  <a:cubicBezTo>
                    <a:pt x="9806" y="7707"/>
                    <a:pt x="7617" y="9896"/>
                    <a:pt x="4918" y="9896"/>
                  </a:cubicBezTo>
                  <a:cubicBezTo>
                    <a:pt x="2218" y="9896"/>
                    <a:pt x="30" y="7707"/>
                    <a:pt x="30" y="5008"/>
                  </a:cubicBezTo>
                  <a:cubicBezTo>
                    <a:pt x="30" y="2308"/>
                    <a:pt x="2218" y="120"/>
                    <a:pt x="4918" y="120"/>
                  </a:cubicBezTo>
                  <a:cubicBezTo>
                    <a:pt x="7617" y="120"/>
                    <a:pt x="9806" y="2308"/>
                    <a:pt x="980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21A33A05-535B-8ABE-CECD-7F27B30B7C70}"/>
                </a:ext>
              </a:extLst>
            </p:cNvPr>
            <p:cNvSpPr/>
            <p:nvPr/>
          </p:nvSpPr>
          <p:spPr>
            <a:xfrm>
              <a:off x="10876396" y="2154443"/>
              <a:ext cx="9775" cy="9775"/>
            </a:xfrm>
            <a:custGeom>
              <a:avLst/>
              <a:gdLst>
                <a:gd name="connsiteX0" fmla="*/ 9816 w 9775"/>
                <a:gd name="connsiteY0" fmla="*/ 5008 h 9775"/>
                <a:gd name="connsiteX1" fmla="*/ 4928 w 9775"/>
                <a:gd name="connsiteY1" fmla="*/ 9896 h 9775"/>
                <a:gd name="connsiteX2" fmla="*/ 40 w 9775"/>
                <a:gd name="connsiteY2" fmla="*/ 5008 h 9775"/>
                <a:gd name="connsiteX3" fmla="*/ 4928 w 9775"/>
                <a:gd name="connsiteY3" fmla="*/ 120 h 9775"/>
                <a:gd name="connsiteX4" fmla="*/ 981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5008"/>
                  </a:moveTo>
                  <a:cubicBezTo>
                    <a:pt x="9816" y="7707"/>
                    <a:pt x="7627" y="9896"/>
                    <a:pt x="4928" y="9896"/>
                  </a:cubicBezTo>
                  <a:cubicBezTo>
                    <a:pt x="2228" y="9896"/>
                    <a:pt x="40" y="7707"/>
                    <a:pt x="40" y="5008"/>
                  </a:cubicBezTo>
                  <a:cubicBezTo>
                    <a:pt x="40" y="2308"/>
                    <a:pt x="2228" y="120"/>
                    <a:pt x="4928" y="120"/>
                  </a:cubicBezTo>
                  <a:cubicBezTo>
                    <a:pt x="7627" y="120"/>
                    <a:pt x="9816" y="2308"/>
                    <a:pt x="981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8EECA4DE-6CDD-70C7-BDAA-2633C35A1B92}"/>
                </a:ext>
              </a:extLst>
            </p:cNvPr>
            <p:cNvSpPr/>
            <p:nvPr/>
          </p:nvSpPr>
          <p:spPr>
            <a:xfrm>
              <a:off x="10925274" y="2154443"/>
              <a:ext cx="9775" cy="9775"/>
            </a:xfrm>
            <a:custGeom>
              <a:avLst/>
              <a:gdLst>
                <a:gd name="connsiteX0" fmla="*/ 9826 w 9775"/>
                <a:gd name="connsiteY0" fmla="*/ 5008 h 9775"/>
                <a:gd name="connsiteX1" fmla="*/ 4938 w 9775"/>
                <a:gd name="connsiteY1" fmla="*/ 9896 h 9775"/>
                <a:gd name="connsiteX2" fmla="*/ 50 w 9775"/>
                <a:gd name="connsiteY2" fmla="*/ 5008 h 9775"/>
                <a:gd name="connsiteX3" fmla="*/ 4938 w 9775"/>
                <a:gd name="connsiteY3" fmla="*/ 120 h 9775"/>
                <a:gd name="connsiteX4" fmla="*/ 982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5008"/>
                  </a:moveTo>
                  <a:cubicBezTo>
                    <a:pt x="9826" y="7707"/>
                    <a:pt x="7637" y="9896"/>
                    <a:pt x="4938" y="9896"/>
                  </a:cubicBezTo>
                  <a:cubicBezTo>
                    <a:pt x="2238" y="9896"/>
                    <a:pt x="50" y="7707"/>
                    <a:pt x="50" y="5008"/>
                  </a:cubicBezTo>
                  <a:cubicBezTo>
                    <a:pt x="50" y="2308"/>
                    <a:pt x="2238" y="120"/>
                    <a:pt x="4938" y="120"/>
                  </a:cubicBezTo>
                  <a:cubicBezTo>
                    <a:pt x="7637" y="120"/>
                    <a:pt x="9826" y="2308"/>
                    <a:pt x="982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3958EAC8-F85C-45DE-332A-43C721742CA6}"/>
                </a:ext>
              </a:extLst>
            </p:cNvPr>
            <p:cNvSpPr/>
            <p:nvPr/>
          </p:nvSpPr>
          <p:spPr>
            <a:xfrm>
              <a:off x="10974153" y="2154443"/>
              <a:ext cx="9775" cy="9775"/>
            </a:xfrm>
            <a:custGeom>
              <a:avLst/>
              <a:gdLst>
                <a:gd name="connsiteX0" fmla="*/ 9836 w 9775"/>
                <a:gd name="connsiteY0" fmla="*/ 5008 h 9775"/>
                <a:gd name="connsiteX1" fmla="*/ 4948 w 9775"/>
                <a:gd name="connsiteY1" fmla="*/ 9896 h 9775"/>
                <a:gd name="connsiteX2" fmla="*/ 60 w 9775"/>
                <a:gd name="connsiteY2" fmla="*/ 5008 h 9775"/>
                <a:gd name="connsiteX3" fmla="*/ 4948 w 9775"/>
                <a:gd name="connsiteY3" fmla="*/ 120 h 9775"/>
                <a:gd name="connsiteX4" fmla="*/ 983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5008"/>
                  </a:moveTo>
                  <a:cubicBezTo>
                    <a:pt x="9836" y="7707"/>
                    <a:pt x="7647" y="9896"/>
                    <a:pt x="4948" y="9896"/>
                  </a:cubicBezTo>
                  <a:cubicBezTo>
                    <a:pt x="2248" y="9896"/>
                    <a:pt x="60" y="7707"/>
                    <a:pt x="60" y="5008"/>
                  </a:cubicBezTo>
                  <a:cubicBezTo>
                    <a:pt x="60" y="2308"/>
                    <a:pt x="2248" y="120"/>
                    <a:pt x="4948" y="120"/>
                  </a:cubicBezTo>
                  <a:cubicBezTo>
                    <a:pt x="7647" y="120"/>
                    <a:pt x="9836" y="2308"/>
                    <a:pt x="983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41EA1BF5-2335-3E1A-AA52-349AD15FD0BF}"/>
                </a:ext>
              </a:extLst>
            </p:cNvPr>
            <p:cNvSpPr/>
            <p:nvPr/>
          </p:nvSpPr>
          <p:spPr>
            <a:xfrm>
              <a:off x="11023031" y="2154443"/>
              <a:ext cx="9775" cy="9775"/>
            </a:xfrm>
            <a:custGeom>
              <a:avLst/>
              <a:gdLst>
                <a:gd name="connsiteX0" fmla="*/ 9846 w 9775"/>
                <a:gd name="connsiteY0" fmla="*/ 5008 h 9775"/>
                <a:gd name="connsiteX1" fmla="*/ 4958 w 9775"/>
                <a:gd name="connsiteY1" fmla="*/ 9896 h 9775"/>
                <a:gd name="connsiteX2" fmla="*/ 70 w 9775"/>
                <a:gd name="connsiteY2" fmla="*/ 5008 h 9775"/>
                <a:gd name="connsiteX3" fmla="*/ 4958 w 9775"/>
                <a:gd name="connsiteY3" fmla="*/ 120 h 9775"/>
                <a:gd name="connsiteX4" fmla="*/ 984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5008"/>
                  </a:moveTo>
                  <a:cubicBezTo>
                    <a:pt x="9846" y="7707"/>
                    <a:pt x="7657" y="9896"/>
                    <a:pt x="4958" y="9896"/>
                  </a:cubicBezTo>
                  <a:cubicBezTo>
                    <a:pt x="2258" y="9896"/>
                    <a:pt x="70" y="7707"/>
                    <a:pt x="70" y="5008"/>
                  </a:cubicBezTo>
                  <a:cubicBezTo>
                    <a:pt x="70" y="2308"/>
                    <a:pt x="2258" y="120"/>
                    <a:pt x="4958" y="120"/>
                  </a:cubicBezTo>
                  <a:cubicBezTo>
                    <a:pt x="7657" y="120"/>
                    <a:pt x="9846" y="2308"/>
                    <a:pt x="984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428EFA1-D9E9-DC9F-08ED-003E777D365D}"/>
                </a:ext>
              </a:extLst>
            </p:cNvPr>
            <p:cNvSpPr/>
            <p:nvPr/>
          </p:nvSpPr>
          <p:spPr>
            <a:xfrm>
              <a:off x="11071909" y="2154443"/>
              <a:ext cx="9775" cy="9775"/>
            </a:xfrm>
            <a:custGeom>
              <a:avLst/>
              <a:gdLst>
                <a:gd name="connsiteX0" fmla="*/ 9856 w 9775"/>
                <a:gd name="connsiteY0" fmla="*/ 5008 h 9775"/>
                <a:gd name="connsiteX1" fmla="*/ 4968 w 9775"/>
                <a:gd name="connsiteY1" fmla="*/ 9896 h 9775"/>
                <a:gd name="connsiteX2" fmla="*/ 80 w 9775"/>
                <a:gd name="connsiteY2" fmla="*/ 5008 h 9775"/>
                <a:gd name="connsiteX3" fmla="*/ 4968 w 9775"/>
                <a:gd name="connsiteY3" fmla="*/ 120 h 9775"/>
                <a:gd name="connsiteX4" fmla="*/ 985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5008"/>
                  </a:moveTo>
                  <a:cubicBezTo>
                    <a:pt x="9856" y="7707"/>
                    <a:pt x="7667" y="9896"/>
                    <a:pt x="4968" y="9896"/>
                  </a:cubicBezTo>
                  <a:cubicBezTo>
                    <a:pt x="2268" y="9896"/>
                    <a:pt x="80" y="7707"/>
                    <a:pt x="80" y="5008"/>
                  </a:cubicBezTo>
                  <a:cubicBezTo>
                    <a:pt x="80" y="2308"/>
                    <a:pt x="2268" y="120"/>
                    <a:pt x="4968" y="120"/>
                  </a:cubicBezTo>
                  <a:cubicBezTo>
                    <a:pt x="7667" y="120"/>
                    <a:pt x="9856" y="2308"/>
                    <a:pt x="985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E8EF747E-C481-7687-4F90-63F9A0E0DEC2}"/>
                </a:ext>
              </a:extLst>
            </p:cNvPr>
            <p:cNvSpPr/>
            <p:nvPr/>
          </p:nvSpPr>
          <p:spPr>
            <a:xfrm>
              <a:off x="11120788" y="2154443"/>
              <a:ext cx="9775" cy="9775"/>
            </a:xfrm>
            <a:custGeom>
              <a:avLst/>
              <a:gdLst>
                <a:gd name="connsiteX0" fmla="*/ 9866 w 9775"/>
                <a:gd name="connsiteY0" fmla="*/ 5008 h 9775"/>
                <a:gd name="connsiteX1" fmla="*/ 4978 w 9775"/>
                <a:gd name="connsiteY1" fmla="*/ 9896 h 9775"/>
                <a:gd name="connsiteX2" fmla="*/ 90 w 9775"/>
                <a:gd name="connsiteY2" fmla="*/ 5008 h 9775"/>
                <a:gd name="connsiteX3" fmla="*/ 4978 w 9775"/>
                <a:gd name="connsiteY3" fmla="*/ 120 h 9775"/>
                <a:gd name="connsiteX4" fmla="*/ 986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5008"/>
                  </a:moveTo>
                  <a:cubicBezTo>
                    <a:pt x="9866" y="7707"/>
                    <a:pt x="7677" y="9896"/>
                    <a:pt x="4978" y="9896"/>
                  </a:cubicBezTo>
                  <a:cubicBezTo>
                    <a:pt x="2278" y="9896"/>
                    <a:pt x="90" y="7707"/>
                    <a:pt x="90" y="5008"/>
                  </a:cubicBezTo>
                  <a:cubicBezTo>
                    <a:pt x="90" y="2308"/>
                    <a:pt x="2278" y="120"/>
                    <a:pt x="4978" y="120"/>
                  </a:cubicBezTo>
                  <a:cubicBezTo>
                    <a:pt x="7677" y="120"/>
                    <a:pt x="9866" y="2308"/>
                    <a:pt x="986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057EA8BA-3448-BE5F-9D64-BA23D2F3CA84}"/>
                </a:ext>
              </a:extLst>
            </p:cNvPr>
            <p:cNvSpPr/>
            <p:nvPr/>
          </p:nvSpPr>
          <p:spPr>
            <a:xfrm>
              <a:off x="11169666" y="2154443"/>
              <a:ext cx="9775" cy="9775"/>
            </a:xfrm>
            <a:custGeom>
              <a:avLst/>
              <a:gdLst>
                <a:gd name="connsiteX0" fmla="*/ 9876 w 9775"/>
                <a:gd name="connsiteY0" fmla="*/ 5008 h 9775"/>
                <a:gd name="connsiteX1" fmla="*/ 4988 w 9775"/>
                <a:gd name="connsiteY1" fmla="*/ 9896 h 9775"/>
                <a:gd name="connsiteX2" fmla="*/ 100 w 9775"/>
                <a:gd name="connsiteY2" fmla="*/ 5008 h 9775"/>
                <a:gd name="connsiteX3" fmla="*/ 4988 w 9775"/>
                <a:gd name="connsiteY3" fmla="*/ 120 h 9775"/>
                <a:gd name="connsiteX4" fmla="*/ 987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5008"/>
                  </a:moveTo>
                  <a:cubicBezTo>
                    <a:pt x="9876" y="7707"/>
                    <a:pt x="7687" y="9896"/>
                    <a:pt x="4988" y="9896"/>
                  </a:cubicBezTo>
                  <a:cubicBezTo>
                    <a:pt x="2288" y="9896"/>
                    <a:pt x="100" y="7707"/>
                    <a:pt x="100" y="5008"/>
                  </a:cubicBezTo>
                  <a:cubicBezTo>
                    <a:pt x="100" y="2308"/>
                    <a:pt x="2288" y="120"/>
                    <a:pt x="4988" y="120"/>
                  </a:cubicBezTo>
                  <a:cubicBezTo>
                    <a:pt x="7687" y="120"/>
                    <a:pt x="9876" y="2308"/>
                    <a:pt x="987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08E34251-DDA5-47A6-E0A0-8FBF9342E53C}"/>
                </a:ext>
              </a:extLst>
            </p:cNvPr>
            <p:cNvSpPr/>
            <p:nvPr/>
          </p:nvSpPr>
          <p:spPr>
            <a:xfrm>
              <a:off x="11218544" y="2154443"/>
              <a:ext cx="9775" cy="9775"/>
            </a:xfrm>
            <a:custGeom>
              <a:avLst/>
              <a:gdLst>
                <a:gd name="connsiteX0" fmla="*/ 9886 w 9775"/>
                <a:gd name="connsiteY0" fmla="*/ 5008 h 9775"/>
                <a:gd name="connsiteX1" fmla="*/ 4998 w 9775"/>
                <a:gd name="connsiteY1" fmla="*/ 9896 h 9775"/>
                <a:gd name="connsiteX2" fmla="*/ 110 w 9775"/>
                <a:gd name="connsiteY2" fmla="*/ 5008 h 9775"/>
                <a:gd name="connsiteX3" fmla="*/ 4998 w 9775"/>
                <a:gd name="connsiteY3" fmla="*/ 120 h 9775"/>
                <a:gd name="connsiteX4" fmla="*/ 988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5008"/>
                  </a:moveTo>
                  <a:cubicBezTo>
                    <a:pt x="9886" y="7707"/>
                    <a:pt x="7697" y="9896"/>
                    <a:pt x="4998" y="9896"/>
                  </a:cubicBezTo>
                  <a:cubicBezTo>
                    <a:pt x="2298" y="9896"/>
                    <a:pt x="110" y="7707"/>
                    <a:pt x="110" y="5008"/>
                  </a:cubicBezTo>
                  <a:cubicBezTo>
                    <a:pt x="110" y="2308"/>
                    <a:pt x="2298" y="120"/>
                    <a:pt x="4998" y="120"/>
                  </a:cubicBezTo>
                  <a:cubicBezTo>
                    <a:pt x="7697" y="120"/>
                    <a:pt x="9886" y="2308"/>
                    <a:pt x="988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B56BCAD2-591E-10B0-E1B4-169B37199B66}"/>
                </a:ext>
              </a:extLst>
            </p:cNvPr>
            <p:cNvSpPr/>
            <p:nvPr/>
          </p:nvSpPr>
          <p:spPr>
            <a:xfrm>
              <a:off x="11267423" y="2154443"/>
              <a:ext cx="9775" cy="9775"/>
            </a:xfrm>
            <a:custGeom>
              <a:avLst/>
              <a:gdLst>
                <a:gd name="connsiteX0" fmla="*/ 9896 w 9775"/>
                <a:gd name="connsiteY0" fmla="*/ 5008 h 9775"/>
                <a:gd name="connsiteX1" fmla="*/ 5008 w 9775"/>
                <a:gd name="connsiteY1" fmla="*/ 9896 h 9775"/>
                <a:gd name="connsiteX2" fmla="*/ 120 w 9775"/>
                <a:gd name="connsiteY2" fmla="*/ 5008 h 9775"/>
                <a:gd name="connsiteX3" fmla="*/ 5008 w 9775"/>
                <a:gd name="connsiteY3" fmla="*/ 120 h 9775"/>
                <a:gd name="connsiteX4" fmla="*/ 989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5008"/>
                  </a:moveTo>
                  <a:cubicBezTo>
                    <a:pt x="9896" y="7707"/>
                    <a:pt x="7707" y="9896"/>
                    <a:pt x="5008" y="9896"/>
                  </a:cubicBezTo>
                  <a:cubicBezTo>
                    <a:pt x="2308" y="9896"/>
                    <a:pt x="120" y="7707"/>
                    <a:pt x="120" y="5008"/>
                  </a:cubicBezTo>
                  <a:cubicBezTo>
                    <a:pt x="120" y="2308"/>
                    <a:pt x="2308" y="120"/>
                    <a:pt x="5008" y="120"/>
                  </a:cubicBezTo>
                  <a:cubicBezTo>
                    <a:pt x="7707" y="120"/>
                    <a:pt x="9896" y="2308"/>
                    <a:pt x="989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92E43D11-F8F5-EE0C-B041-7BBE361636A2}"/>
                </a:ext>
              </a:extLst>
            </p:cNvPr>
            <p:cNvSpPr/>
            <p:nvPr/>
          </p:nvSpPr>
          <p:spPr>
            <a:xfrm>
              <a:off x="11316301" y="2154443"/>
              <a:ext cx="9775" cy="9775"/>
            </a:xfrm>
            <a:custGeom>
              <a:avLst/>
              <a:gdLst>
                <a:gd name="connsiteX0" fmla="*/ 9906 w 9775"/>
                <a:gd name="connsiteY0" fmla="*/ 5008 h 9775"/>
                <a:gd name="connsiteX1" fmla="*/ 5018 w 9775"/>
                <a:gd name="connsiteY1" fmla="*/ 9896 h 9775"/>
                <a:gd name="connsiteX2" fmla="*/ 130 w 9775"/>
                <a:gd name="connsiteY2" fmla="*/ 5008 h 9775"/>
                <a:gd name="connsiteX3" fmla="*/ 5018 w 9775"/>
                <a:gd name="connsiteY3" fmla="*/ 120 h 9775"/>
                <a:gd name="connsiteX4" fmla="*/ 990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5008"/>
                  </a:moveTo>
                  <a:cubicBezTo>
                    <a:pt x="9906" y="7707"/>
                    <a:pt x="7717" y="9896"/>
                    <a:pt x="5018" y="9896"/>
                  </a:cubicBezTo>
                  <a:cubicBezTo>
                    <a:pt x="2318" y="9896"/>
                    <a:pt x="130" y="7707"/>
                    <a:pt x="130" y="5008"/>
                  </a:cubicBezTo>
                  <a:cubicBezTo>
                    <a:pt x="130" y="2308"/>
                    <a:pt x="2318" y="120"/>
                    <a:pt x="5018" y="120"/>
                  </a:cubicBezTo>
                  <a:cubicBezTo>
                    <a:pt x="7717" y="120"/>
                    <a:pt x="9906" y="2308"/>
                    <a:pt x="990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1906C0AC-C30A-4DFF-F2D6-772BF5099AE7}"/>
                </a:ext>
              </a:extLst>
            </p:cNvPr>
            <p:cNvSpPr/>
            <p:nvPr/>
          </p:nvSpPr>
          <p:spPr>
            <a:xfrm>
              <a:off x="11365179" y="2154443"/>
              <a:ext cx="9775" cy="9775"/>
            </a:xfrm>
            <a:custGeom>
              <a:avLst/>
              <a:gdLst>
                <a:gd name="connsiteX0" fmla="*/ 9916 w 9775"/>
                <a:gd name="connsiteY0" fmla="*/ 5008 h 9775"/>
                <a:gd name="connsiteX1" fmla="*/ 5028 w 9775"/>
                <a:gd name="connsiteY1" fmla="*/ 9896 h 9775"/>
                <a:gd name="connsiteX2" fmla="*/ 140 w 9775"/>
                <a:gd name="connsiteY2" fmla="*/ 5008 h 9775"/>
                <a:gd name="connsiteX3" fmla="*/ 5028 w 9775"/>
                <a:gd name="connsiteY3" fmla="*/ 120 h 9775"/>
                <a:gd name="connsiteX4" fmla="*/ 991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5008"/>
                  </a:moveTo>
                  <a:cubicBezTo>
                    <a:pt x="9916" y="7707"/>
                    <a:pt x="7727" y="9896"/>
                    <a:pt x="5028" y="9896"/>
                  </a:cubicBezTo>
                  <a:cubicBezTo>
                    <a:pt x="2328" y="9896"/>
                    <a:pt x="140" y="7707"/>
                    <a:pt x="140" y="5008"/>
                  </a:cubicBezTo>
                  <a:cubicBezTo>
                    <a:pt x="140" y="2308"/>
                    <a:pt x="2328" y="120"/>
                    <a:pt x="5028" y="120"/>
                  </a:cubicBezTo>
                  <a:cubicBezTo>
                    <a:pt x="7727" y="120"/>
                    <a:pt x="9916" y="2308"/>
                    <a:pt x="991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A82E8C3B-FFC8-74BF-6DB5-B4FD9E51F561}"/>
                </a:ext>
              </a:extLst>
            </p:cNvPr>
            <p:cNvSpPr/>
            <p:nvPr/>
          </p:nvSpPr>
          <p:spPr>
            <a:xfrm>
              <a:off x="11414058" y="2154443"/>
              <a:ext cx="9775" cy="9775"/>
            </a:xfrm>
            <a:custGeom>
              <a:avLst/>
              <a:gdLst>
                <a:gd name="connsiteX0" fmla="*/ 9926 w 9775"/>
                <a:gd name="connsiteY0" fmla="*/ 5008 h 9775"/>
                <a:gd name="connsiteX1" fmla="*/ 5038 w 9775"/>
                <a:gd name="connsiteY1" fmla="*/ 9896 h 9775"/>
                <a:gd name="connsiteX2" fmla="*/ 150 w 9775"/>
                <a:gd name="connsiteY2" fmla="*/ 5008 h 9775"/>
                <a:gd name="connsiteX3" fmla="*/ 5038 w 9775"/>
                <a:gd name="connsiteY3" fmla="*/ 120 h 9775"/>
                <a:gd name="connsiteX4" fmla="*/ 992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5008"/>
                  </a:moveTo>
                  <a:cubicBezTo>
                    <a:pt x="9926" y="7707"/>
                    <a:pt x="7737" y="9896"/>
                    <a:pt x="5038" y="9896"/>
                  </a:cubicBezTo>
                  <a:cubicBezTo>
                    <a:pt x="2338" y="9896"/>
                    <a:pt x="150" y="7707"/>
                    <a:pt x="150" y="5008"/>
                  </a:cubicBezTo>
                  <a:cubicBezTo>
                    <a:pt x="150" y="2308"/>
                    <a:pt x="2338" y="120"/>
                    <a:pt x="5038" y="120"/>
                  </a:cubicBezTo>
                  <a:cubicBezTo>
                    <a:pt x="7737" y="120"/>
                    <a:pt x="9926" y="2308"/>
                    <a:pt x="992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59C804A2-6C87-2039-20E9-505F99679971}"/>
                </a:ext>
              </a:extLst>
            </p:cNvPr>
            <p:cNvSpPr/>
            <p:nvPr/>
          </p:nvSpPr>
          <p:spPr>
            <a:xfrm>
              <a:off x="11462936" y="2154443"/>
              <a:ext cx="9775" cy="9775"/>
            </a:xfrm>
            <a:custGeom>
              <a:avLst/>
              <a:gdLst>
                <a:gd name="connsiteX0" fmla="*/ 9936 w 9775"/>
                <a:gd name="connsiteY0" fmla="*/ 5008 h 9775"/>
                <a:gd name="connsiteX1" fmla="*/ 5048 w 9775"/>
                <a:gd name="connsiteY1" fmla="*/ 9896 h 9775"/>
                <a:gd name="connsiteX2" fmla="*/ 160 w 9775"/>
                <a:gd name="connsiteY2" fmla="*/ 5008 h 9775"/>
                <a:gd name="connsiteX3" fmla="*/ 5048 w 9775"/>
                <a:gd name="connsiteY3" fmla="*/ 120 h 9775"/>
                <a:gd name="connsiteX4" fmla="*/ 993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5008"/>
                  </a:moveTo>
                  <a:cubicBezTo>
                    <a:pt x="9936" y="7707"/>
                    <a:pt x="7747" y="9896"/>
                    <a:pt x="5048" y="9896"/>
                  </a:cubicBezTo>
                  <a:cubicBezTo>
                    <a:pt x="2348" y="9896"/>
                    <a:pt x="160" y="7707"/>
                    <a:pt x="160" y="5008"/>
                  </a:cubicBezTo>
                  <a:cubicBezTo>
                    <a:pt x="160" y="2308"/>
                    <a:pt x="2348" y="120"/>
                    <a:pt x="5048" y="120"/>
                  </a:cubicBezTo>
                  <a:cubicBezTo>
                    <a:pt x="7747" y="120"/>
                    <a:pt x="9936" y="2308"/>
                    <a:pt x="993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CA8A1ED4-DFEA-4A15-37D0-B1B72F40A063}"/>
                </a:ext>
              </a:extLst>
            </p:cNvPr>
            <p:cNvSpPr/>
            <p:nvPr/>
          </p:nvSpPr>
          <p:spPr>
            <a:xfrm>
              <a:off x="11511814" y="2154443"/>
              <a:ext cx="9775" cy="9775"/>
            </a:xfrm>
            <a:custGeom>
              <a:avLst/>
              <a:gdLst>
                <a:gd name="connsiteX0" fmla="*/ 9946 w 9775"/>
                <a:gd name="connsiteY0" fmla="*/ 5008 h 9775"/>
                <a:gd name="connsiteX1" fmla="*/ 5058 w 9775"/>
                <a:gd name="connsiteY1" fmla="*/ 9896 h 9775"/>
                <a:gd name="connsiteX2" fmla="*/ 170 w 9775"/>
                <a:gd name="connsiteY2" fmla="*/ 5008 h 9775"/>
                <a:gd name="connsiteX3" fmla="*/ 5058 w 9775"/>
                <a:gd name="connsiteY3" fmla="*/ 120 h 9775"/>
                <a:gd name="connsiteX4" fmla="*/ 994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5008"/>
                  </a:moveTo>
                  <a:cubicBezTo>
                    <a:pt x="9946" y="7707"/>
                    <a:pt x="7757" y="9896"/>
                    <a:pt x="5058" y="9896"/>
                  </a:cubicBezTo>
                  <a:cubicBezTo>
                    <a:pt x="2358" y="9896"/>
                    <a:pt x="170" y="7707"/>
                    <a:pt x="170" y="5008"/>
                  </a:cubicBezTo>
                  <a:cubicBezTo>
                    <a:pt x="170" y="2308"/>
                    <a:pt x="2358" y="120"/>
                    <a:pt x="5058" y="120"/>
                  </a:cubicBezTo>
                  <a:cubicBezTo>
                    <a:pt x="7757" y="120"/>
                    <a:pt x="9946" y="2308"/>
                    <a:pt x="994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0BF31C3F-2968-CF9C-451F-B278EFF3A51A}"/>
                </a:ext>
              </a:extLst>
            </p:cNvPr>
            <p:cNvSpPr/>
            <p:nvPr/>
          </p:nvSpPr>
          <p:spPr>
            <a:xfrm>
              <a:off x="11560693" y="2154443"/>
              <a:ext cx="9775" cy="9775"/>
            </a:xfrm>
            <a:custGeom>
              <a:avLst/>
              <a:gdLst>
                <a:gd name="connsiteX0" fmla="*/ 9956 w 9775"/>
                <a:gd name="connsiteY0" fmla="*/ 5008 h 9775"/>
                <a:gd name="connsiteX1" fmla="*/ 5068 w 9775"/>
                <a:gd name="connsiteY1" fmla="*/ 9896 h 9775"/>
                <a:gd name="connsiteX2" fmla="*/ 180 w 9775"/>
                <a:gd name="connsiteY2" fmla="*/ 5008 h 9775"/>
                <a:gd name="connsiteX3" fmla="*/ 5068 w 9775"/>
                <a:gd name="connsiteY3" fmla="*/ 120 h 9775"/>
                <a:gd name="connsiteX4" fmla="*/ 995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5008"/>
                  </a:moveTo>
                  <a:cubicBezTo>
                    <a:pt x="9956" y="7707"/>
                    <a:pt x="7767" y="9896"/>
                    <a:pt x="5068" y="9896"/>
                  </a:cubicBezTo>
                  <a:cubicBezTo>
                    <a:pt x="2368" y="9896"/>
                    <a:pt x="180" y="7707"/>
                    <a:pt x="180" y="5008"/>
                  </a:cubicBezTo>
                  <a:cubicBezTo>
                    <a:pt x="180" y="2308"/>
                    <a:pt x="2368" y="120"/>
                    <a:pt x="5068" y="120"/>
                  </a:cubicBezTo>
                  <a:cubicBezTo>
                    <a:pt x="7767" y="120"/>
                    <a:pt x="9956" y="2308"/>
                    <a:pt x="995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AFB2FA0-CF4E-31F6-C976-172B33282C31}"/>
                </a:ext>
              </a:extLst>
            </p:cNvPr>
            <p:cNvSpPr/>
            <p:nvPr/>
          </p:nvSpPr>
          <p:spPr>
            <a:xfrm>
              <a:off x="11609571" y="2154443"/>
              <a:ext cx="9775" cy="9775"/>
            </a:xfrm>
            <a:custGeom>
              <a:avLst/>
              <a:gdLst>
                <a:gd name="connsiteX0" fmla="*/ 9966 w 9775"/>
                <a:gd name="connsiteY0" fmla="*/ 5008 h 9775"/>
                <a:gd name="connsiteX1" fmla="*/ 5078 w 9775"/>
                <a:gd name="connsiteY1" fmla="*/ 9896 h 9775"/>
                <a:gd name="connsiteX2" fmla="*/ 190 w 9775"/>
                <a:gd name="connsiteY2" fmla="*/ 5008 h 9775"/>
                <a:gd name="connsiteX3" fmla="*/ 5078 w 9775"/>
                <a:gd name="connsiteY3" fmla="*/ 120 h 9775"/>
                <a:gd name="connsiteX4" fmla="*/ 996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5008"/>
                  </a:moveTo>
                  <a:cubicBezTo>
                    <a:pt x="9966" y="7707"/>
                    <a:pt x="7777" y="9896"/>
                    <a:pt x="5078" y="9896"/>
                  </a:cubicBezTo>
                  <a:cubicBezTo>
                    <a:pt x="2378" y="9896"/>
                    <a:pt x="190" y="7707"/>
                    <a:pt x="190" y="5008"/>
                  </a:cubicBezTo>
                  <a:cubicBezTo>
                    <a:pt x="190" y="2308"/>
                    <a:pt x="2378" y="120"/>
                    <a:pt x="5078" y="120"/>
                  </a:cubicBezTo>
                  <a:cubicBezTo>
                    <a:pt x="7777" y="120"/>
                    <a:pt x="9966" y="2308"/>
                    <a:pt x="996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3EC97544-699A-D7B1-7588-C63B36D16682}"/>
                </a:ext>
              </a:extLst>
            </p:cNvPr>
            <p:cNvSpPr/>
            <p:nvPr/>
          </p:nvSpPr>
          <p:spPr>
            <a:xfrm>
              <a:off x="11658449" y="2154443"/>
              <a:ext cx="9775" cy="9775"/>
            </a:xfrm>
            <a:custGeom>
              <a:avLst/>
              <a:gdLst>
                <a:gd name="connsiteX0" fmla="*/ 9976 w 9775"/>
                <a:gd name="connsiteY0" fmla="*/ 5008 h 9775"/>
                <a:gd name="connsiteX1" fmla="*/ 5088 w 9775"/>
                <a:gd name="connsiteY1" fmla="*/ 9896 h 9775"/>
                <a:gd name="connsiteX2" fmla="*/ 200 w 9775"/>
                <a:gd name="connsiteY2" fmla="*/ 5008 h 9775"/>
                <a:gd name="connsiteX3" fmla="*/ 5088 w 9775"/>
                <a:gd name="connsiteY3" fmla="*/ 120 h 9775"/>
                <a:gd name="connsiteX4" fmla="*/ 997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5008"/>
                  </a:moveTo>
                  <a:cubicBezTo>
                    <a:pt x="9976" y="7707"/>
                    <a:pt x="7787" y="9896"/>
                    <a:pt x="5088" y="9896"/>
                  </a:cubicBezTo>
                  <a:cubicBezTo>
                    <a:pt x="2388" y="9896"/>
                    <a:pt x="200" y="7707"/>
                    <a:pt x="200" y="5008"/>
                  </a:cubicBezTo>
                  <a:cubicBezTo>
                    <a:pt x="200" y="2308"/>
                    <a:pt x="2388" y="120"/>
                    <a:pt x="5088" y="120"/>
                  </a:cubicBezTo>
                  <a:cubicBezTo>
                    <a:pt x="7787" y="120"/>
                    <a:pt x="9976" y="2308"/>
                    <a:pt x="997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2FE4D63C-7E3E-6CFA-555A-8CD80E8BB292}"/>
                </a:ext>
              </a:extLst>
            </p:cNvPr>
            <p:cNvSpPr/>
            <p:nvPr/>
          </p:nvSpPr>
          <p:spPr>
            <a:xfrm>
              <a:off x="11707328" y="2154443"/>
              <a:ext cx="9775" cy="9775"/>
            </a:xfrm>
            <a:custGeom>
              <a:avLst/>
              <a:gdLst>
                <a:gd name="connsiteX0" fmla="*/ 9986 w 9775"/>
                <a:gd name="connsiteY0" fmla="*/ 5008 h 9775"/>
                <a:gd name="connsiteX1" fmla="*/ 5098 w 9775"/>
                <a:gd name="connsiteY1" fmla="*/ 9896 h 9775"/>
                <a:gd name="connsiteX2" fmla="*/ 210 w 9775"/>
                <a:gd name="connsiteY2" fmla="*/ 5008 h 9775"/>
                <a:gd name="connsiteX3" fmla="*/ 5098 w 9775"/>
                <a:gd name="connsiteY3" fmla="*/ 120 h 9775"/>
                <a:gd name="connsiteX4" fmla="*/ 998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5008"/>
                  </a:moveTo>
                  <a:cubicBezTo>
                    <a:pt x="9986" y="7707"/>
                    <a:pt x="7797" y="9896"/>
                    <a:pt x="5098" y="9896"/>
                  </a:cubicBezTo>
                  <a:cubicBezTo>
                    <a:pt x="2398" y="9896"/>
                    <a:pt x="210" y="7707"/>
                    <a:pt x="210" y="5008"/>
                  </a:cubicBezTo>
                  <a:cubicBezTo>
                    <a:pt x="210" y="2308"/>
                    <a:pt x="2398" y="120"/>
                    <a:pt x="5098" y="120"/>
                  </a:cubicBezTo>
                  <a:cubicBezTo>
                    <a:pt x="7797" y="120"/>
                    <a:pt x="9986" y="2308"/>
                    <a:pt x="998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66895527-8ED0-35FB-A510-50F795ACA4B5}"/>
                </a:ext>
              </a:extLst>
            </p:cNvPr>
            <p:cNvSpPr/>
            <p:nvPr/>
          </p:nvSpPr>
          <p:spPr>
            <a:xfrm>
              <a:off x="11756206" y="2154443"/>
              <a:ext cx="9775" cy="9775"/>
            </a:xfrm>
            <a:custGeom>
              <a:avLst/>
              <a:gdLst>
                <a:gd name="connsiteX0" fmla="*/ 9996 w 9775"/>
                <a:gd name="connsiteY0" fmla="*/ 5008 h 9775"/>
                <a:gd name="connsiteX1" fmla="*/ 5108 w 9775"/>
                <a:gd name="connsiteY1" fmla="*/ 9896 h 9775"/>
                <a:gd name="connsiteX2" fmla="*/ 220 w 9775"/>
                <a:gd name="connsiteY2" fmla="*/ 5008 h 9775"/>
                <a:gd name="connsiteX3" fmla="*/ 5108 w 9775"/>
                <a:gd name="connsiteY3" fmla="*/ 120 h 9775"/>
                <a:gd name="connsiteX4" fmla="*/ 999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5008"/>
                  </a:moveTo>
                  <a:cubicBezTo>
                    <a:pt x="9996" y="7707"/>
                    <a:pt x="7807" y="9896"/>
                    <a:pt x="5108" y="9896"/>
                  </a:cubicBezTo>
                  <a:cubicBezTo>
                    <a:pt x="2408" y="9896"/>
                    <a:pt x="220" y="7707"/>
                    <a:pt x="220" y="5008"/>
                  </a:cubicBezTo>
                  <a:cubicBezTo>
                    <a:pt x="220" y="2308"/>
                    <a:pt x="2408" y="120"/>
                    <a:pt x="5108" y="120"/>
                  </a:cubicBezTo>
                  <a:cubicBezTo>
                    <a:pt x="7807" y="120"/>
                    <a:pt x="9996" y="2308"/>
                    <a:pt x="999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0A65B6A9-AB5E-3506-3A88-A32122B3E779}"/>
                </a:ext>
              </a:extLst>
            </p:cNvPr>
            <p:cNvSpPr/>
            <p:nvPr/>
          </p:nvSpPr>
          <p:spPr>
            <a:xfrm>
              <a:off x="11805084" y="2154443"/>
              <a:ext cx="9775" cy="9775"/>
            </a:xfrm>
            <a:custGeom>
              <a:avLst/>
              <a:gdLst>
                <a:gd name="connsiteX0" fmla="*/ 10006 w 9775"/>
                <a:gd name="connsiteY0" fmla="*/ 5008 h 9775"/>
                <a:gd name="connsiteX1" fmla="*/ 5118 w 9775"/>
                <a:gd name="connsiteY1" fmla="*/ 9896 h 9775"/>
                <a:gd name="connsiteX2" fmla="*/ 230 w 9775"/>
                <a:gd name="connsiteY2" fmla="*/ 5008 h 9775"/>
                <a:gd name="connsiteX3" fmla="*/ 5118 w 9775"/>
                <a:gd name="connsiteY3" fmla="*/ 120 h 9775"/>
                <a:gd name="connsiteX4" fmla="*/ 1000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5008"/>
                  </a:moveTo>
                  <a:cubicBezTo>
                    <a:pt x="10006" y="7707"/>
                    <a:pt x="7817" y="9896"/>
                    <a:pt x="5118" y="9896"/>
                  </a:cubicBezTo>
                  <a:cubicBezTo>
                    <a:pt x="2418" y="9896"/>
                    <a:pt x="230" y="7707"/>
                    <a:pt x="230" y="5008"/>
                  </a:cubicBezTo>
                  <a:cubicBezTo>
                    <a:pt x="230" y="2308"/>
                    <a:pt x="2418" y="120"/>
                    <a:pt x="5118" y="120"/>
                  </a:cubicBezTo>
                  <a:cubicBezTo>
                    <a:pt x="7817" y="120"/>
                    <a:pt x="10006" y="2308"/>
                    <a:pt x="1000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9DECA3F8-2DF7-FDE7-6AFD-ADEA3CC05F59}"/>
                </a:ext>
              </a:extLst>
            </p:cNvPr>
            <p:cNvSpPr/>
            <p:nvPr/>
          </p:nvSpPr>
          <p:spPr>
            <a:xfrm>
              <a:off x="11853963" y="2154443"/>
              <a:ext cx="9775" cy="9775"/>
            </a:xfrm>
            <a:custGeom>
              <a:avLst/>
              <a:gdLst>
                <a:gd name="connsiteX0" fmla="*/ 10016 w 9775"/>
                <a:gd name="connsiteY0" fmla="*/ 5008 h 9775"/>
                <a:gd name="connsiteX1" fmla="*/ 5128 w 9775"/>
                <a:gd name="connsiteY1" fmla="*/ 9896 h 9775"/>
                <a:gd name="connsiteX2" fmla="*/ 240 w 9775"/>
                <a:gd name="connsiteY2" fmla="*/ 5008 h 9775"/>
                <a:gd name="connsiteX3" fmla="*/ 5128 w 9775"/>
                <a:gd name="connsiteY3" fmla="*/ 120 h 9775"/>
                <a:gd name="connsiteX4" fmla="*/ 1001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5008"/>
                  </a:moveTo>
                  <a:cubicBezTo>
                    <a:pt x="10016" y="7707"/>
                    <a:pt x="7827" y="9896"/>
                    <a:pt x="5128" y="9896"/>
                  </a:cubicBezTo>
                  <a:cubicBezTo>
                    <a:pt x="2428" y="9896"/>
                    <a:pt x="240" y="7707"/>
                    <a:pt x="240" y="5008"/>
                  </a:cubicBezTo>
                  <a:cubicBezTo>
                    <a:pt x="240" y="2308"/>
                    <a:pt x="2428" y="120"/>
                    <a:pt x="5128" y="120"/>
                  </a:cubicBezTo>
                  <a:cubicBezTo>
                    <a:pt x="7827" y="120"/>
                    <a:pt x="10016" y="2308"/>
                    <a:pt x="1001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2CFE424B-0D6D-1A26-4284-085613A84735}"/>
                </a:ext>
              </a:extLst>
            </p:cNvPr>
            <p:cNvSpPr/>
            <p:nvPr/>
          </p:nvSpPr>
          <p:spPr>
            <a:xfrm>
              <a:off x="11902841" y="2154443"/>
              <a:ext cx="9775" cy="9775"/>
            </a:xfrm>
            <a:custGeom>
              <a:avLst/>
              <a:gdLst>
                <a:gd name="connsiteX0" fmla="*/ 10026 w 9775"/>
                <a:gd name="connsiteY0" fmla="*/ 5008 h 9775"/>
                <a:gd name="connsiteX1" fmla="*/ 5138 w 9775"/>
                <a:gd name="connsiteY1" fmla="*/ 9896 h 9775"/>
                <a:gd name="connsiteX2" fmla="*/ 250 w 9775"/>
                <a:gd name="connsiteY2" fmla="*/ 5008 h 9775"/>
                <a:gd name="connsiteX3" fmla="*/ 5138 w 9775"/>
                <a:gd name="connsiteY3" fmla="*/ 120 h 9775"/>
                <a:gd name="connsiteX4" fmla="*/ 1002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5008"/>
                  </a:moveTo>
                  <a:cubicBezTo>
                    <a:pt x="10026" y="7707"/>
                    <a:pt x="7837" y="9896"/>
                    <a:pt x="5138" y="9896"/>
                  </a:cubicBezTo>
                  <a:cubicBezTo>
                    <a:pt x="2438" y="9896"/>
                    <a:pt x="250" y="7707"/>
                    <a:pt x="250" y="5008"/>
                  </a:cubicBezTo>
                  <a:cubicBezTo>
                    <a:pt x="250" y="2308"/>
                    <a:pt x="2438" y="120"/>
                    <a:pt x="5138" y="120"/>
                  </a:cubicBezTo>
                  <a:cubicBezTo>
                    <a:pt x="7837" y="120"/>
                    <a:pt x="10026" y="2308"/>
                    <a:pt x="1002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71812403-0B2C-C24F-52A9-6F8A562895E6}"/>
                </a:ext>
              </a:extLst>
            </p:cNvPr>
            <p:cNvSpPr/>
            <p:nvPr/>
          </p:nvSpPr>
          <p:spPr>
            <a:xfrm>
              <a:off x="11951719" y="2154443"/>
              <a:ext cx="9775" cy="9775"/>
            </a:xfrm>
            <a:custGeom>
              <a:avLst/>
              <a:gdLst>
                <a:gd name="connsiteX0" fmla="*/ 10036 w 9775"/>
                <a:gd name="connsiteY0" fmla="*/ 5008 h 9775"/>
                <a:gd name="connsiteX1" fmla="*/ 5148 w 9775"/>
                <a:gd name="connsiteY1" fmla="*/ 9896 h 9775"/>
                <a:gd name="connsiteX2" fmla="*/ 260 w 9775"/>
                <a:gd name="connsiteY2" fmla="*/ 5008 h 9775"/>
                <a:gd name="connsiteX3" fmla="*/ 5148 w 9775"/>
                <a:gd name="connsiteY3" fmla="*/ 120 h 9775"/>
                <a:gd name="connsiteX4" fmla="*/ 1003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5008"/>
                  </a:moveTo>
                  <a:cubicBezTo>
                    <a:pt x="10036" y="7707"/>
                    <a:pt x="7847" y="9896"/>
                    <a:pt x="5148" y="9896"/>
                  </a:cubicBezTo>
                  <a:cubicBezTo>
                    <a:pt x="2448" y="9896"/>
                    <a:pt x="260" y="7707"/>
                    <a:pt x="260" y="5008"/>
                  </a:cubicBezTo>
                  <a:cubicBezTo>
                    <a:pt x="260" y="2308"/>
                    <a:pt x="2448" y="120"/>
                    <a:pt x="5148" y="120"/>
                  </a:cubicBezTo>
                  <a:cubicBezTo>
                    <a:pt x="7847" y="120"/>
                    <a:pt x="10036" y="2308"/>
                    <a:pt x="1003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7E1EF4AE-8D54-07A4-DB70-91A770814DE2}"/>
                </a:ext>
              </a:extLst>
            </p:cNvPr>
            <p:cNvSpPr/>
            <p:nvPr/>
          </p:nvSpPr>
          <p:spPr>
            <a:xfrm>
              <a:off x="12000598" y="2154443"/>
              <a:ext cx="9775" cy="9775"/>
            </a:xfrm>
            <a:custGeom>
              <a:avLst/>
              <a:gdLst>
                <a:gd name="connsiteX0" fmla="*/ 10046 w 9775"/>
                <a:gd name="connsiteY0" fmla="*/ 5008 h 9775"/>
                <a:gd name="connsiteX1" fmla="*/ 5158 w 9775"/>
                <a:gd name="connsiteY1" fmla="*/ 9896 h 9775"/>
                <a:gd name="connsiteX2" fmla="*/ 270 w 9775"/>
                <a:gd name="connsiteY2" fmla="*/ 5008 h 9775"/>
                <a:gd name="connsiteX3" fmla="*/ 5158 w 9775"/>
                <a:gd name="connsiteY3" fmla="*/ 120 h 9775"/>
                <a:gd name="connsiteX4" fmla="*/ 1004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5008"/>
                  </a:moveTo>
                  <a:cubicBezTo>
                    <a:pt x="10046" y="7707"/>
                    <a:pt x="7857" y="9896"/>
                    <a:pt x="5158" y="9896"/>
                  </a:cubicBezTo>
                  <a:cubicBezTo>
                    <a:pt x="2458" y="9896"/>
                    <a:pt x="270" y="7707"/>
                    <a:pt x="270" y="5008"/>
                  </a:cubicBezTo>
                  <a:cubicBezTo>
                    <a:pt x="270" y="2308"/>
                    <a:pt x="2458" y="120"/>
                    <a:pt x="5158" y="120"/>
                  </a:cubicBezTo>
                  <a:cubicBezTo>
                    <a:pt x="7857" y="120"/>
                    <a:pt x="10046" y="2308"/>
                    <a:pt x="1004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39BAF6F-4C45-8A60-8200-9419BAEA69B3}"/>
                </a:ext>
              </a:extLst>
            </p:cNvPr>
            <p:cNvSpPr/>
            <p:nvPr/>
          </p:nvSpPr>
          <p:spPr>
            <a:xfrm>
              <a:off x="12049476" y="2154443"/>
              <a:ext cx="9775" cy="9775"/>
            </a:xfrm>
            <a:custGeom>
              <a:avLst/>
              <a:gdLst>
                <a:gd name="connsiteX0" fmla="*/ 10056 w 9775"/>
                <a:gd name="connsiteY0" fmla="*/ 5008 h 9775"/>
                <a:gd name="connsiteX1" fmla="*/ 5168 w 9775"/>
                <a:gd name="connsiteY1" fmla="*/ 9896 h 9775"/>
                <a:gd name="connsiteX2" fmla="*/ 280 w 9775"/>
                <a:gd name="connsiteY2" fmla="*/ 5008 h 9775"/>
                <a:gd name="connsiteX3" fmla="*/ 5168 w 9775"/>
                <a:gd name="connsiteY3" fmla="*/ 120 h 9775"/>
                <a:gd name="connsiteX4" fmla="*/ 1005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5008"/>
                  </a:moveTo>
                  <a:cubicBezTo>
                    <a:pt x="10056" y="7707"/>
                    <a:pt x="7867" y="9896"/>
                    <a:pt x="5168" y="9896"/>
                  </a:cubicBezTo>
                  <a:cubicBezTo>
                    <a:pt x="2468" y="9896"/>
                    <a:pt x="280" y="7707"/>
                    <a:pt x="280" y="5008"/>
                  </a:cubicBezTo>
                  <a:cubicBezTo>
                    <a:pt x="280" y="2308"/>
                    <a:pt x="2468" y="120"/>
                    <a:pt x="5168" y="120"/>
                  </a:cubicBezTo>
                  <a:cubicBezTo>
                    <a:pt x="7867" y="120"/>
                    <a:pt x="10056" y="2308"/>
                    <a:pt x="1005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69C0E7B-38E8-19B7-9A16-D09BF9556BDE}"/>
                </a:ext>
              </a:extLst>
            </p:cNvPr>
            <p:cNvSpPr/>
            <p:nvPr/>
          </p:nvSpPr>
          <p:spPr>
            <a:xfrm>
              <a:off x="12098354" y="2154443"/>
              <a:ext cx="9775" cy="9775"/>
            </a:xfrm>
            <a:custGeom>
              <a:avLst/>
              <a:gdLst>
                <a:gd name="connsiteX0" fmla="*/ 10066 w 9775"/>
                <a:gd name="connsiteY0" fmla="*/ 5008 h 9775"/>
                <a:gd name="connsiteX1" fmla="*/ 5178 w 9775"/>
                <a:gd name="connsiteY1" fmla="*/ 9896 h 9775"/>
                <a:gd name="connsiteX2" fmla="*/ 290 w 9775"/>
                <a:gd name="connsiteY2" fmla="*/ 5008 h 9775"/>
                <a:gd name="connsiteX3" fmla="*/ 5178 w 9775"/>
                <a:gd name="connsiteY3" fmla="*/ 120 h 9775"/>
                <a:gd name="connsiteX4" fmla="*/ 1006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5008"/>
                  </a:moveTo>
                  <a:cubicBezTo>
                    <a:pt x="10066" y="7707"/>
                    <a:pt x="7877" y="9896"/>
                    <a:pt x="5178" y="9896"/>
                  </a:cubicBezTo>
                  <a:cubicBezTo>
                    <a:pt x="2478" y="9896"/>
                    <a:pt x="290" y="7707"/>
                    <a:pt x="290" y="5008"/>
                  </a:cubicBezTo>
                  <a:cubicBezTo>
                    <a:pt x="290" y="2308"/>
                    <a:pt x="2478" y="120"/>
                    <a:pt x="5178" y="120"/>
                  </a:cubicBezTo>
                  <a:cubicBezTo>
                    <a:pt x="7877" y="120"/>
                    <a:pt x="10066" y="2308"/>
                    <a:pt x="1006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E246E4E-1E02-A005-E107-94E6FD08474F}"/>
                </a:ext>
              </a:extLst>
            </p:cNvPr>
            <p:cNvSpPr/>
            <p:nvPr/>
          </p:nvSpPr>
          <p:spPr>
            <a:xfrm>
              <a:off x="12147233" y="2154443"/>
              <a:ext cx="9775" cy="9775"/>
            </a:xfrm>
            <a:custGeom>
              <a:avLst/>
              <a:gdLst>
                <a:gd name="connsiteX0" fmla="*/ 10076 w 9775"/>
                <a:gd name="connsiteY0" fmla="*/ 5008 h 9775"/>
                <a:gd name="connsiteX1" fmla="*/ 5188 w 9775"/>
                <a:gd name="connsiteY1" fmla="*/ 9896 h 9775"/>
                <a:gd name="connsiteX2" fmla="*/ 300 w 9775"/>
                <a:gd name="connsiteY2" fmla="*/ 5008 h 9775"/>
                <a:gd name="connsiteX3" fmla="*/ 5188 w 9775"/>
                <a:gd name="connsiteY3" fmla="*/ 120 h 9775"/>
                <a:gd name="connsiteX4" fmla="*/ 10076 w 9775"/>
                <a:gd name="connsiteY4" fmla="*/ 500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5008"/>
                  </a:moveTo>
                  <a:cubicBezTo>
                    <a:pt x="10076" y="7707"/>
                    <a:pt x="7887" y="9896"/>
                    <a:pt x="5188" y="9896"/>
                  </a:cubicBezTo>
                  <a:cubicBezTo>
                    <a:pt x="2488" y="9896"/>
                    <a:pt x="300" y="7707"/>
                    <a:pt x="300" y="5008"/>
                  </a:cubicBezTo>
                  <a:cubicBezTo>
                    <a:pt x="300" y="2308"/>
                    <a:pt x="2488" y="120"/>
                    <a:pt x="5188" y="120"/>
                  </a:cubicBezTo>
                  <a:cubicBezTo>
                    <a:pt x="7887" y="120"/>
                    <a:pt x="10076" y="2308"/>
                    <a:pt x="10076" y="500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3F74DC70-1D79-A1DE-5AB0-A006AE892A79}"/>
                </a:ext>
              </a:extLst>
            </p:cNvPr>
            <p:cNvSpPr/>
            <p:nvPr/>
          </p:nvSpPr>
          <p:spPr>
            <a:xfrm>
              <a:off x="10680883" y="2203321"/>
              <a:ext cx="9775" cy="9775"/>
            </a:xfrm>
            <a:custGeom>
              <a:avLst/>
              <a:gdLst>
                <a:gd name="connsiteX0" fmla="*/ 9776 w 9775"/>
                <a:gd name="connsiteY0" fmla="*/ 5018 h 9775"/>
                <a:gd name="connsiteX1" fmla="*/ 4888 w 9775"/>
                <a:gd name="connsiteY1" fmla="*/ 9906 h 9775"/>
                <a:gd name="connsiteX2" fmla="*/ 0 w 9775"/>
                <a:gd name="connsiteY2" fmla="*/ 5018 h 9775"/>
                <a:gd name="connsiteX3" fmla="*/ 4888 w 9775"/>
                <a:gd name="connsiteY3" fmla="*/ 130 h 9775"/>
                <a:gd name="connsiteX4" fmla="*/ 977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5018"/>
                  </a:moveTo>
                  <a:cubicBezTo>
                    <a:pt x="9776" y="7717"/>
                    <a:pt x="7587" y="9906"/>
                    <a:pt x="4888" y="9906"/>
                  </a:cubicBezTo>
                  <a:cubicBezTo>
                    <a:pt x="2188" y="9906"/>
                    <a:pt x="0" y="7717"/>
                    <a:pt x="0" y="5018"/>
                  </a:cubicBezTo>
                  <a:cubicBezTo>
                    <a:pt x="0" y="2318"/>
                    <a:pt x="2188" y="130"/>
                    <a:pt x="4888" y="130"/>
                  </a:cubicBezTo>
                  <a:cubicBezTo>
                    <a:pt x="7587" y="130"/>
                    <a:pt x="9776" y="2318"/>
                    <a:pt x="977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916B9C5B-4376-1835-2EA4-4ECC22276077}"/>
                </a:ext>
              </a:extLst>
            </p:cNvPr>
            <p:cNvSpPr/>
            <p:nvPr/>
          </p:nvSpPr>
          <p:spPr>
            <a:xfrm>
              <a:off x="10729761" y="2203321"/>
              <a:ext cx="9775" cy="9775"/>
            </a:xfrm>
            <a:custGeom>
              <a:avLst/>
              <a:gdLst>
                <a:gd name="connsiteX0" fmla="*/ 9786 w 9775"/>
                <a:gd name="connsiteY0" fmla="*/ 5018 h 9775"/>
                <a:gd name="connsiteX1" fmla="*/ 4898 w 9775"/>
                <a:gd name="connsiteY1" fmla="*/ 9906 h 9775"/>
                <a:gd name="connsiteX2" fmla="*/ 10 w 9775"/>
                <a:gd name="connsiteY2" fmla="*/ 5018 h 9775"/>
                <a:gd name="connsiteX3" fmla="*/ 4898 w 9775"/>
                <a:gd name="connsiteY3" fmla="*/ 130 h 9775"/>
                <a:gd name="connsiteX4" fmla="*/ 978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5018"/>
                  </a:moveTo>
                  <a:cubicBezTo>
                    <a:pt x="9786" y="7717"/>
                    <a:pt x="7597" y="9906"/>
                    <a:pt x="4898" y="9906"/>
                  </a:cubicBezTo>
                  <a:cubicBezTo>
                    <a:pt x="2198" y="9906"/>
                    <a:pt x="10" y="7717"/>
                    <a:pt x="10" y="5018"/>
                  </a:cubicBezTo>
                  <a:cubicBezTo>
                    <a:pt x="10" y="2318"/>
                    <a:pt x="2198" y="130"/>
                    <a:pt x="4898" y="130"/>
                  </a:cubicBezTo>
                  <a:cubicBezTo>
                    <a:pt x="7597" y="130"/>
                    <a:pt x="9786" y="2318"/>
                    <a:pt x="978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82FB6945-C884-4B6A-28A2-36C06AC1C3C2}"/>
                </a:ext>
              </a:extLst>
            </p:cNvPr>
            <p:cNvSpPr/>
            <p:nvPr/>
          </p:nvSpPr>
          <p:spPr>
            <a:xfrm>
              <a:off x="10778639" y="2203321"/>
              <a:ext cx="9775" cy="9775"/>
            </a:xfrm>
            <a:custGeom>
              <a:avLst/>
              <a:gdLst>
                <a:gd name="connsiteX0" fmla="*/ 9796 w 9775"/>
                <a:gd name="connsiteY0" fmla="*/ 5018 h 9775"/>
                <a:gd name="connsiteX1" fmla="*/ 4908 w 9775"/>
                <a:gd name="connsiteY1" fmla="*/ 9906 h 9775"/>
                <a:gd name="connsiteX2" fmla="*/ 20 w 9775"/>
                <a:gd name="connsiteY2" fmla="*/ 5018 h 9775"/>
                <a:gd name="connsiteX3" fmla="*/ 4908 w 9775"/>
                <a:gd name="connsiteY3" fmla="*/ 130 h 9775"/>
                <a:gd name="connsiteX4" fmla="*/ 979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5018"/>
                  </a:moveTo>
                  <a:cubicBezTo>
                    <a:pt x="9796" y="7717"/>
                    <a:pt x="7607" y="9906"/>
                    <a:pt x="4908" y="9906"/>
                  </a:cubicBezTo>
                  <a:cubicBezTo>
                    <a:pt x="2208" y="9906"/>
                    <a:pt x="20" y="7717"/>
                    <a:pt x="20" y="5018"/>
                  </a:cubicBezTo>
                  <a:cubicBezTo>
                    <a:pt x="20" y="2318"/>
                    <a:pt x="2208" y="130"/>
                    <a:pt x="4908" y="130"/>
                  </a:cubicBezTo>
                  <a:cubicBezTo>
                    <a:pt x="7607" y="130"/>
                    <a:pt x="9796" y="2318"/>
                    <a:pt x="979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971FC3AE-EE2B-8C1E-915A-5EE2167FB9BC}"/>
                </a:ext>
              </a:extLst>
            </p:cNvPr>
            <p:cNvSpPr/>
            <p:nvPr/>
          </p:nvSpPr>
          <p:spPr>
            <a:xfrm>
              <a:off x="10827518" y="2203321"/>
              <a:ext cx="9775" cy="9775"/>
            </a:xfrm>
            <a:custGeom>
              <a:avLst/>
              <a:gdLst>
                <a:gd name="connsiteX0" fmla="*/ 9806 w 9775"/>
                <a:gd name="connsiteY0" fmla="*/ 5018 h 9775"/>
                <a:gd name="connsiteX1" fmla="*/ 4918 w 9775"/>
                <a:gd name="connsiteY1" fmla="*/ 9906 h 9775"/>
                <a:gd name="connsiteX2" fmla="*/ 30 w 9775"/>
                <a:gd name="connsiteY2" fmla="*/ 5018 h 9775"/>
                <a:gd name="connsiteX3" fmla="*/ 4918 w 9775"/>
                <a:gd name="connsiteY3" fmla="*/ 130 h 9775"/>
                <a:gd name="connsiteX4" fmla="*/ 980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5018"/>
                  </a:moveTo>
                  <a:cubicBezTo>
                    <a:pt x="9806" y="7717"/>
                    <a:pt x="7617" y="9906"/>
                    <a:pt x="4918" y="9906"/>
                  </a:cubicBezTo>
                  <a:cubicBezTo>
                    <a:pt x="2218" y="9906"/>
                    <a:pt x="30" y="7717"/>
                    <a:pt x="30" y="5018"/>
                  </a:cubicBezTo>
                  <a:cubicBezTo>
                    <a:pt x="30" y="2318"/>
                    <a:pt x="2218" y="130"/>
                    <a:pt x="4918" y="130"/>
                  </a:cubicBezTo>
                  <a:cubicBezTo>
                    <a:pt x="7617" y="130"/>
                    <a:pt x="9806" y="2318"/>
                    <a:pt x="980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779FC5EB-883D-AA15-75F4-A3B0A6D76EF6}"/>
                </a:ext>
              </a:extLst>
            </p:cNvPr>
            <p:cNvSpPr/>
            <p:nvPr/>
          </p:nvSpPr>
          <p:spPr>
            <a:xfrm>
              <a:off x="10876396" y="2203321"/>
              <a:ext cx="9775" cy="9775"/>
            </a:xfrm>
            <a:custGeom>
              <a:avLst/>
              <a:gdLst>
                <a:gd name="connsiteX0" fmla="*/ 9816 w 9775"/>
                <a:gd name="connsiteY0" fmla="*/ 5018 h 9775"/>
                <a:gd name="connsiteX1" fmla="*/ 4928 w 9775"/>
                <a:gd name="connsiteY1" fmla="*/ 9906 h 9775"/>
                <a:gd name="connsiteX2" fmla="*/ 40 w 9775"/>
                <a:gd name="connsiteY2" fmla="*/ 5018 h 9775"/>
                <a:gd name="connsiteX3" fmla="*/ 4928 w 9775"/>
                <a:gd name="connsiteY3" fmla="*/ 130 h 9775"/>
                <a:gd name="connsiteX4" fmla="*/ 981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5018"/>
                  </a:moveTo>
                  <a:cubicBezTo>
                    <a:pt x="9816" y="7717"/>
                    <a:pt x="7627" y="9906"/>
                    <a:pt x="4928" y="9906"/>
                  </a:cubicBezTo>
                  <a:cubicBezTo>
                    <a:pt x="2228" y="9906"/>
                    <a:pt x="40" y="7717"/>
                    <a:pt x="40" y="5018"/>
                  </a:cubicBezTo>
                  <a:cubicBezTo>
                    <a:pt x="40" y="2318"/>
                    <a:pt x="2228" y="130"/>
                    <a:pt x="4928" y="130"/>
                  </a:cubicBezTo>
                  <a:cubicBezTo>
                    <a:pt x="7627" y="130"/>
                    <a:pt x="9816" y="2318"/>
                    <a:pt x="981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E13BCCB-37F3-9EDD-C99F-57EAE9487895}"/>
                </a:ext>
              </a:extLst>
            </p:cNvPr>
            <p:cNvSpPr/>
            <p:nvPr/>
          </p:nvSpPr>
          <p:spPr>
            <a:xfrm>
              <a:off x="10925274" y="2203321"/>
              <a:ext cx="9775" cy="9775"/>
            </a:xfrm>
            <a:custGeom>
              <a:avLst/>
              <a:gdLst>
                <a:gd name="connsiteX0" fmla="*/ 9826 w 9775"/>
                <a:gd name="connsiteY0" fmla="*/ 5018 h 9775"/>
                <a:gd name="connsiteX1" fmla="*/ 4938 w 9775"/>
                <a:gd name="connsiteY1" fmla="*/ 9906 h 9775"/>
                <a:gd name="connsiteX2" fmla="*/ 50 w 9775"/>
                <a:gd name="connsiteY2" fmla="*/ 5018 h 9775"/>
                <a:gd name="connsiteX3" fmla="*/ 4938 w 9775"/>
                <a:gd name="connsiteY3" fmla="*/ 130 h 9775"/>
                <a:gd name="connsiteX4" fmla="*/ 982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5018"/>
                  </a:moveTo>
                  <a:cubicBezTo>
                    <a:pt x="9826" y="7717"/>
                    <a:pt x="7637" y="9906"/>
                    <a:pt x="4938" y="9906"/>
                  </a:cubicBezTo>
                  <a:cubicBezTo>
                    <a:pt x="2238" y="9906"/>
                    <a:pt x="50" y="7717"/>
                    <a:pt x="50" y="5018"/>
                  </a:cubicBezTo>
                  <a:cubicBezTo>
                    <a:pt x="50" y="2318"/>
                    <a:pt x="2238" y="130"/>
                    <a:pt x="4938" y="130"/>
                  </a:cubicBezTo>
                  <a:cubicBezTo>
                    <a:pt x="7637" y="130"/>
                    <a:pt x="9826" y="2318"/>
                    <a:pt x="982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0AB5D79B-B094-4656-B047-4C260FCF3575}"/>
                </a:ext>
              </a:extLst>
            </p:cNvPr>
            <p:cNvSpPr/>
            <p:nvPr/>
          </p:nvSpPr>
          <p:spPr>
            <a:xfrm>
              <a:off x="10974153" y="2203321"/>
              <a:ext cx="9775" cy="9775"/>
            </a:xfrm>
            <a:custGeom>
              <a:avLst/>
              <a:gdLst>
                <a:gd name="connsiteX0" fmla="*/ 9836 w 9775"/>
                <a:gd name="connsiteY0" fmla="*/ 5018 h 9775"/>
                <a:gd name="connsiteX1" fmla="*/ 4948 w 9775"/>
                <a:gd name="connsiteY1" fmla="*/ 9906 h 9775"/>
                <a:gd name="connsiteX2" fmla="*/ 60 w 9775"/>
                <a:gd name="connsiteY2" fmla="*/ 5018 h 9775"/>
                <a:gd name="connsiteX3" fmla="*/ 4948 w 9775"/>
                <a:gd name="connsiteY3" fmla="*/ 130 h 9775"/>
                <a:gd name="connsiteX4" fmla="*/ 983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5018"/>
                  </a:moveTo>
                  <a:cubicBezTo>
                    <a:pt x="9836" y="7717"/>
                    <a:pt x="7647" y="9906"/>
                    <a:pt x="4948" y="9906"/>
                  </a:cubicBezTo>
                  <a:cubicBezTo>
                    <a:pt x="2248" y="9906"/>
                    <a:pt x="60" y="7717"/>
                    <a:pt x="60" y="5018"/>
                  </a:cubicBezTo>
                  <a:cubicBezTo>
                    <a:pt x="60" y="2318"/>
                    <a:pt x="2248" y="130"/>
                    <a:pt x="4948" y="130"/>
                  </a:cubicBezTo>
                  <a:cubicBezTo>
                    <a:pt x="7647" y="130"/>
                    <a:pt x="9836" y="2318"/>
                    <a:pt x="983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6667CBDA-9974-36DF-D85C-3403E6B1A778}"/>
                </a:ext>
              </a:extLst>
            </p:cNvPr>
            <p:cNvSpPr/>
            <p:nvPr/>
          </p:nvSpPr>
          <p:spPr>
            <a:xfrm>
              <a:off x="11023031" y="2203321"/>
              <a:ext cx="9775" cy="9775"/>
            </a:xfrm>
            <a:custGeom>
              <a:avLst/>
              <a:gdLst>
                <a:gd name="connsiteX0" fmla="*/ 9846 w 9775"/>
                <a:gd name="connsiteY0" fmla="*/ 5018 h 9775"/>
                <a:gd name="connsiteX1" fmla="*/ 4958 w 9775"/>
                <a:gd name="connsiteY1" fmla="*/ 9906 h 9775"/>
                <a:gd name="connsiteX2" fmla="*/ 70 w 9775"/>
                <a:gd name="connsiteY2" fmla="*/ 5018 h 9775"/>
                <a:gd name="connsiteX3" fmla="*/ 4958 w 9775"/>
                <a:gd name="connsiteY3" fmla="*/ 130 h 9775"/>
                <a:gd name="connsiteX4" fmla="*/ 984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5018"/>
                  </a:moveTo>
                  <a:cubicBezTo>
                    <a:pt x="9846" y="7717"/>
                    <a:pt x="7657" y="9906"/>
                    <a:pt x="4958" y="9906"/>
                  </a:cubicBezTo>
                  <a:cubicBezTo>
                    <a:pt x="2258" y="9906"/>
                    <a:pt x="70" y="7717"/>
                    <a:pt x="70" y="5018"/>
                  </a:cubicBezTo>
                  <a:cubicBezTo>
                    <a:pt x="70" y="2318"/>
                    <a:pt x="2258" y="130"/>
                    <a:pt x="4958" y="130"/>
                  </a:cubicBezTo>
                  <a:cubicBezTo>
                    <a:pt x="7657" y="130"/>
                    <a:pt x="9846" y="2318"/>
                    <a:pt x="984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9D5F1C9-B2EE-CC6C-C6D1-CF4D10AE0336}"/>
                </a:ext>
              </a:extLst>
            </p:cNvPr>
            <p:cNvSpPr/>
            <p:nvPr/>
          </p:nvSpPr>
          <p:spPr>
            <a:xfrm>
              <a:off x="11071909" y="2203321"/>
              <a:ext cx="9775" cy="9775"/>
            </a:xfrm>
            <a:custGeom>
              <a:avLst/>
              <a:gdLst>
                <a:gd name="connsiteX0" fmla="*/ 9856 w 9775"/>
                <a:gd name="connsiteY0" fmla="*/ 5018 h 9775"/>
                <a:gd name="connsiteX1" fmla="*/ 4968 w 9775"/>
                <a:gd name="connsiteY1" fmla="*/ 9906 h 9775"/>
                <a:gd name="connsiteX2" fmla="*/ 80 w 9775"/>
                <a:gd name="connsiteY2" fmla="*/ 5018 h 9775"/>
                <a:gd name="connsiteX3" fmla="*/ 4968 w 9775"/>
                <a:gd name="connsiteY3" fmla="*/ 130 h 9775"/>
                <a:gd name="connsiteX4" fmla="*/ 985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5018"/>
                  </a:moveTo>
                  <a:cubicBezTo>
                    <a:pt x="9856" y="7717"/>
                    <a:pt x="7667" y="9906"/>
                    <a:pt x="4968" y="9906"/>
                  </a:cubicBezTo>
                  <a:cubicBezTo>
                    <a:pt x="2268" y="9906"/>
                    <a:pt x="80" y="7717"/>
                    <a:pt x="80" y="5018"/>
                  </a:cubicBezTo>
                  <a:cubicBezTo>
                    <a:pt x="80" y="2318"/>
                    <a:pt x="2268" y="130"/>
                    <a:pt x="4968" y="130"/>
                  </a:cubicBezTo>
                  <a:cubicBezTo>
                    <a:pt x="7667" y="130"/>
                    <a:pt x="9856" y="2318"/>
                    <a:pt x="985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FFD37AE2-C2A1-2F79-285E-F47D4445C797}"/>
                </a:ext>
              </a:extLst>
            </p:cNvPr>
            <p:cNvSpPr/>
            <p:nvPr/>
          </p:nvSpPr>
          <p:spPr>
            <a:xfrm>
              <a:off x="11120788" y="2203321"/>
              <a:ext cx="9775" cy="9775"/>
            </a:xfrm>
            <a:custGeom>
              <a:avLst/>
              <a:gdLst>
                <a:gd name="connsiteX0" fmla="*/ 9866 w 9775"/>
                <a:gd name="connsiteY0" fmla="*/ 5018 h 9775"/>
                <a:gd name="connsiteX1" fmla="*/ 4978 w 9775"/>
                <a:gd name="connsiteY1" fmla="*/ 9906 h 9775"/>
                <a:gd name="connsiteX2" fmla="*/ 90 w 9775"/>
                <a:gd name="connsiteY2" fmla="*/ 5018 h 9775"/>
                <a:gd name="connsiteX3" fmla="*/ 4978 w 9775"/>
                <a:gd name="connsiteY3" fmla="*/ 130 h 9775"/>
                <a:gd name="connsiteX4" fmla="*/ 986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5018"/>
                  </a:moveTo>
                  <a:cubicBezTo>
                    <a:pt x="9866" y="7717"/>
                    <a:pt x="7677" y="9906"/>
                    <a:pt x="4978" y="9906"/>
                  </a:cubicBezTo>
                  <a:cubicBezTo>
                    <a:pt x="2278" y="9906"/>
                    <a:pt x="90" y="7717"/>
                    <a:pt x="90" y="5018"/>
                  </a:cubicBezTo>
                  <a:cubicBezTo>
                    <a:pt x="90" y="2318"/>
                    <a:pt x="2278" y="130"/>
                    <a:pt x="4978" y="130"/>
                  </a:cubicBezTo>
                  <a:cubicBezTo>
                    <a:pt x="7677" y="130"/>
                    <a:pt x="9866" y="2318"/>
                    <a:pt x="986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4A0D649F-CDB9-B236-F583-FD58FC1F3A19}"/>
                </a:ext>
              </a:extLst>
            </p:cNvPr>
            <p:cNvSpPr/>
            <p:nvPr/>
          </p:nvSpPr>
          <p:spPr>
            <a:xfrm>
              <a:off x="11169666" y="2203321"/>
              <a:ext cx="9775" cy="9775"/>
            </a:xfrm>
            <a:custGeom>
              <a:avLst/>
              <a:gdLst>
                <a:gd name="connsiteX0" fmla="*/ 9876 w 9775"/>
                <a:gd name="connsiteY0" fmla="*/ 5018 h 9775"/>
                <a:gd name="connsiteX1" fmla="*/ 4988 w 9775"/>
                <a:gd name="connsiteY1" fmla="*/ 9906 h 9775"/>
                <a:gd name="connsiteX2" fmla="*/ 100 w 9775"/>
                <a:gd name="connsiteY2" fmla="*/ 5018 h 9775"/>
                <a:gd name="connsiteX3" fmla="*/ 4988 w 9775"/>
                <a:gd name="connsiteY3" fmla="*/ 130 h 9775"/>
                <a:gd name="connsiteX4" fmla="*/ 987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5018"/>
                  </a:moveTo>
                  <a:cubicBezTo>
                    <a:pt x="9876" y="7717"/>
                    <a:pt x="7687" y="9906"/>
                    <a:pt x="4988" y="9906"/>
                  </a:cubicBezTo>
                  <a:cubicBezTo>
                    <a:pt x="2288" y="9906"/>
                    <a:pt x="100" y="7717"/>
                    <a:pt x="100" y="5018"/>
                  </a:cubicBezTo>
                  <a:cubicBezTo>
                    <a:pt x="100" y="2318"/>
                    <a:pt x="2288" y="130"/>
                    <a:pt x="4988" y="130"/>
                  </a:cubicBezTo>
                  <a:cubicBezTo>
                    <a:pt x="7687" y="130"/>
                    <a:pt x="9876" y="2318"/>
                    <a:pt x="987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F016FA03-DE65-A605-0CCB-07690DAC6194}"/>
                </a:ext>
              </a:extLst>
            </p:cNvPr>
            <p:cNvSpPr/>
            <p:nvPr/>
          </p:nvSpPr>
          <p:spPr>
            <a:xfrm>
              <a:off x="11218544" y="2203321"/>
              <a:ext cx="9775" cy="9775"/>
            </a:xfrm>
            <a:custGeom>
              <a:avLst/>
              <a:gdLst>
                <a:gd name="connsiteX0" fmla="*/ 9886 w 9775"/>
                <a:gd name="connsiteY0" fmla="*/ 5018 h 9775"/>
                <a:gd name="connsiteX1" fmla="*/ 4998 w 9775"/>
                <a:gd name="connsiteY1" fmla="*/ 9906 h 9775"/>
                <a:gd name="connsiteX2" fmla="*/ 110 w 9775"/>
                <a:gd name="connsiteY2" fmla="*/ 5018 h 9775"/>
                <a:gd name="connsiteX3" fmla="*/ 4998 w 9775"/>
                <a:gd name="connsiteY3" fmla="*/ 130 h 9775"/>
                <a:gd name="connsiteX4" fmla="*/ 988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5018"/>
                  </a:moveTo>
                  <a:cubicBezTo>
                    <a:pt x="9886" y="7717"/>
                    <a:pt x="7697" y="9906"/>
                    <a:pt x="4998" y="9906"/>
                  </a:cubicBezTo>
                  <a:cubicBezTo>
                    <a:pt x="2298" y="9906"/>
                    <a:pt x="110" y="7717"/>
                    <a:pt x="110" y="5018"/>
                  </a:cubicBezTo>
                  <a:cubicBezTo>
                    <a:pt x="110" y="2318"/>
                    <a:pt x="2298" y="130"/>
                    <a:pt x="4998" y="130"/>
                  </a:cubicBezTo>
                  <a:cubicBezTo>
                    <a:pt x="7697" y="130"/>
                    <a:pt x="9886" y="2318"/>
                    <a:pt x="988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B9200E25-9697-D9D7-F759-DD8727F677E7}"/>
                </a:ext>
              </a:extLst>
            </p:cNvPr>
            <p:cNvSpPr/>
            <p:nvPr/>
          </p:nvSpPr>
          <p:spPr>
            <a:xfrm>
              <a:off x="11267423" y="2203321"/>
              <a:ext cx="9775" cy="9775"/>
            </a:xfrm>
            <a:custGeom>
              <a:avLst/>
              <a:gdLst>
                <a:gd name="connsiteX0" fmla="*/ 9896 w 9775"/>
                <a:gd name="connsiteY0" fmla="*/ 5018 h 9775"/>
                <a:gd name="connsiteX1" fmla="*/ 5008 w 9775"/>
                <a:gd name="connsiteY1" fmla="*/ 9906 h 9775"/>
                <a:gd name="connsiteX2" fmla="*/ 120 w 9775"/>
                <a:gd name="connsiteY2" fmla="*/ 5018 h 9775"/>
                <a:gd name="connsiteX3" fmla="*/ 5008 w 9775"/>
                <a:gd name="connsiteY3" fmla="*/ 130 h 9775"/>
                <a:gd name="connsiteX4" fmla="*/ 989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5018"/>
                  </a:moveTo>
                  <a:cubicBezTo>
                    <a:pt x="9896" y="7717"/>
                    <a:pt x="7707" y="9906"/>
                    <a:pt x="5008" y="9906"/>
                  </a:cubicBezTo>
                  <a:cubicBezTo>
                    <a:pt x="2308" y="9906"/>
                    <a:pt x="120" y="7717"/>
                    <a:pt x="120" y="5018"/>
                  </a:cubicBezTo>
                  <a:cubicBezTo>
                    <a:pt x="120" y="2318"/>
                    <a:pt x="2308" y="130"/>
                    <a:pt x="5008" y="130"/>
                  </a:cubicBezTo>
                  <a:cubicBezTo>
                    <a:pt x="7707" y="130"/>
                    <a:pt x="9896" y="2318"/>
                    <a:pt x="989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DB7E4C84-06A7-A067-BF6A-2E6C8F090FF7}"/>
                </a:ext>
              </a:extLst>
            </p:cNvPr>
            <p:cNvSpPr/>
            <p:nvPr/>
          </p:nvSpPr>
          <p:spPr>
            <a:xfrm>
              <a:off x="11316301" y="2203321"/>
              <a:ext cx="9775" cy="9775"/>
            </a:xfrm>
            <a:custGeom>
              <a:avLst/>
              <a:gdLst>
                <a:gd name="connsiteX0" fmla="*/ 9906 w 9775"/>
                <a:gd name="connsiteY0" fmla="*/ 5018 h 9775"/>
                <a:gd name="connsiteX1" fmla="*/ 5018 w 9775"/>
                <a:gd name="connsiteY1" fmla="*/ 9906 h 9775"/>
                <a:gd name="connsiteX2" fmla="*/ 130 w 9775"/>
                <a:gd name="connsiteY2" fmla="*/ 5018 h 9775"/>
                <a:gd name="connsiteX3" fmla="*/ 5018 w 9775"/>
                <a:gd name="connsiteY3" fmla="*/ 130 h 9775"/>
                <a:gd name="connsiteX4" fmla="*/ 990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5018"/>
                  </a:moveTo>
                  <a:cubicBezTo>
                    <a:pt x="9906" y="7717"/>
                    <a:pt x="7717" y="9906"/>
                    <a:pt x="5018" y="9906"/>
                  </a:cubicBezTo>
                  <a:cubicBezTo>
                    <a:pt x="2318" y="9906"/>
                    <a:pt x="130" y="7717"/>
                    <a:pt x="130" y="5018"/>
                  </a:cubicBezTo>
                  <a:cubicBezTo>
                    <a:pt x="130" y="2318"/>
                    <a:pt x="2318" y="130"/>
                    <a:pt x="5018" y="130"/>
                  </a:cubicBezTo>
                  <a:cubicBezTo>
                    <a:pt x="7717" y="130"/>
                    <a:pt x="9906" y="2318"/>
                    <a:pt x="990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556758FB-F683-5BB0-C9A4-02184802FAEE}"/>
                </a:ext>
              </a:extLst>
            </p:cNvPr>
            <p:cNvSpPr/>
            <p:nvPr/>
          </p:nvSpPr>
          <p:spPr>
            <a:xfrm>
              <a:off x="11365179" y="2203321"/>
              <a:ext cx="9775" cy="9775"/>
            </a:xfrm>
            <a:custGeom>
              <a:avLst/>
              <a:gdLst>
                <a:gd name="connsiteX0" fmla="*/ 9916 w 9775"/>
                <a:gd name="connsiteY0" fmla="*/ 5018 h 9775"/>
                <a:gd name="connsiteX1" fmla="*/ 5028 w 9775"/>
                <a:gd name="connsiteY1" fmla="*/ 9906 h 9775"/>
                <a:gd name="connsiteX2" fmla="*/ 140 w 9775"/>
                <a:gd name="connsiteY2" fmla="*/ 5018 h 9775"/>
                <a:gd name="connsiteX3" fmla="*/ 5028 w 9775"/>
                <a:gd name="connsiteY3" fmla="*/ 130 h 9775"/>
                <a:gd name="connsiteX4" fmla="*/ 991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5018"/>
                  </a:moveTo>
                  <a:cubicBezTo>
                    <a:pt x="9916" y="7717"/>
                    <a:pt x="7727" y="9906"/>
                    <a:pt x="5028" y="9906"/>
                  </a:cubicBezTo>
                  <a:cubicBezTo>
                    <a:pt x="2328" y="9906"/>
                    <a:pt x="140" y="7717"/>
                    <a:pt x="140" y="5018"/>
                  </a:cubicBezTo>
                  <a:cubicBezTo>
                    <a:pt x="140" y="2318"/>
                    <a:pt x="2328" y="130"/>
                    <a:pt x="5028" y="130"/>
                  </a:cubicBezTo>
                  <a:cubicBezTo>
                    <a:pt x="7727" y="130"/>
                    <a:pt x="9916" y="2318"/>
                    <a:pt x="991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26CB6F7A-9C01-0899-C251-DDFD611AA27B}"/>
                </a:ext>
              </a:extLst>
            </p:cNvPr>
            <p:cNvSpPr/>
            <p:nvPr/>
          </p:nvSpPr>
          <p:spPr>
            <a:xfrm>
              <a:off x="11414058" y="2203321"/>
              <a:ext cx="9775" cy="9775"/>
            </a:xfrm>
            <a:custGeom>
              <a:avLst/>
              <a:gdLst>
                <a:gd name="connsiteX0" fmla="*/ 9926 w 9775"/>
                <a:gd name="connsiteY0" fmla="*/ 5018 h 9775"/>
                <a:gd name="connsiteX1" fmla="*/ 5038 w 9775"/>
                <a:gd name="connsiteY1" fmla="*/ 9906 h 9775"/>
                <a:gd name="connsiteX2" fmla="*/ 150 w 9775"/>
                <a:gd name="connsiteY2" fmla="*/ 5018 h 9775"/>
                <a:gd name="connsiteX3" fmla="*/ 5038 w 9775"/>
                <a:gd name="connsiteY3" fmla="*/ 130 h 9775"/>
                <a:gd name="connsiteX4" fmla="*/ 992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5018"/>
                  </a:moveTo>
                  <a:cubicBezTo>
                    <a:pt x="9926" y="7717"/>
                    <a:pt x="7737" y="9906"/>
                    <a:pt x="5038" y="9906"/>
                  </a:cubicBezTo>
                  <a:cubicBezTo>
                    <a:pt x="2338" y="9906"/>
                    <a:pt x="150" y="7717"/>
                    <a:pt x="150" y="5018"/>
                  </a:cubicBezTo>
                  <a:cubicBezTo>
                    <a:pt x="150" y="2318"/>
                    <a:pt x="2338" y="130"/>
                    <a:pt x="5038" y="130"/>
                  </a:cubicBezTo>
                  <a:cubicBezTo>
                    <a:pt x="7737" y="130"/>
                    <a:pt x="9926" y="2318"/>
                    <a:pt x="992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11F928BD-9680-1C42-C853-32D97D3018DC}"/>
                </a:ext>
              </a:extLst>
            </p:cNvPr>
            <p:cNvSpPr/>
            <p:nvPr/>
          </p:nvSpPr>
          <p:spPr>
            <a:xfrm>
              <a:off x="11462936" y="2203321"/>
              <a:ext cx="9775" cy="9775"/>
            </a:xfrm>
            <a:custGeom>
              <a:avLst/>
              <a:gdLst>
                <a:gd name="connsiteX0" fmla="*/ 9936 w 9775"/>
                <a:gd name="connsiteY0" fmla="*/ 5018 h 9775"/>
                <a:gd name="connsiteX1" fmla="*/ 5048 w 9775"/>
                <a:gd name="connsiteY1" fmla="*/ 9906 h 9775"/>
                <a:gd name="connsiteX2" fmla="*/ 160 w 9775"/>
                <a:gd name="connsiteY2" fmla="*/ 5018 h 9775"/>
                <a:gd name="connsiteX3" fmla="*/ 5048 w 9775"/>
                <a:gd name="connsiteY3" fmla="*/ 130 h 9775"/>
                <a:gd name="connsiteX4" fmla="*/ 993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5018"/>
                  </a:moveTo>
                  <a:cubicBezTo>
                    <a:pt x="9936" y="7717"/>
                    <a:pt x="7747" y="9906"/>
                    <a:pt x="5048" y="9906"/>
                  </a:cubicBezTo>
                  <a:cubicBezTo>
                    <a:pt x="2348" y="9906"/>
                    <a:pt x="160" y="7717"/>
                    <a:pt x="160" y="5018"/>
                  </a:cubicBezTo>
                  <a:cubicBezTo>
                    <a:pt x="160" y="2318"/>
                    <a:pt x="2348" y="130"/>
                    <a:pt x="5048" y="130"/>
                  </a:cubicBezTo>
                  <a:cubicBezTo>
                    <a:pt x="7747" y="130"/>
                    <a:pt x="9936" y="2318"/>
                    <a:pt x="993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A9B47A14-D705-18DF-9C1D-A8F1954E88CE}"/>
                </a:ext>
              </a:extLst>
            </p:cNvPr>
            <p:cNvSpPr/>
            <p:nvPr/>
          </p:nvSpPr>
          <p:spPr>
            <a:xfrm>
              <a:off x="11511814" y="2203321"/>
              <a:ext cx="9775" cy="9775"/>
            </a:xfrm>
            <a:custGeom>
              <a:avLst/>
              <a:gdLst>
                <a:gd name="connsiteX0" fmla="*/ 9946 w 9775"/>
                <a:gd name="connsiteY0" fmla="*/ 5018 h 9775"/>
                <a:gd name="connsiteX1" fmla="*/ 5058 w 9775"/>
                <a:gd name="connsiteY1" fmla="*/ 9906 h 9775"/>
                <a:gd name="connsiteX2" fmla="*/ 170 w 9775"/>
                <a:gd name="connsiteY2" fmla="*/ 5018 h 9775"/>
                <a:gd name="connsiteX3" fmla="*/ 5058 w 9775"/>
                <a:gd name="connsiteY3" fmla="*/ 130 h 9775"/>
                <a:gd name="connsiteX4" fmla="*/ 994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5018"/>
                  </a:moveTo>
                  <a:cubicBezTo>
                    <a:pt x="9946" y="7717"/>
                    <a:pt x="7757" y="9906"/>
                    <a:pt x="5058" y="9906"/>
                  </a:cubicBezTo>
                  <a:cubicBezTo>
                    <a:pt x="2358" y="9906"/>
                    <a:pt x="170" y="7717"/>
                    <a:pt x="170" y="5018"/>
                  </a:cubicBezTo>
                  <a:cubicBezTo>
                    <a:pt x="170" y="2318"/>
                    <a:pt x="2358" y="130"/>
                    <a:pt x="5058" y="130"/>
                  </a:cubicBezTo>
                  <a:cubicBezTo>
                    <a:pt x="7757" y="130"/>
                    <a:pt x="9946" y="2318"/>
                    <a:pt x="994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5469FBAA-0090-EE59-0697-4402EAA75E44}"/>
                </a:ext>
              </a:extLst>
            </p:cNvPr>
            <p:cNvSpPr/>
            <p:nvPr/>
          </p:nvSpPr>
          <p:spPr>
            <a:xfrm>
              <a:off x="11560693" y="2203321"/>
              <a:ext cx="9775" cy="9775"/>
            </a:xfrm>
            <a:custGeom>
              <a:avLst/>
              <a:gdLst>
                <a:gd name="connsiteX0" fmla="*/ 9956 w 9775"/>
                <a:gd name="connsiteY0" fmla="*/ 5018 h 9775"/>
                <a:gd name="connsiteX1" fmla="*/ 5068 w 9775"/>
                <a:gd name="connsiteY1" fmla="*/ 9906 h 9775"/>
                <a:gd name="connsiteX2" fmla="*/ 180 w 9775"/>
                <a:gd name="connsiteY2" fmla="*/ 5018 h 9775"/>
                <a:gd name="connsiteX3" fmla="*/ 5068 w 9775"/>
                <a:gd name="connsiteY3" fmla="*/ 130 h 9775"/>
                <a:gd name="connsiteX4" fmla="*/ 995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5018"/>
                  </a:moveTo>
                  <a:cubicBezTo>
                    <a:pt x="9956" y="7717"/>
                    <a:pt x="7767" y="9906"/>
                    <a:pt x="5068" y="9906"/>
                  </a:cubicBezTo>
                  <a:cubicBezTo>
                    <a:pt x="2368" y="9906"/>
                    <a:pt x="180" y="7717"/>
                    <a:pt x="180" y="5018"/>
                  </a:cubicBezTo>
                  <a:cubicBezTo>
                    <a:pt x="180" y="2318"/>
                    <a:pt x="2368" y="130"/>
                    <a:pt x="5068" y="130"/>
                  </a:cubicBezTo>
                  <a:cubicBezTo>
                    <a:pt x="7767" y="130"/>
                    <a:pt x="9956" y="2318"/>
                    <a:pt x="995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AA85A06-2D58-EC1E-E43D-5519407B53F4}"/>
                </a:ext>
              </a:extLst>
            </p:cNvPr>
            <p:cNvSpPr/>
            <p:nvPr/>
          </p:nvSpPr>
          <p:spPr>
            <a:xfrm>
              <a:off x="11609571" y="2203321"/>
              <a:ext cx="9775" cy="9775"/>
            </a:xfrm>
            <a:custGeom>
              <a:avLst/>
              <a:gdLst>
                <a:gd name="connsiteX0" fmla="*/ 9966 w 9775"/>
                <a:gd name="connsiteY0" fmla="*/ 5018 h 9775"/>
                <a:gd name="connsiteX1" fmla="*/ 5078 w 9775"/>
                <a:gd name="connsiteY1" fmla="*/ 9906 h 9775"/>
                <a:gd name="connsiteX2" fmla="*/ 190 w 9775"/>
                <a:gd name="connsiteY2" fmla="*/ 5018 h 9775"/>
                <a:gd name="connsiteX3" fmla="*/ 5078 w 9775"/>
                <a:gd name="connsiteY3" fmla="*/ 130 h 9775"/>
                <a:gd name="connsiteX4" fmla="*/ 996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5018"/>
                  </a:moveTo>
                  <a:cubicBezTo>
                    <a:pt x="9966" y="7717"/>
                    <a:pt x="7777" y="9906"/>
                    <a:pt x="5078" y="9906"/>
                  </a:cubicBezTo>
                  <a:cubicBezTo>
                    <a:pt x="2378" y="9906"/>
                    <a:pt x="190" y="7717"/>
                    <a:pt x="190" y="5018"/>
                  </a:cubicBezTo>
                  <a:cubicBezTo>
                    <a:pt x="190" y="2318"/>
                    <a:pt x="2378" y="130"/>
                    <a:pt x="5078" y="130"/>
                  </a:cubicBezTo>
                  <a:cubicBezTo>
                    <a:pt x="7777" y="130"/>
                    <a:pt x="9966" y="2318"/>
                    <a:pt x="996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ADE756AF-E003-90A8-C65D-FCBB1DC0B2C6}"/>
                </a:ext>
              </a:extLst>
            </p:cNvPr>
            <p:cNvSpPr/>
            <p:nvPr/>
          </p:nvSpPr>
          <p:spPr>
            <a:xfrm>
              <a:off x="11658449" y="2203321"/>
              <a:ext cx="9775" cy="9775"/>
            </a:xfrm>
            <a:custGeom>
              <a:avLst/>
              <a:gdLst>
                <a:gd name="connsiteX0" fmla="*/ 9976 w 9775"/>
                <a:gd name="connsiteY0" fmla="*/ 5018 h 9775"/>
                <a:gd name="connsiteX1" fmla="*/ 5088 w 9775"/>
                <a:gd name="connsiteY1" fmla="*/ 9906 h 9775"/>
                <a:gd name="connsiteX2" fmla="*/ 200 w 9775"/>
                <a:gd name="connsiteY2" fmla="*/ 5018 h 9775"/>
                <a:gd name="connsiteX3" fmla="*/ 5088 w 9775"/>
                <a:gd name="connsiteY3" fmla="*/ 130 h 9775"/>
                <a:gd name="connsiteX4" fmla="*/ 997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5018"/>
                  </a:moveTo>
                  <a:cubicBezTo>
                    <a:pt x="9976" y="7717"/>
                    <a:pt x="7787" y="9906"/>
                    <a:pt x="5088" y="9906"/>
                  </a:cubicBezTo>
                  <a:cubicBezTo>
                    <a:pt x="2388" y="9906"/>
                    <a:pt x="200" y="7717"/>
                    <a:pt x="200" y="5018"/>
                  </a:cubicBezTo>
                  <a:cubicBezTo>
                    <a:pt x="200" y="2318"/>
                    <a:pt x="2388" y="130"/>
                    <a:pt x="5088" y="130"/>
                  </a:cubicBezTo>
                  <a:cubicBezTo>
                    <a:pt x="7787" y="130"/>
                    <a:pt x="9976" y="2318"/>
                    <a:pt x="997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02807FBC-4802-4684-B7DB-EDEA6BBBD3BB}"/>
                </a:ext>
              </a:extLst>
            </p:cNvPr>
            <p:cNvSpPr/>
            <p:nvPr/>
          </p:nvSpPr>
          <p:spPr>
            <a:xfrm>
              <a:off x="11707328" y="2203321"/>
              <a:ext cx="9775" cy="9775"/>
            </a:xfrm>
            <a:custGeom>
              <a:avLst/>
              <a:gdLst>
                <a:gd name="connsiteX0" fmla="*/ 9986 w 9775"/>
                <a:gd name="connsiteY0" fmla="*/ 5018 h 9775"/>
                <a:gd name="connsiteX1" fmla="*/ 5098 w 9775"/>
                <a:gd name="connsiteY1" fmla="*/ 9906 h 9775"/>
                <a:gd name="connsiteX2" fmla="*/ 210 w 9775"/>
                <a:gd name="connsiteY2" fmla="*/ 5018 h 9775"/>
                <a:gd name="connsiteX3" fmla="*/ 5098 w 9775"/>
                <a:gd name="connsiteY3" fmla="*/ 130 h 9775"/>
                <a:gd name="connsiteX4" fmla="*/ 998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5018"/>
                  </a:moveTo>
                  <a:cubicBezTo>
                    <a:pt x="9986" y="7717"/>
                    <a:pt x="7797" y="9906"/>
                    <a:pt x="5098" y="9906"/>
                  </a:cubicBezTo>
                  <a:cubicBezTo>
                    <a:pt x="2398" y="9906"/>
                    <a:pt x="210" y="7717"/>
                    <a:pt x="210" y="5018"/>
                  </a:cubicBezTo>
                  <a:cubicBezTo>
                    <a:pt x="210" y="2318"/>
                    <a:pt x="2398" y="130"/>
                    <a:pt x="5098" y="130"/>
                  </a:cubicBezTo>
                  <a:cubicBezTo>
                    <a:pt x="7797" y="130"/>
                    <a:pt x="9986" y="2318"/>
                    <a:pt x="998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38DEC95A-9A7E-B80B-4AB2-95B0757B99A5}"/>
                </a:ext>
              </a:extLst>
            </p:cNvPr>
            <p:cNvSpPr/>
            <p:nvPr/>
          </p:nvSpPr>
          <p:spPr>
            <a:xfrm>
              <a:off x="11756206" y="2203321"/>
              <a:ext cx="9775" cy="9775"/>
            </a:xfrm>
            <a:custGeom>
              <a:avLst/>
              <a:gdLst>
                <a:gd name="connsiteX0" fmla="*/ 9996 w 9775"/>
                <a:gd name="connsiteY0" fmla="*/ 5018 h 9775"/>
                <a:gd name="connsiteX1" fmla="*/ 5108 w 9775"/>
                <a:gd name="connsiteY1" fmla="*/ 9906 h 9775"/>
                <a:gd name="connsiteX2" fmla="*/ 220 w 9775"/>
                <a:gd name="connsiteY2" fmla="*/ 5018 h 9775"/>
                <a:gd name="connsiteX3" fmla="*/ 5108 w 9775"/>
                <a:gd name="connsiteY3" fmla="*/ 130 h 9775"/>
                <a:gd name="connsiteX4" fmla="*/ 999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5018"/>
                  </a:moveTo>
                  <a:cubicBezTo>
                    <a:pt x="9996" y="7717"/>
                    <a:pt x="7807" y="9906"/>
                    <a:pt x="5108" y="9906"/>
                  </a:cubicBezTo>
                  <a:cubicBezTo>
                    <a:pt x="2408" y="9906"/>
                    <a:pt x="220" y="7717"/>
                    <a:pt x="220" y="5018"/>
                  </a:cubicBezTo>
                  <a:cubicBezTo>
                    <a:pt x="220" y="2318"/>
                    <a:pt x="2408" y="130"/>
                    <a:pt x="5108" y="130"/>
                  </a:cubicBezTo>
                  <a:cubicBezTo>
                    <a:pt x="7807" y="130"/>
                    <a:pt x="9996" y="2318"/>
                    <a:pt x="999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D4824FCF-20C4-77C7-3FAD-3C4A192B059F}"/>
                </a:ext>
              </a:extLst>
            </p:cNvPr>
            <p:cNvSpPr/>
            <p:nvPr/>
          </p:nvSpPr>
          <p:spPr>
            <a:xfrm>
              <a:off x="11805084" y="2203321"/>
              <a:ext cx="9775" cy="9775"/>
            </a:xfrm>
            <a:custGeom>
              <a:avLst/>
              <a:gdLst>
                <a:gd name="connsiteX0" fmla="*/ 10006 w 9775"/>
                <a:gd name="connsiteY0" fmla="*/ 5018 h 9775"/>
                <a:gd name="connsiteX1" fmla="*/ 5118 w 9775"/>
                <a:gd name="connsiteY1" fmla="*/ 9906 h 9775"/>
                <a:gd name="connsiteX2" fmla="*/ 230 w 9775"/>
                <a:gd name="connsiteY2" fmla="*/ 5018 h 9775"/>
                <a:gd name="connsiteX3" fmla="*/ 5118 w 9775"/>
                <a:gd name="connsiteY3" fmla="*/ 130 h 9775"/>
                <a:gd name="connsiteX4" fmla="*/ 1000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5018"/>
                  </a:moveTo>
                  <a:cubicBezTo>
                    <a:pt x="10006" y="7717"/>
                    <a:pt x="7817" y="9906"/>
                    <a:pt x="5118" y="9906"/>
                  </a:cubicBezTo>
                  <a:cubicBezTo>
                    <a:pt x="2418" y="9906"/>
                    <a:pt x="230" y="7717"/>
                    <a:pt x="230" y="5018"/>
                  </a:cubicBezTo>
                  <a:cubicBezTo>
                    <a:pt x="230" y="2318"/>
                    <a:pt x="2418" y="130"/>
                    <a:pt x="5118" y="130"/>
                  </a:cubicBezTo>
                  <a:cubicBezTo>
                    <a:pt x="7817" y="130"/>
                    <a:pt x="10006" y="2318"/>
                    <a:pt x="1000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0DBA5E2F-3CCA-8113-E5C2-D2A0457DC379}"/>
                </a:ext>
              </a:extLst>
            </p:cNvPr>
            <p:cNvSpPr/>
            <p:nvPr/>
          </p:nvSpPr>
          <p:spPr>
            <a:xfrm>
              <a:off x="11853963" y="2203321"/>
              <a:ext cx="9775" cy="9775"/>
            </a:xfrm>
            <a:custGeom>
              <a:avLst/>
              <a:gdLst>
                <a:gd name="connsiteX0" fmla="*/ 10016 w 9775"/>
                <a:gd name="connsiteY0" fmla="*/ 5018 h 9775"/>
                <a:gd name="connsiteX1" fmla="*/ 5128 w 9775"/>
                <a:gd name="connsiteY1" fmla="*/ 9906 h 9775"/>
                <a:gd name="connsiteX2" fmla="*/ 240 w 9775"/>
                <a:gd name="connsiteY2" fmla="*/ 5018 h 9775"/>
                <a:gd name="connsiteX3" fmla="*/ 5128 w 9775"/>
                <a:gd name="connsiteY3" fmla="*/ 130 h 9775"/>
                <a:gd name="connsiteX4" fmla="*/ 1001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5018"/>
                  </a:moveTo>
                  <a:cubicBezTo>
                    <a:pt x="10016" y="7717"/>
                    <a:pt x="7827" y="9906"/>
                    <a:pt x="5128" y="9906"/>
                  </a:cubicBezTo>
                  <a:cubicBezTo>
                    <a:pt x="2428" y="9906"/>
                    <a:pt x="240" y="7717"/>
                    <a:pt x="240" y="5018"/>
                  </a:cubicBezTo>
                  <a:cubicBezTo>
                    <a:pt x="240" y="2318"/>
                    <a:pt x="2428" y="130"/>
                    <a:pt x="5128" y="130"/>
                  </a:cubicBezTo>
                  <a:cubicBezTo>
                    <a:pt x="7827" y="130"/>
                    <a:pt x="10016" y="2318"/>
                    <a:pt x="1001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34B79866-89F2-D65A-77A1-536392BC2139}"/>
                </a:ext>
              </a:extLst>
            </p:cNvPr>
            <p:cNvSpPr/>
            <p:nvPr/>
          </p:nvSpPr>
          <p:spPr>
            <a:xfrm>
              <a:off x="11902841" y="2203321"/>
              <a:ext cx="9775" cy="9775"/>
            </a:xfrm>
            <a:custGeom>
              <a:avLst/>
              <a:gdLst>
                <a:gd name="connsiteX0" fmla="*/ 10026 w 9775"/>
                <a:gd name="connsiteY0" fmla="*/ 5018 h 9775"/>
                <a:gd name="connsiteX1" fmla="*/ 5138 w 9775"/>
                <a:gd name="connsiteY1" fmla="*/ 9906 h 9775"/>
                <a:gd name="connsiteX2" fmla="*/ 250 w 9775"/>
                <a:gd name="connsiteY2" fmla="*/ 5018 h 9775"/>
                <a:gd name="connsiteX3" fmla="*/ 5138 w 9775"/>
                <a:gd name="connsiteY3" fmla="*/ 130 h 9775"/>
                <a:gd name="connsiteX4" fmla="*/ 1002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5018"/>
                  </a:moveTo>
                  <a:cubicBezTo>
                    <a:pt x="10026" y="7717"/>
                    <a:pt x="7837" y="9906"/>
                    <a:pt x="5138" y="9906"/>
                  </a:cubicBezTo>
                  <a:cubicBezTo>
                    <a:pt x="2438" y="9906"/>
                    <a:pt x="250" y="7717"/>
                    <a:pt x="250" y="5018"/>
                  </a:cubicBezTo>
                  <a:cubicBezTo>
                    <a:pt x="250" y="2318"/>
                    <a:pt x="2438" y="130"/>
                    <a:pt x="5138" y="130"/>
                  </a:cubicBezTo>
                  <a:cubicBezTo>
                    <a:pt x="7837" y="130"/>
                    <a:pt x="10026" y="2318"/>
                    <a:pt x="1002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3D6D65CB-159F-4EF2-119D-301250978991}"/>
                </a:ext>
              </a:extLst>
            </p:cNvPr>
            <p:cNvSpPr/>
            <p:nvPr/>
          </p:nvSpPr>
          <p:spPr>
            <a:xfrm>
              <a:off x="11951719" y="2203321"/>
              <a:ext cx="9775" cy="9775"/>
            </a:xfrm>
            <a:custGeom>
              <a:avLst/>
              <a:gdLst>
                <a:gd name="connsiteX0" fmla="*/ 10036 w 9775"/>
                <a:gd name="connsiteY0" fmla="*/ 5018 h 9775"/>
                <a:gd name="connsiteX1" fmla="*/ 5148 w 9775"/>
                <a:gd name="connsiteY1" fmla="*/ 9906 h 9775"/>
                <a:gd name="connsiteX2" fmla="*/ 260 w 9775"/>
                <a:gd name="connsiteY2" fmla="*/ 5018 h 9775"/>
                <a:gd name="connsiteX3" fmla="*/ 5148 w 9775"/>
                <a:gd name="connsiteY3" fmla="*/ 130 h 9775"/>
                <a:gd name="connsiteX4" fmla="*/ 1003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5018"/>
                  </a:moveTo>
                  <a:cubicBezTo>
                    <a:pt x="10036" y="7717"/>
                    <a:pt x="7847" y="9906"/>
                    <a:pt x="5148" y="9906"/>
                  </a:cubicBezTo>
                  <a:cubicBezTo>
                    <a:pt x="2448" y="9906"/>
                    <a:pt x="260" y="7717"/>
                    <a:pt x="260" y="5018"/>
                  </a:cubicBezTo>
                  <a:cubicBezTo>
                    <a:pt x="260" y="2318"/>
                    <a:pt x="2448" y="130"/>
                    <a:pt x="5148" y="130"/>
                  </a:cubicBezTo>
                  <a:cubicBezTo>
                    <a:pt x="7847" y="130"/>
                    <a:pt x="10036" y="2318"/>
                    <a:pt x="1003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DFFA2976-D498-3C44-3901-41D62959B28C}"/>
                </a:ext>
              </a:extLst>
            </p:cNvPr>
            <p:cNvSpPr/>
            <p:nvPr/>
          </p:nvSpPr>
          <p:spPr>
            <a:xfrm>
              <a:off x="12000598" y="2203321"/>
              <a:ext cx="9775" cy="9775"/>
            </a:xfrm>
            <a:custGeom>
              <a:avLst/>
              <a:gdLst>
                <a:gd name="connsiteX0" fmla="*/ 10046 w 9775"/>
                <a:gd name="connsiteY0" fmla="*/ 5018 h 9775"/>
                <a:gd name="connsiteX1" fmla="*/ 5158 w 9775"/>
                <a:gd name="connsiteY1" fmla="*/ 9906 h 9775"/>
                <a:gd name="connsiteX2" fmla="*/ 270 w 9775"/>
                <a:gd name="connsiteY2" fmla="*/ 5018 h 9775"/>
                <a:gd name="connsiteX3" fmla="*/ 5158 w 9775"/>
                <a:gd name="connsiteY3" fmla="*/ 130 h 9775"/>
                <a:gd name="connsiteX4" fmla="*/ 1004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5018"/>
                  </a:moveTo>
                  <a:cubicBezTo>
                    <a:pt x="10046" y="7717"/>
                    <a:pt x="7857" y="9906"/>
                    <a:pt x="5158" y="9906"/>
                  </a:cubicBezTo>
                  <a:cubicBezTo>
                    <a:pt x="2458" y="9906"/>
                    <a:pt x="270" y="7717"/>
                    <a:pt x="270" y="5018"/>
                  </a:cubicBezTo>
                  <a:cubicBezTo>
                    <a:pt x="270" y="2318"/>
                    <a:pt x="2458" y="130"/>
                    <a:pt x="5158" y="130"/>
                  </a:cubicBezTo>
                  <a:cubicBezTo>
                    <a:pt x="7857" y="130"/>
                    <a:pt x="10046" y="2318"/>
                    <a:pt x="1004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6FB70C23-6C89-06F7-6B3A-64CC79F2F5CB}"/>
                </a:ext>
              </a:extLst>
            </p:cNvPr>
            <p:cNvSpPr/>
            <p:nvPr/>
          </p:nvSpPr>
          <p:spPr>
            <a:xfrm>
              <a:off x="12049476" y="2203321"/>
              <a:ext cx="9775" cy="9775"/>
            </a:xfrm>
            <a:custGeom>
              <a:avLst/>
              <a:gdLst>
                <a:gd name="connsiteX0" fmla="*/ 10056 w 9775"/>
                <a:gd name="connsiteY0" fmla="*/ 5018 h 9775"/>
                <a:gd name="connsiteX1" fmla="*/ 5168 w 9775"/>
                <a:gd name="connsiteY1" fmla="*/ 9906 h 9775"/>
                <a:gd name="connsiteX2" fmla="*/ 280 w 9775"/>
                <a:gd name="connsiteY2" fmla="*/ 5018 h 9775"/>
                <a:gd name="connsiteX3" fmla="*/ 5168 w 9775"/>
                <a:gd name="connsiteY3" fmla="*/ 130 h 9775"/>
                <a:gd name="connsiteX4" fmla="*/ 1005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5018"/>
                  </a:moveTo>
                  <a:cubicBezTo>
                    <a:pt x="10056" y="7717"/>
                    <a:pt x="7867" y="9906"/>
                    <a:pt x="5168" y="9906"/>
                  </a:cubicBezTo>
                  <a:cubicBezTo>
                    <a:pt x="2468" y="9906"/>
                    <a:pt x="280" y="7717"/>
                    <a:pt x="280" y="5018"/>
                  </a:cubicBezTo>
                  <a:cubicBezTo>
                    <a:pt x="280" y="2318"/>
                    <a:pt x="2468" y="130"/>
                    <a:pt x="5168" y="130"/>
                  </a:cubicBezTo>
                  <a:cubicBezTo>
                    <a:pt x="7867" y="130"/>
                    <a:pt x="10056" y="2318"/>
                    <a:pt x="1005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5349877E-1DDB-71BB-B839-58EE7FC689BE}"/>
                </a:ext>
              </a:extLst>
            </p:cNvPr>
            <p:cNvSpPr/>
            <p:nvPr/>
          </p:nvSpPr>
          <p:spPr>
            <a:xfrm>
              <a:off x="12098354" y="2203321"/>
              <a:ext cx="9775" cy="9775"/>
            </a:xfrm>
            <a:custGeom>
              <a:avLst/>
              <a:gdLst>
                <a:gd name="connsiteX0" fmla="*/ 10066 w 9775"/>
                <a:gd name="connsiteY0" fmla="*/ 5018 h 9775"/>
                <a:gd name="connsiteX1" fmla="*/ 5178 w 9775"/>
                <a:gd name="connsiteY1" fmla="*/ 9906 h 9775"/>
                <a:gd name="connsiteX2" fmla="*/ 290 w 9775"/>
                <a:gd name="connsiteY2" fmla="*/ 5018 h 9775"/>
                <a:gd name="connsiteX3" fmla="*/ 5178 w 9775"/>
                <a:gd name="connsiteY3" fmla="*/ 130 h 9775"/>
                <a:gd name="connsiteX4" fmla="*/ 1006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5018"/>
                  </a:moveTo>
                  <a:cubicBezTo>
                    <a:pt x="10066" y="7717"/>
                    <a:pt x="7877" y="9906"/>
                    <a:pt x="5178" y="9906"/>
                  </a:cubicBezTo>
                  <a:cubicBezTo>
                    <a:pt x="2478" y="9906"/>
                    <a:pt x="290" y="7717"/>
                    <a:pt x="290" y="5018"/>
                  </a:cubicBezTo>
                  <a:cubicBezTo>
                    <a:pt x="290" y="2318"/>
                    <a:pt x="2478" y="130"/>
                    <a:pt x="5178" y="130"/>
                  </a:cubicBezTo>
                  <a:cubicBezTo>
                    <a:pt x="7877" y="130"/>
                    <a:pt x="10066" y="2318"/>
                    <a:pt x="1006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C0518E6D-CBC4-6DC3-98F7-C3E7C16668B4}"/>
                </a:ext>
              </a:extLst>
            </p:cNvPr>
            <p:cNvSpPr/>
            <p:nvPr/>
          </p:nvSpPr>
          <p:spPr>
            <a:xfrm>
              <a:off x="12147233" y="2203321"/>
              <a:ext cx="9775" cy="9775"/>
            </a:xfrm>
            <a:custGeom>
              <a:avLst/>
              <a:gdLst>
                <a:gd name="connsiteX0" fmla="*/ 10076 w 9775"/>
                <a:gd name="connsiteY0" fmla="*/ 5018 h 9775"/>
                <a:gd name="connsiteX1" fmla="*/ 5188 w 9775"/>
                <a:gd name="connsiteY1" fmla="*/ 9906 h 9775"/>
                <a:gd name="connsiteX2" fmla="*/ 300 w 9775"/>
                <a:gd name="connsiteY2" fmla="*/ 5018 h 9775"/>
                <a:gd name="connsiteX3" fmla="*/ 5188 w 9775"/>
                <a:gd name="connsiteY3" fmla="*/ 130 h 9775"/>
                <a:gd name="connsiteX4" fmla="*/ 10076 w 9775"/>
                <a:gd name="connsiteY4" fmla="*/ 501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5018"/>
                  </a:moveTo>
                  <a:cubicBezTo>
                    <a:pt x="10076" y="7717"/>
                    <a:pt x="7887" y="9906"/>
                    <a:pt x="5188" y="9906"/>
                  </a:cubicBezTo>
                  <a:cubicBezTo>
                    <a:pt x="2488" y="9906"/>
                    <a:pt x="300" y="7717"/>
                    <a:pt x="300" y="5018"/>
                  </a:cubicBezTo>
                  <a:cubicBezTo>
                    <a:pt x="300" y="2318"/>
                    <a:pt x="2488" y="130"/>
                    <a:pt x="5188" y="130"/>
                  </a:cubicBezTo>
                  <a:cubicBezTo>
                    <a:pt x="7887" y="130"/>
                    <a:pt x="10076" y="2318"/>
                    <a:pt x="10076" y="501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3D205432-67FA-AD99-BDFB-FC25A69490D3}"/>
                </a:ext>
              </a:extLst>
            </p:cNvPr>
            <p:cNvSpPr/>
            <p:nvPr/>
          </p:nvSpPr>
          <p:spPr>
            <a:xfrm>
              <a:off x="10680883" y="2252200"/>
              <a:ext cx="9775" cy="9775"/>
            </a:xfrm>
            <a:custGeom>
              <a:avLst/>
              <a:gdLst>
                <a:gd name="connsiteX0" fmla="*/ 9776 w 9775"/>
                <a:gd name="connsiteY0" fmla="*/ 5028 h 9775"/>
                <a:gd name="connsiteX1" fmla="*/ 4888 w 9775"/>
                <a:gd name="connsiteY1" fmla="*/ 9916 h 9775"/>
                <a:gd name="connsiteX2" fmla="*/ 0 w 9775"/>
                <a:gd name="connsiteY2" fmla="*/ 5028 h 9775"/>
                <a:gd name="connsiteX3" fmla="*/ 4888 w 9775"/>
                <a:gd name="connsiteY3" fmla="*/ 140 h 9775"/>
                <a:gd name="connsiteX4" fmla="*/ 977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5028"/>
                  </a:moveTo>
                  <a:cubicBezTo>
                    <a:pt x="9776" y="7727"/>
                    <a:pt x="7587" y="9916"/>
                    <a:pt x="4888" y="9916"/>
                  </a:cubicBezTo>
                  <a:cubicBezTo>
                    <a:pt x="2188" y="9916"/>
                    <a:pt x="0" y="7727"/>
                    <a:pt x="0" y="5028"/>
                  </a:cubicBezTo>
                  <a:cubicBezTo>
                    <a:pt x="0" y="2328"/>
                    <a:pt x="2188" y="140"/>
                    <a:pt x="4888" y="140"/>
                  </a:cubicBezTo>
                  <a:cubicBezTo>
                    <a:pt x="7587" y="140"/>
                    <a:pt x="9776" y="2328"/>
                    <a:pt x="977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87CEED40-A22C-A1FC-8F92-BB0C1AE8BAED}"/>
                </a:ext>
              </a:extLst>
            </p:cNvPr>
            <p:cNvSpPr/>
            <p:nvPr/>
          </p:nvSpPr>
          <p:spPr>
            <a:xfrm>
              <a:off x="10729761" y="2252200"/>
              <a:ext cx="9775" cy="9775"/>
            </a:xfrm>
            <a:custGeom>
              <a:avLst/>
              <a:gdLst>
                <a:gd name="connsiteX0" fmla="*/ 9786 w 9775"/>
                <a:gd name="connsiteY0" fmla="*/ 5028 h 9775"/>
                <a:gd name="connsiteX1" fmla="*/ 4898 w 9775"/>
                <a:gd name="connsiteY1" fmla="*/ 9916 h 9775"/>
                <a:gd name="connsiteX2" fmla="*/ 10 w 9775"/>
                <a:gd name="connsiteY2" fmla="*/ 5028 h 9775"/>
                <a:gd name="connsiteX3" fmla="*/ 4898 w 9775"/>
                <a:gd name="connsiteY3" fmla="*/ 140 h 9775"/>
                <a:gd name="connsiteX4" fmla="*/ 978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5028"/>
                  </a:moveTo>
                  <a:cubicBezTo>
                    <a:pt x="9786" y="7727"/>
                    <a:pt x="7597" y="9916"/>
                    <a:pt x="4898" y="9916"/>
                  </a:cubicBezTo>
                  <a:cubicBezTo>
                    <a:pt x="2198" y="9916"/>
                    <a:pt x="10" y="7727"/>
                    <a:pt x="10" y="5028"/>
                  </a:cubicBezTo>
                  <a:cubicBezTo>
                    <a:pt x="10" y="2328"/>
                    <a:pt x="2198" y="140"/>
                    <a:pt x="4898" y="140"/>
                  </a:cubicBezTo>
                  <a:cubicBezTo>
                    <a:pt x="7597" y="140"/>
                    <a:pt x="9786" y="2328"/>
                    <a:pt x="978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266D27A2-4C4A-5AEF-F0A5-0624843E13B4}"/>
                </a:ext>
              </a:extLst>
            </p:cNvPr>
            <p:cNvSpPr/>
            <p:nvPr/>
          </p:nvSpPr>
          <p:spPr>
            <a:xfrm>
              <a:off x="10778639" y="2252200"/>
              <a:ext cx="9775" cy="9775"/>
            </a:xfrm>
            <a:custGeom>
              <a:avLst/>
              <a:gdLst>
                <a:gd name="connsiteX0" fmla="*/ 9796 w 9775"/>
                <a:gd name="connsiteY0" fmla="*/ 5028 h 9775"/>
                <a:gd name="connsiteX1" fmla="*/ 4908 w 9775"/>
                <a:gd name="connsiteY1" fmla="*/ 9916 h 9775"/>
                <a:gd name="connsiteX2" fmla="*/ 20 w 9775"/>
                <a:gd name="connsiteY2" fmla="*/ 5028 h 9775"/>
                <a:gd name="connsiteX3" fmla="*/ 4908 w 9775"/>
                <a:gd name="connsiteY3" fmla="*/ 140 h 9775"/>
                <a:gd name="connsiteX4" fmla="*/ 979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5028"/>
                  </a:moveTo>
                  <a:cubicBezTo>
                    <a:pt x="9796" y="7727"/>
                    <a:pt x="7607" y="9916"/>
                    <a:pt x="4908" y="9916"/>
                  </a:cubicBezTo>
                  <a:cubicBezTo>
                    <a:pt x="2208" y="9916"/>
                    <a:pt x="20" y="7727"/>
                    <a:pt x="20" y="5028"/>
                  </a:cubicBezTo>
                  <a:cubicBezTo>
                    <a:pt x="20" y="2328"/>
                    <a:pt x="2208" y="140"/>
                    <a:pt x="4908" y="140"/>
                  </a:cubicBezTo>
                  <a:cubicBezTo>
                    <a:pt x="7607" y="140"/>
                    <a:pt x="9796" y="2328"/>
                    <a:pt x="979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B137E19F-1F90-CC09-6223-04351BBEE508}"/>
                </a:ext>
              </a:extLst>
            </p:cNvPr>
            <p:cNvSpPr/>
            <p:nvPr/>
          </p:nvSpPr>
          <p:spPr>
            <a:xfrm>
              <a:off x="10827518" y="2252200"/>
              <a:ext cx="9775" cy="9775"/>
            </a:xfrm>
            <a:custGeom>
              <a:avLst/>
              <a:gdLst>
                <a:gd name="connsiteX0" fmla="*/ 9806 w 9775"/>
                <a:gd name="connsiteY0" fmla="*/ 5028 h 9775"/>
                <a:gd name="connsiteX1" fmla="*/ 4918 w 9775"/>
                <a:gd name="connsiteY1" fmla="*/ 9916 h 9775"/>
                <a:gd name="connsiteX2" fmla="*/ 30 w 9775"/>
                <a:gd name="connsiteY2" fmla="*/ 5028 h 9775"/>
                <a:gd name="connsiteX3" fmla="*/ 4918 w 9775"/>
                <a:gd name="connsiteY3" fmla="*/ 140 h 9775"/>
                <a:gd name="connsiteX4" fmla="*/ 980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5028"/>
                  </a:moveTo>
                  <a:cubicBezTo>
                    <a:pt x="9806" y="7727"/>
                    <a:pt x="7617" y="9916"/>
                    <a:pt x="4918" y="9916"/>
                  </a:cubicBezTo>
                  <a:cubicBezTo>
                    <a:pt x="2218" y="9916"/>
                    <a:pt x="30" y="7727"/>
                    <a:pt x="30" y="5028"/>
                  </a:cubicBezTo>
                  <a:cubicBezTo>
                    <a:pt x="30" y="2328"/>
                    <a:pt x="2218" y="140"/>
                    <a:pt x="4918" y="140"/>
                  </a:cubicBezTo>
                  <a:cubicBezTo>
                    <a:pt x="7617" y="140"/>
                    <a:pt x="9806" y="2328"/>
                    <a:pt x="980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727A9963-D22B-983E-18B3-94042D9DF131}"/>
                </a:ext>
              </a:extLst>
            </p:cNvPr>
            <p:cNvSpPr/>
            <p:nvPr/>
          </p:nvSpPr>
          <p:spPr>
            <a:xfrm>
              <a:off x="10876396" y="2252200"/>
              <a:ext cx="9775" cy="9775"/>
            </a:xfrm>
            <a:custGeom>
              <a:avLst/>
              <a:gdLst>
                <a:gd name="connsiteX0" fmla="*/ 9816 w 9775"/>
                <a:gd name="connsiteY0" fmla="*/ 5028 h 9775"/>
                <a:gd name="connsiteX1" fmla="*/ 4928 w 9775"/>
                <a:gd name="connsiteY1" fmla="*/ 9916 h 9775"/>
                <a:gd name="connsiteX2" fmla="*/ 40 w 9775"/>
                <a:gd name="connsiteY2" fmla="*/ 5028 h 9775"/>
                <a:gd name="connsiteX3" fmla="*/ 4928 w 9775"/>
                <a:gd name="connsiteY3" fmla="*/ 140 h 9775"/>
                <a:gd name="connsiteX4" fmla="*/ 981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5028"/>
                  </a:moveTo>
                  <a:cubicBezTo>
                    <a:pt x="9816" y="7727"/>
                    <a:pt x="7627" y="9916"/>
                    <a:pt x="4928" y="9916"/>
                  </a:cubicBezTo>
                  <a:cubicBezTo>
                    <a:pt x="2228" y="9916"/>
                    <a:pt x="40" y="7727"/>
                    <a:pt x="40" y="5028"/>
                  </a:cubicBezTo>
                  <a:cubicBezTo>
                    <a:pt x="40" y="2328"/>
                    <a:pt x="2228" y="140"/>
                    <a:pt x="4928" y="140"/>
                  </a:cubicBezTo>
                  <a:cubicBezTo>
                    <a:pt x="7627" y="140"/>
                    <a:pt x="9816" y="2328"/>
                    <a:pt x="981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8AA67D5E-0797-8E36-AAE0-ABA159656C3A}"/>
                </a:ext>
              </a:extLst>
            </p:cNvPr>
            <p:cNvSpPr/>
            <p:nvPr/>
          </p:nvSpPr>
          <p:spPr>
            <a:xfrm>
              <a:off x="10925274" y="2252200"/>
              <a:ext cx="9775" cy="9775"/>
            </a:xfrm>
            <a:custGeom>
              <a:avLst/>
              <a:gdLst>
                <a:gd name="connsiteX0" fmla="*/ 9826 w 9775"/>
                <a:gd name="connsiteY0" fmla="*/ 5028 h 9775"/>
                <a:gd name="connsiteX1" fmla="*/ 4938 w 9775"/>
                <a:gd name="connsiteY1" fmla="*/ 9916 h 9775"/>
                <a:gd name="connsiteX2" fmla="*/ 50 w 9775"/>
                <a:gd name="connsiteY2" fmla="*/ 5028 h 9775"/>
                <a:gd name="connsiteX3" fmla="*/ 4938 w 9775"/>
                <a:gd name="connsiteY3" fmla="*/ 140 h 9775"/>
                <a:gd name="connsiteX4" fmla="*/ 982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5028"/>
                  </a:moveTo>
                  <a:cubicBezTo>
                    <a:pt x="9826" y="7727"/>
                    <a:pt x="7637" y="9916"/>
                    <a:pt x="4938" y="9916"/>
                  </a:cubicBezTo>
                  <a:cubicBezTo>
                    <a:pt x="2238" y="9916"/>
                    <a:pt x="50" y="7727"/>
                    <a:pt x="50" y="5028"/>
                  </a:cubicBezTo>
                  <a:cubicBezTo>
                    <a:pt x="50" y="2328"/>
                    <a:pt x="2238" y="140"/>
                    <a:pt x="4938" y="140"/>
                  </a:cubicBezTo>
                  <a:cubicBezTo>
                    <a:pt x="7637" y="140"/>
                    <a:pt x="9826" y="2328"/>
                    <a:pt x="982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F99E834E-A7C0-8F42-D6D8-DA678A3826A1}"/>
                </a:ext>
              </a:extLst>
            </p:cNvPr>
            <p:cNvSpPr/>
            <p:nvPr/>
          </p:nvSpPr>
          <p:spPr>
            <a:xfrm>
              <a:off x="10974153" y="2252200"/>
              <a:ext cx="9775" cy="9775"/>
            </a:xfrm>
            <a:custGeom>
              <a:avLst/>
              <a:gdLst>
                <a:gd name="connsiteX0" fmla="*/ 9836 w 9775"/>
                <a:gd name="connsiteY0" fmla="*/ 5028 h 9775"/>
                <a:gd name="connsiteX1" fmla="*/ 4948 w 9775"/>
                <a:gd name="connsiteY1" fmla="*/ 9916 h 9775"/>
                <a:gd name="connsiteX2" fmla="*/ 60 w 9775"/>
                <a:gd name="connsiteY2" fmla="*/ 5028 h 9775"/>
                <a:gd name="connsiteX3" fmla="*/ 4948 w 9775"/>
                <a:gd name="connsiteY3" fmla="*/ 140 h 9775"/>
                <a:gd name="connsiteX4" fmla="*/ 983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5028"/>
                  </a:moveTo>
                  <a:cubicBezTo>
                    <a:pt x="9836" y="7727"/>
                    <a:pt x="7647" y="9916"/>
                    <a:pt x="4948" y="9916"/>
                  </a:cubicBezTo>
                  <a:cubicBezTo>
                    <a:pt x="2248" y="9916"/>
                    <a:pt x="60" y="7727"/>
                    <a:pt x="60" y="5028"/>
                  </a:cubicBezTo>
                  <a:cubicBezTo>
                    <a:pt x="60" y="2328"/>
                    <a:pt x="2248" y="140"/>
                    <a:pt x="4948" y="140"/>
                  </a:cubicBezTo>
                  <a:cubicBezTo>
                    <a:pt x="7647" y="140"/>
                    <a:pt x="9836" y="2328"/>
                    <a:pt x="983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F0EE2D-5C5C-3595-2BCA-7D81D0839072}"/>
                </a:ext>
              </a:extLst>
            </p:cNvPr>
            <p:cNvSpPr/>
            <p:nvPr/>
          </p:nvSpPr>
          <p:spPr>
            <a:xfrm>
              <a:off x="11023031" y="2252200"/>
              <a:ext cx="9775" cy="9775"/>
            </a:xfrm>
            <a:custGeom>
              <a:avLst/>
              <a:gdLst>
                <a:gd name="connsiteX0" fmla="*/ 9846 w 9775"/>
                <a:gd name="connsiteY0" fmla="*/ 5028 h 9775"/>
                <a:gd name="connsiteX1" fmla="*/ 4958 w 9775"/>
                <a:gd name="connsiteY1" fmla="*/ 9916 h 9775"/>
                <a:gd name="connsiteX2" fmla="*/ 70 w 9775"/>
                <a:gd name="connsiteY2" fmla="*/ 5028 h 9775"/>
                <a:gd name="connsiteX3" fmla="*/ 4958 w 9775"/>
                <a:gd name="connsiteY3" fmla="*/ 140 h 9775"/>
                <a:gd name="connsiteX4" fmla="*/ 984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5028"/>
                  </a:moveTo>
                  <a:cubicBezTo>
                    <a:pt x="9846" y="7727"/>
                    <a:pt x="7657" y="9916"/>
                    <a:pt x="4958" y="9916"/>
                  </a:cubicBezTo>
                  <a:cubicBezTo>
                    <a:pt x="2258" y="9916"/>
                    <a:pt x="70" y="7727"/>
                    <a:pt x="70" y="5028"/>
                  </a:cubicBezTo>
                  <a:cubicBezTo>
                    <a:pt x="70" y="2328"/>
                    <a:pt x="2258" y="140"/>
                    <a:pt x="4958" y="140"/>
                  </a:cubicBezTo>
                  <a:cubicBezTo>
                    <a:pt x="7657" y="140"/>
                    <a:pt x="9846" y="2328"/>
                    <a:pt x="984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BD4EC427-234F-206B-9C58-A5511E7A2E77}"/>
                </a:ext>
              </a:extLst>
            </p:cNvPr>
            <p:cNvSpPr/>
            <p:nvPr/>
          </p:nvSpPr>
          <p:spPr>
            <a:xfrm>
              <a:off x="11071909" y="2252200"/>
              <a:ext cx="9775" cy="9775"/>
            </a:xfrm>
            <a:custGeom>
              <a:avLst/>
              <a:gdLst>
                <a:gd name="connsiteX0" fmla="*/ 9856 w 9775"/>
                <a:gd name="connsiteY0" fmla="*/ 5028 h 9775"/>
                <a:gd name="connsiteX1" fmla="*/ 4968 w 9775"/>
                <a:gd name="connsiteY1" fmla="*/ 9916 h 9775"/>
                <a:gd name="connsiteX2" fmla="*/ 80 w 9775"/>
                <a:gd name="connsiteY2" fmla="*/ 5028 h 9775"/>
                <a:gd name="connsiteX3" fmla="*/ 4968 w 9775"/>
                <a:gd name="connsiteY3" fmla="*/ 140 h 9775"/>
                <a:gd name="connsiteX4" fmla="*/ 985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5028"/>
                  </a:moveTo>
                  <a:cubicBezTo>
                    <a:pt x="9856" y="7727"/>
                    <a:pt x="7667" y="9916"/>
                    <a:pt x="4968" y="9916"/>
                  </a:cubicBezTo>
                  <a:cubicBezTo>
                    <a:pt x="2268" y="9916"/>
                    <a:pt x="80" y="7727"/>
                    <a:pt x="80" y="5028"/>
                  </a:cubicBezTo>
                  <a:cubicBezTo>
                    <a:pt x="80" y="2328"/>
                    <a:pt x="2268" y="140"/>
                    <a:pt x="4968" y="140"/>
                  </a:cubicBezTo>
                  <a:cubicBezTo>
                    <a:pt x="7667" y="140"/>
                    <a:pt x="9856" y="2328"/>
                    <a:pt x="985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1AF5B85E-C213-29A8-08B7-25835F71D5F8}"/>
                </a:ext>
              </a:extLst>
            </p:cNvPr>
            <p:cNvSpPr/>
            <p:nvPr/>
          </p:nvSpPr>
          <p:spPr>
            <a:xfrm>
              <a:off x="11120788" y="2252200"/>
              <a:ext cx="9775" cy="9775"/>
            </a:xfrm>
            <a:custGeom>
              <a:avLst/>
              <a:gdLst>
                <a:gd name="connsiteX0" fmla="*/ 9866 w 9775"/>
                <a:gd name="connsiteY0" fmla="*/ 5028 h 9775"/>
                <a:gd name="connsiteX1" fmla="*/ 4978 w 9775"/>
                <a:gd name="connsiteY1" fmla="*/ 9916 h 9775"/>
                <a:gd name="connsiteX2" fmla="*/ 90 w 9775"/>
                <a:gd name="connsiteY2" fmla="*/ 5028 h 9775"/>
                <a:gd name="connsiteX3" fmla="*/ 4978 w 9775"/>
                <a:gd name="connsiteY3" fmla="*/ 140 h 9775"/>
                <a:gd name="connsiteX4" fmla="*/ 986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5028"/>
                  </a:moveTo>
                  <a:cubicBezTo>
                    <a:pt x="9866" y="7727"/>
                    <a:pt x="7677" y="9916"/>
                    <a:pt x="4978" y="9916"/>
                  </a:cubicBezTo>
                  <a:cubicBezTo>
                    <a:pt x="2278" y="9916"/>
                    <a:pt x="90" y="7727"/>
                    <a:pt x="90" y="5028"/>
                  </a:cubicBezTo>
                  <a:cubicBezTo>
                    <a:pt x="90" y="2328"/>
                    <a:pt x="2278" y="140"/>
                    <a:pt x="4978" y="140"/>
                  </a:cubicBezTo>
                  <a:cubicBezTo>
                    <a:pt x="7677" y="140"/>
                    <a:pt x="9866" y="2328"/>
                    <a:pt x="986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95643980-EF16-9E6A-E037-9DD022A8508D}"/>
                </a:ext>
              </a:extLst>
            </p:cNvPr>
            <p:cNvSpPr/>
            <p:nvPr/>
          </p:nvSpPr>
          <p:spPr>
            <a:xfrm>
              <a:off x="11169666" y="2252200"/>
              <a:ext cx="9775" cy="9775"/>
            </a:xfrm>
            <a:custGeom>
              <a:avLst/>
              <a:gdLst>
                <a:gd name="connsiteX0" fmla="*/ 9876 w 9775"/>
                <a:gd name="connsiteY0" fmla="*/ 5028 h 9775"/>
                <a:gd name="connsiteX1" fmla="*/ 4988 w 9775"/>
                <a:gd name="connsiteY1" fmla="*/ 9916 h 9775"/>
                <a:gd name="connsiteX2" fmla="*/ 100 w 9775"/>
                <a:gd name="connsiteY2" fmla="*/ 5028 h 9775"/>
                <a:gd name="connsiteX3" fmla="*/ 4988 w 9775"/>
                <a:gd name="connsiteY3" fmla="*/ 140 h 9775"/>
                <a:gd name="connsiteX4" fmla="*/ 987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5028"/>
                  </a:moveTo>
                  <a:cubicBezTo>
                    <a:pt x="9876" y="7727"/>
                    <a:pt x="7687" y="9916"/>
                    <a:pt x="4988" y="9916"/>
                  </a:cubicBezTo>
                  <a:cubicBezTo>
                    <a:pt x="2288" y="9916"/>
                    <a:pt x="100" y="7727"/>
                    <a:pt x="100" y="5028"/>
                  </a:cubicBezTo>
                  <a:cubicBezTo>
                    <a:pt x="100" y="2328"/>
                    <a:pt x="2288" y="140"/>
                    <a:pt x="4988" y="140"/>
                  </a:cubicBezTo>
                  <a:cubicBezTo>
                    <a:pt x="7687" y="140"/>
                    <a:pt x="9876" y="2328"/>
                    <a:pt x="987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3B57D8A0-720E-9E10-6458-3E701B4A06FB}"/>
                </a:ext>
              </a:extLst>
            </p:cNvPr>
            <p:cNvSpPr/>
            <p:nvPr/>
          </p:nvSpPr>
          <p:spPr>
            <a:xfrm>
              <a:off x="11218544" y="2252200"/>
              <a:ext cx="9775" cy="9775"/>
            </a:xfrm>
            <a:custGeom>
              <a:avLst/>
              <a:gdLst>
                <a:gd name="connsiteX0" fmla="*/ 9886 w 9775"/>
                <a:gd name="connsiteY0" fmla="*/ 5028 h 9775"/>
                <a:gd name="connsiteX1" fmla="*/ 4998 w 9775"/>
                <a:gd name="connsiteY1" fmla="*/ 9916 h 9775"/>
                <a:gd name="connsiteX2" fmla="*/ 110 w 9775"/>
                <a:gd name="connsiteY2" fmla="*/ 5028 h 9775"/>
                <a:gd name="connsiteX3" fmla="*/ 4998 w 9775"/>
                <a:gd name="connsiteY3" fmla="*/ 140 h 9775"/>
                <a:gd name="connsiteX4" fmla="*/ 988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5028"/>
                  </a:moveTo>
                  <a:cubicBezTo>
                    <a:pt x="9886" y="7727"/>
                    <a:pt x="7697" y="9916"/>
                    <a:pt x="4998" y="9916"/>
                  </a:cubicBezTo>
                  <a:cubicBezTo>
                    <a:pt x="2298" y="9916"/>
                    <a:pt x="110" y="7727"/>
                    <a:pt x="110" y="5028"/>
                  </a:cubicBezTo>
                  <a:cubicBezTo>
                    <a:pt x="110" y="2328"/>
                    <a:pt x="2298" y="140"/>
                    <a:pt x="4998" y="140"/>
                  </a:cubicBezTo>
                  <a:cubicBezTo>
                    <a:pt x="7697" y="140"/>
                    <a:pt x="9886" y="2328"/>
                    <a:pt x="988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0E7E9043-39B1-5987-A839-39B9C7F69405}"/>
                </a:ext>
              </a:extLst>
            </p:cNvPr>
            <p:cNvSpPr/>
            <p:nvPr/>
          </p:nvSpPr>
          <p:spPr>
            <a:xfrm>
              <a:off x="11267423" y="2252200"/>
              <a:ext cx="9775" cy="9775"/>
            </a:xfrm>
            <a:custGeom>
              <a:avLst/>
              <a:gdLst>
                <a:gd name="connsiteX0" fmla="*/ 9896 w 9775"/>
                <a:gd name="connsiteY0" fmla="*/ 5028 h 9775"/>
                <a:gd name="connsiteX1" fmla="*/ 5008 w 9775"/>
                <a:gd name="connsiteY1" fmla="*/ 9916 h 9775"/>
                <a:gd name="connsiteX2" fmla="*/ 120 w 9775"/>
                <a:gd name="connsiteY2" fmla="*/ 5028 h 9775"/>
                <a:gd name="connsiteX3" fmla="*/ 5008 w 9775"/>
                <a:gd name="connsiteY3" fmla="*/ 140 h 9775"/>
                <a:gd name="connsiteX4" fmla="*/ 989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5028"/>
                  </a:moveTo>
                  <a:cubicBezTo>
                    <a:pt x="9896" y="7727"/>
                    <a:pt x="7707" y="9916"/>
                    <a:pt x="5008" y="9916"/>
                  </a:cubicBezTo>
                  <a:cubicBezTo>
                    <a:pt x="2308" y="9916"/>
                    <a:pt x="120" y="7727"/>
                    <a:pt x="120" y="5028"/>
                  </a:cubicBezTo>
                  <a:cubicBezTo>
                    <a:pt x="120" y="2328"/>
                    <a:pt x="2308" y="140"/>
                    <a:pt x="5008" y="140"/>
                  </a:cubicBezTo>
                  <a:cubicBezTo>
                    <a:pt x="7707" y="140"/>
                    <a:pt x="9896" y="2328"/>
                    <a:pt x="989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6F641F47-9D90-270B-076D-9E555F7F833C}"/>
                </a:ext>
              </a:extLst>
            </p:cNvPr>
            <p:cNvSpPr/>
            <p:nvPr/>
          </p:nvSpPr>
          <p:spPr>
            <a:xfrm>
              <a:off x="11316301" y="2252200"/>
              <a:ext cx="9775" cy="9775"/>
            </a:xfrm>
            <a:custGeom>
              <a:avLst/>
              <a:gdLst>
                <a:gd name="connsiteX0" fmla="*/ 9906 w 9775"/>
                <a:gd name="connsiteY0" fmla="*/ 5028 h 9775"/>
                <a:gd name="connsiteX1" fmla="*/ 5018 w 9775"/>
                <a:gd name="connsiteY1" fmla="*/ 9916 h 9775"/>
                <a:gd name="connsiteX2" fmla="*/ 130 w 9775"/>
                <a:gd name="connsiteY2" fmla="*/ 5028 h 9775"/>
                <a:gd name="connsiteX3" fmla="*/ 5018 w 9775"/>
                <a:gd name="connsiteY3" fmla="*/ 140 h 9775"/>
                <a:gd name="connsiteX4" fmla="*/ 990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5028"/>
                  </a:moveTo>
                  <a:cubicBezTo>
                    <a:pt x="9906" y="7727"/>
                    <a:pt x="7717" y="9916"/>
                    <a:pt x="5018" y="9916"/>
                  </a:cubicBezTo>
                  <a:cubicBezTo>
                    <a:pt x="2318" y="9916"/>
                    <a:pt x="130" y="7727"/>
                    <a:pt x="130" y="5028"/>
                  </a:cubicBezTo>
                  <a:cubicBezTo>
                    <a:pt x="130" y="2328"/>
                    <a:pt x="2318" y="140"/>
                    <a:pt x="5018" y="140"/>
                  </a:cubicBezTo>
                  <a:cubicBezTo>
                    <a:pt x="7717" y="140"/>
                    <a:pt x="9906" y="2328"/>
                    <a:pt x="990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CD044A0D-F1F9-28AD-BAEB-751794F05E3C}"/>
                </a:ext>
              </a:extLst>
            </p:cNvPr>
            <p:cNvSpPr/>
            <p:nvPr/>
          </p:nvSpPr>
          <p:spPr>
            <a:xfrm>
              <a:off x="11365179" y="2252200"/>
              <a:ext cx="9775" cy="9775"/>
            </a:xfrm>
            <a:custGeom>
              <a:avLst/>
              <a:gdLst>
                <a:gd name="connsiteX0" fmla="*/ 9916 w 9775"/>
                <a:gd name="connsiteY0" fmla="*/ 5028 h 9775"/>
                <a:gd name="connsiteX1" fmla="*/ 5028 w 9775"/>
                <a:gd name="connsiteY1" fmla="*/ 9916 h 9775"/>
                <a:gd name="connsiteX2" fmla="*/ 140 w 9775"/>
                <a:gd name="connsiteY2" fmla="*/ 5028 h 9775"/>
                <a:gd name="connsiteX3" fmla="*/ 5028 w 9775"/>
                <a:gd name="connsiteY3" fmla="*/ 140 h 9775"/>
                <a:gd name="connsiteX4" fmla="*/ 991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5028"/>
                  </a:moveTo>
                  <a:cubicBezTo>
                    <a:pt x="9916" y="7727"/>
                    <a:pt x="7727" y="9916"/>
                    <a:pt x="5028" y="9916"/>
                  </a:cubicBezTo>
                  <a:cubicBezTo>
                    <a:pt x="2328" y="9916"/>
                    <a:pt x="140" y="7727"/>
                    <a:pt x="140" y="5028"/>
                  </a:cubicBezTo>
                  <a:cubicBezTo>
                    <a:pt x="140" y="2328"/>
                    <a:pt x="2328" y="140"/>
                    <a:pt x="5028" y="140"/>
                  </a:cubicBezTo>
                  <a:cubicBezTo>
                    <a:pt x="7727" y="140"/>
                    <a:pt x="9916" y="2328"/>
                    <a:pt x="991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DF2CBC5F-5C19-9C66-8E77-07BDAF8B7091}"/>
                </a:ext>
              </a:extLst>
            </p:cNvPr>
            <p:cNvSpPr/>
            <p:nvPr/>
          </p:nvSpPr>
          <p:spPr>
            <a:xfrm>
              <a:off x="11414058" y="2252200"/>
              <a:ext cx="9775" cy="9775"/>
            </a:xfrm>
            <a:custGeom>
              <a:avLst/>
              <a:gdLst>
                <a:gd name="connsiteX0" fmla="*/ 9926 w 9775"/>
                <a:gd name="connsiteY0" fmla="*/ 5028 h 9775"/>
                <a:gd name="connsiteX1" fmla="*/ 5038 w 9775"/>
                <a:gd name="connsiteY1" fmla="*/ 9916 h 9775"/>
                <a:gd name="connsiteX2" fmla="*/ 150 w 9775"/>
                <a:gd name="connsiteY2" fmla="*/ 5028 h 9775"/>
                <a:gd name="connsiteX3" fmla="*/ 5038 w 9775"/>
                <a:gd name="connsiteY3" fmla="*/ 140 h 9775"/>
                <a:gd name="connsiteX4" fmla="*/ 992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5028"/>
                  </a:moveTo>
                  <a:cubicBezTo>
                    <a:pt x="9926" y="7727"/>
                    <a:pt x="7737" y="9916"/>
                    <a:pt x="5038" y="9916"/>
                  </a:cubicBezTo>
                  <a:cubicBezTo>
                    <a:pt x="2338" y="9916"/>
                    <a:pt x="150" y="7727"/>
                    <a:pt x="150" y="5028"/>
                  </a:cubicBezTo>
                  <a:cubicBezTo>
                    <a:pt x="150" y="2328"/>
                    <a:pt x="2338" y="140"/>
                    <a:pt x="5038" y="140"/>
                  </a:cubicBezTo>
                  <a:cubicBezTo>
                    <a:pt x="7737" y="140"/>
                    <a:pt x="9926" y="2328"/>
                    <a:pt x="992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6CE539C2-8F51-7A9F-D936-D338C17F4306}"/>
                </a:ext>
              </a:extLst>
            </p:cNvPr>
            <p:cNvSpPr/>
            <p:nvPr/>
          </p:nvSpPr>
          <p:spPr>
            <a:xfrm>
              <a:off x="11462936" y="2252200"/>
              <a:ext cx="9775" cy="9775"/>
            </a:xfrm>
            <a:custGeom>
              <a:avLst/>
              <a:gdLst>
                <a:gd name="connsiteX0" fmla="*/ 9936 w 9775"/>
                <a:gd name="connsiteY0" fmla="*/ 5028 h 9775"/>
                <a:gd name="connsiteX1" fmla="*/ 5048 w 9775"/>
                <a:gd name="connsiteY1" fmla="*/ 9916 h 9775"/>
                <a:gd name="connsiteX2" fmla="*/ 160 w 9775"/>
                <a:gd name="connsiteY2" fmla="*/ 5028 h 9775"/>
                <a:gd name="connsiteX3" fmla="*/ 5048 w 9775"/>
                <a:gd name="connsiteY3" fmla="*/ 140 h 9775"/>
                <a:gd name="connsiteX4" fmla="*/ 993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5028"/>
                  </a:moveTo>
                  <a:cubicBezTo>
                    <a:pt x="9936" y="7727"/>
                    <a:pt x="7747" y="9916"/>
                    <a:pt x="5048" y="9916"/>
                  </a:cubicBezTo>
                  <a:cubicBezTo>
                    <a:pt x="2348" y="9916"/>
                    <a:pt x="160" y="7727"/>
                    <a:pt x="160" y="5028"/>
                  </a:cubicBezTo>
                  <a:cubicBezTo>
                    <a:pt x="160" y="2328"/>
                    <a:pt x="2348" y="140"/>
                    <a:pt x="5048" y="140"/>
                  </a:cubicBezTo>
                  <a:cubicBezTo>
                    <a:pt x="7747" y="140"/>
                    <a:pt x="9936" y="2328"/>
                    <a:pt x="993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17C68489-A160-1ACC-C95B-B8EF5CE5D8C4}"/>
                </a:ext>
              </a:extLst>
            </p:cNvPr>
            <p:cNvSpPr/>
            <p:nvPr/>
          </p:nvSpPr>
          <p:spPr>
            <a:xfrm>
              <a:off x="11511814" y="2252200"/>
              <a:ext cx="9775" cy="9775"/>
            </a:xfrm>
            <a:custGeom>
              <a:avLst/>
              <a:gdLst>
                <a:gd name="connsiteX0" fmla="*/ 9946 w 9775"/>
                <a:gd name="connsiteY0" fmla="*/ 5028 h 9775"/>
                <a:gd name="connsiteX1" fmla="*/ 5058 w 9775"/>
                <a:gd name="connsiteY1" fmla="*/ 9916 h 9775"/>
                <a:gd name="connsiteX2" fmla="*/ 170 w 9775"/>
                <a:gd name="connsiteY2" fmla="*/ 5028 h 9775"/>
                <a:gd name="connsiteX3" fmla="*/ 5058 w 9775"/>
                <a:gd name="connsiteY3" fmla="*/ 140 h 9775"/>
                <a:gd name="connsiteX4" fmla="*/ 994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5028"/>
                  </a:moveTo>
                  <a:cubicBezTo>
                    <a:pt x="9946" y="7727"/>
                    <a:pt x="7757" y="9916"/>
                    <a:pt x="5058" y="9916"/>
                  </a:cubicBezTo>
                  <a:cubicBezTo>
                    <a:pt x="2358" y="9916"/>
                    <a:pt x="170" y="7727"/>
                    <a:pt x="170" y="5028"/>
                  </a:cubicBezTo>
                  <a:cubicBezTo>
                    <a:pt x="170" y="2328"/>
                    <a:pt x="2358" y="140"/>
                    <a:pt x="5058" y="140"/>
                  </a:cubicBezTo>
                  <a:cubicBezTo>
                    <a:pt x="7757" y="140"/>
                    <a:pt x="9946" y="2328"/>
                    <a:pt x="994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78BF118-FC86-C29A-7DD1-5E06D2DF080D}"/>
                </a:ext>
              </a:extLst>
            </p:cNvPr>
            <p:cNvSpPr/>
            <p:nvPr/>
          </p:nvSpPr>
          <p:spPr>
            <a:xfrm>
              <a:off x="11560693" y="2252200"/>
              <a:ext cx="9775" cy="9775"/>
            </a:xfrm>
            <a:custGeom>
              <a:avLst/>
              <a:gdLst>
                <a:gd name="connsiteX0" fmla="*/ 9956 w 9775"/>
                <a:gd name="connsiteY0" fmla="*/ 5028 h 9775"/>
                <a:gd name="connsiteX1" fmla="*/ 5068 w 9775"/>
                <a:gd name="connsiteY1" fmla="*/ 9916 h 9775"/>
                <a:gd name="connsiteX2" fmla="*/ 180 w 9775"/>
                <a:gd name="connsiteY2" fmla="*/ 5028 h 9775"/>
                <a:gd name="connsiteX3" fmla="*/ 5068 w 9775"/>
                <a:gd name="connsiteY3" fmla="*/ 140 h 9775"/>
                <a:gd name="connsiteX4" fmla="*/ 995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5028"/>
                  </a:moveTo>
                  <a:cubicBezTo>
                    <a:pt x="9956" y="7727"/>
                    <a:pt x="7767" y="9916"/>
                    <a:pt x="5068" y="9916"/>
                  </a:cubicBezTo>
                  <a:cubicBezTo>
                    <a:pt x="2368" y="9916"/>
                    <a:pt x="180" y="7727"/>
                    <a:pt x="180" y="5028"/>
                  </a:cubicBezTo>
                  <a:cubicBezTo>
                    <a:pt x="180" y="2328"/>
                    <a:pt x="2368" y="140"/>
                    <a:pt x="5068" y="140"/>
                  </a:cubicBezTo>
                  <a:cubicBezTo>
                    <a:pt x="7767" y="140"/>
                    <a:pt x="9956" y="2328"/>
                    <a:pt x="995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458F76D9-1D8F-65A8-FD2F-C049BBDB1161}"/>
                </a:ext>
              </a:extLst>
            </p:cNvPr>
            <p:cNvSpPr/>
            <p:nvPr/>
          </p:nvSpPr>
          <p:spPr>
            <a:xfrm>
              <a:off x="11609571" y="2252200"/>
              <a:ext cx="9775" cy="9775"/>
            </a:xfrm>
            <a:custGeom>
              <a:avLst/>
              <a:gdLst>
                <a:gd name="connsiteX0" fmla="*/ 9966 w 9775"/>
                <a:gd name="connsiteY0" fmla="*/ 5028 h 9775"/>
                <a:gd name="connsiteX1" fmla="*/ 5078 w 9775"/>
                <a:gd name="connsiteY1" fmla="*/ 9916 h 9775"/>
                <a:gd name="connsiteX2" fmla="*/ 190 w 9775"/>
                <a:gd name="connsiteY2" fmla="*/ 5028 h 9775"/>
                <a:gd name="connsiteX3" fmla="*/ 5078 w 9775"/>
                <a:gd name="connsiteY3" fmla="*/ 140 h 9775"/>
                <a:gd name="connsiteX4" fmla="*/ 996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5028"/>
                  </a:moveTo>
                  <a:cubicBezTo>
                    <a:pt x="9966" y="7727"/>
                    <a:pt x="7777" y="9916"/>
                    <a:pt x="5078" y="9916"/>
                  </a:cubicBezTo>
                  <a:cubicBezTo>
                    <a:pt x="2378" y="9916"/>
                    <a:pt x="190" y="7727"/>
                    <a:pt x="190" y="5028"/>
                  </a:cubicBezTo>
                  <a:cubicBezTo>
                    <a:pt x="190" y="2328"/>
                    <a:pt x="2378" y="140"/>
                    <a:pt x="5078" y="140"/>
                  </a:cubicBezTo>
                  <a:cubicBezTo>
                    <a:pt x="7777" y="140"/>
                    <a:pt x="9966" y="2328"/>
                    <a:pt x="996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95FE9A8B-4E71-FFCC-68CD-56C9D4F02ED7}"/>
                </a:ext>
              </a:extLst>
            </p:cNvPr>
            <p:cNvSpPr/>
            <p:nvPr/>
          </p:nvSpPr>
          <p:spPr>
            <a:xfrm>
              <a:off x="11658449" y="2252200"/>
              <a:ext cx="9775" cy="9775"/>
            </a:xfrm>
            <a:custGeom>
              <a:avLst/>
              <a:gdLst>
                <a:gd name="connsiteX0" fmla="*/ 9976 w 9775"/>
                <a:gd name="connsiteY0" fmla="*/ 5028 h 9775"/>
                <a:gd name="connsiteX1" fmla="*/ 5088 w 9775"/>
                <a:gd name="connsiteY1" fmla="*/ 9916 h 9775"/>
                <a:gd name="connsiteX2" fmla="*/ 200 w 9775"/>
                <a:gd name="connsiteY2" fmla="*/ 5028 h 9775"/>
                <a:gd name="connsiteX3" fmla="*/ 5088 w 9775"/>
                <a:gd name="connsiteY3" fmla="*/ 140 h 9775"/>
                <a:gd name="connsiteX4" fmla="*/ 997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5028"/>
                  </a:moveTo>
                  <a:cubicBezTo>
                    <a:pt x="9976" y="7727"/>
                    <a:pt x="7787" y="9916"/>
                    <a:pt x="5088" y="9916"/>
                  </a:cubicBezTo>
                  <a:cubicBezTo>
                    <a:pt x="2388" y="9916"/>
                    <a:pt x="200" y="7727"/>
                    <a:pt x="200" y="5028"/>
                  </a:cubicBezTo>
                  <a:cubicBezTo>
                    <a:pt x="200" y="2328"/>
                    <a:pt x="2388" y="140"/>
                    <a:pt x="5088" y="140"/>
                  </a:cubicBezTo>
                  <a:cubicBezTo>
                    <a:pt x="7787" y="140"/>
                    <a:pt x="9976" y="2328"/>
                    <a:pt x="997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62E5A5BC-08F9-9B51-25F2-3DAC1C0AAB92}"/>
                </a:ext>
              </a:extLst>
            </p:cNvPr>
            <p:cNvSpPr/>
            <p:nvPr/>
          </p:nvSpPr>
          <p:spPr>
            <a:xfrm>
              <a:off x="11707328" y="2252200"/>
              <a:ext cx="9775" cy="9775"/>
            </a:xfrm>
            <a:custGeom>
              <a:avLst/>
              <a:gdLst>
                <a:gd name="connsiteX0" fmla="*/ 9986 w 9775"/>
                <a:gd name="connsiteY0" fmla="*/ 5028 h 9775"/>
                <a:gd name="connsiteX1" fmla="*/ 5098 w 9775"/>
                <a:gd name="connsiteY1" fmla="*/ 9916 h 9775"/>
                <a:gd name="connsiteX2" fmla="*/ 210 w 9775"/>
                <a:gd name="connsiteY2" fmla="*/ 5028 h 9775"/>
                <a:gd name="connsiteX3" fmla="*/ 5098 w 9775"/>
                <a:gd name="connsiteY3" fmla="*/ 140 h 9775"/>
                <a:gd name="connsiteX4" fmla="*/ 998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5028"/>
                  </a:moveTo>
                  <a:cubicBezTo>
                    <a:pt x="9986" y="7727"/>
                    <a:pt x="7797" y="9916"/>
                    <a:pt x="5098" y="9916"/>
                  </a:cubicBezTo>
                  <a:cubicBezTo>
                    <a:pt x="2398" y="9916"/>
                    <a:pt x="210" y="7727"/>
                    <a:pt x="210" y="5028"/>
                  </a:cubicBezTo>
                  <a:cubicBezTo>
                    <a:pt x="210" y="2328"/>
                    <a:pt x="2398" y="140"/>
                    <a:pt x="5098" y="140"/>
                  </a:cubicBezTo>
                  <a:cubicBezTo>
                    <a:pt x="7797" y="140"/>
                    <a:pt x="9986" y="2328"/>
                    <a:pt x="998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28847511-F4FC-1FF1-B242-F62AC9548E60}"/>
                </a:ext>
              </a:extLst>
            </p:cNvPr>
            <p:cNvSpPr/>
            <p:nvPr/>
          </p:nvSpPr>
          <p:spPr>
            <a:xfrm>
              <a:off x="11756206" y="2252200"/>
              <a:ext cx="9775" cy="9775"/>
            </a:xfrm>
            <a:custGeom>
              <a:avLst/>
              <a:gdLst>
                <a:gd name="connsiteX0" fmla="*/ 9996 w 9775"/>
                <a:gd name="connsiteY0" fmla="*/ 5028 h 9775"/>
                <a:gd name="connsiteX1" fmla="*/ 5108 w 9775"/>
                <a:gd name="connsiteY1" fmla="*/ 9916 h 9775"/>
                <a:gd name="connsiteX2" fmla="*/ 220 w 9775"/>
                <a:gd name="connsiteY2" fmla="*/ 5028 h 9775"/>
                <a:gd name="connsiteX3" fmla="*/ 5108 w 9775"/>
                <a:gd name="connsiteY3" fmla="*/ 140 h 9775"/>
                <a:gd name="connsiteX4" fmla="*/ 999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5028"/>
                  </a:moveTo>
                  <a:cubicBezTo>
                    <a:pt x="9996" y="7727"/>
                    <a:pt x="7807" y="9916"/>
                    <a:pt x="5108" y="9916"/>
                  </a:cubicBezTo>
                  <a:cubicBezTo>
                    <a:pt x="2408" y="9916"/>
                    <a:pt x="220" y="7727"/>
                    <a:pt x="220" y="5028"/>
                  </a:cubicBezTo>
                  <a:cubicBezTo>
                    <a:pt x="220" y="2328"/>
                    <a:pt x="2408" y="140"/>
                    <a:pt x="5108" y="140"/>
                  </a:cubicBezTo>
                  <a:cubicBezTo>
                    <a:pt x="7807" y="140"/>
                    <a:pt x="9996" y="2328"/>
                    <a:pt x="999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15699809-032F-6C59-8A45-8724BE46DFBE}"/>
                </a:ext>
              </a:extLst>
            </p:cNvPr>
            <p:cNvSpPr/>
            <p:nvPr/>
          </p:nvSpPr>
          <p:spPr>
            <a:xfrm>
              <a:off x="11805084" y="2252200"/>
              <a:ext cx="9775" cy="9775"/>
            </a:xfrm>
            <a:custGeom>
              <a:avLst/>
              <a:gdLst>
                <a:gd name="connsiteX0" fmla="*/ 10006 w 9775"/>
                <a:gd name="connsiteY0" fmla="*/ 5028 h 9775"/>
                <a:gd name="connsiteX1" fmla="*/ 5118 w 9775"/>
                <a:gd name="connsiteY1" fmla="*/ 9916 h 9775"/>
                <a:gd name="connsiteX2" fmla="*/ 230 w 9775"/>
                <a:gd name="connsiteY2" fmla="*/ 5028 h 9775"/>
                <a:gd name="connsiteX3" fmla="*/ 5118 w 9775"/>
                <a:gd name="connsiteY3" fmla="*/ 140 h 9775"/>
                <a:gd name="connsiteX4" fmla="*/ 1000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5028"/>
                  </a:moveTo>
                  <a:cubicBezTo>
                    <a:pt x="10006" y="7727"/>
                    <a:pt x="7817" y="9916"/>
                    <a:pt x="5118" y="9916"/>
                  </a:cubicBezTo>
                  <a:cubicBezTo>
                    <a:pt x="2418" y="9916"/>
                    <a:pt x="230" y="7727"/>
                    <a:pt x="230" y="5028"/>
                  </a:cubicBezTo>
                  <a:cubicBezTo>
                    <a:pt x="230" y="2328"/>
                    <a:pt x="2418" y="140"/>
                    <a:pt x="5118" y="140"/>
                  </a:cubicBezTo>
                  <a:cubicBezTo>
                    <a:pt x="7817" y="140"/>
                    <a:pt x="10006" y="2328"/>
                    <a:pt x="1000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21648792-ECFD-CFCE-6E1E-EEB53B432DE7}"/>
                </a:ext>
              </a:extLst>
            </p:cNvPr>
            <p:cNvSpPr/>
            <p:nvPr/>
          </p:nvSpPr>
          <p:spPr>
            <a:xfrm>
              <a:off x="11853963" y="2252200"/>
              <a:ext cx="9775" cy="9775"/>
            </a:xfrm>
            <a:custGeom>
              <a:avLst/>
              <a:gdLst>
                <a:gd name="connsiteX0" fmla="*/ 10016 w 9775"/>
                <a:gd name="connsiteY0" fmla="*/ 5028 h 9775"/>
                <a:gd name="connsiteX1" fmla="*/ 5128 w 9775"/>
                <a:gd name="connsiteY1" fmla="*/ 9916 h 9775"/>
                <a:gd name="connsiteX2" fmla="*/ 240 w 9775"/>
                <a:gd name="connsiteY2" fmla="*/ 5028 h 9775"/>
                <a:gd name="connsiteX3" fmla="*/ 5128 w 9775"/>
                <a:gd name="connsiteY3" fmla="*/ 140 h 9775"/>
                <a:gd name="connsiteX4" fmla="*/ 1001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5028"/>
                  </a:moveTo>
                  <a:cubicBezTo>
                    <a:pt x="10016" y="7727"/>
                    <a:pt x="7827" y="9916"/>
                    <a:pt x="5128" y="9916"/>
                  </a:cubicBezTo>
                  <a:cubicBezTo>
                    <a:pt x="2428" y="9916"/>
                    <a:pt x="240" y="7727"/>
                    <a:pt x="240" y="5028"/>
                  </a:cubicBezTo>
                  <a:cubicBezTo>
                    <a:pt x="240" y="2328"/>
                    <a:pt x="2428" y="140"/>
                    <a:pt x="5128" y="140"/>
                  </a:cubicBezTo>
                  <a:cubicBezTo>
                    <a:pt x="7827" y="140"/>
                    <a:pt x="10016" y="2328"/>
                    <a:pt x="1001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AE339A2A-4484-E3B2-C5E9-80DADEAADF00}"/>
                </a:ext>
              </a:extLst>
            </p:cNvPr>
            <p:cNvSpPr/>
            <p:nvPr/>
          </p:nvSpPr>
          <p:spPr>
            <a:xfrm>
              <a:off x="11902841" y="2252200"/>
              <a:ext cx="9775" cy="9775"/>
            </a:xfrm>
            <a:custGeom>
              <a:avLst/>
              <a:gdLst>
                <a:gd name="connsiteX0" fmla="*/ 10026 w 9775"/>
                <a:gd name="connsiteY0" fmla="*/ 5028 h 9775"/>
                <a:gd name="connsiteX1" fmla="*/ 5138 w 9775"/>
                <a:gd name="connsiteY1" fmla="*/ 9916 h 9775"/>
                <a:gd name="connsiteX2" fmla="*/ 250 w 9775"/>
                <a:gd name="connsiteY2" fmla="*/ 5028 h 9775"/>
                <a:gd name="connsiteX3" fmla="*/ 5138 w 9775"/>
                <a:gd name="connsiteY3" fmla="*/ 140 h 9775"/>
                <a:gd name="connsiteX4" fmla="*/ 1002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5028"/>
                  </a:moveTo>
                  <a:cubicBezTo>
                    <a:pt x="10026" y="7727"/>
                    <a:pt x="7837" y="9916"/>
                    <a:pt x="5138" y="9916"/>
                  </a:cubicBezTo>
                  <a:cubicBezTo>
                    <a:pt x="2438" y="9916"/>
                    <a:pt x="250" y="7727"/>
                    <a:pt x="250" y="5028"/>
                  </a:cubicBezTo>
                  <a:cubicBezTo>
                    <a:pt x="250" y="2328"/>
                    <a:pt x="2438" y="140"/>
                    <a:pt x="5138" y="140"/>
                  </a:cubicBezTo>
                  <a:cubicBezTo>
                    <a:pt x="7837" y="140"/>
                    <a:pt x="10026" y="2328"/>
                    <a:pt x="1002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9789A349-4FD2-93B5-1D05-94FD449133FE}"/>
                </a:ext>
              </a:extLst>
            </p:cNvPr>
            <p:cNvSpPr/>
            <p:nvPr/>
          </p:nvSpPr>
          <p:spPr>
            <a:xfrm>
              <a:off x="11951719" y="2252200"/>
              <a:ext cx="9775" cy="9775"/>
            </a:xfrm>
            <a:custGeom>
              <a:avLst/>
              <a:gdLst>
                <a:gd name="connsiteX0" fmla="*/ 10036 w 9775"/>
                <a:gd name="connsiteY0" fmla="*/ 5028 h 9775"/>
                <a:gd name="connsiteX1" fmla="*/ 5148 w 9775"/>
                <a:gd name="connsiteY1" fmla="*/ 9916 h 9775"/>
                <a:gd name="connsiteX2" fmla="*/ 260 w 9775"/>
                <a:gd name="connsiteY2" fmla="*/ 5028 h 9775"/>
                <a:gd name="connsiteX3" fmla="*/ 5148 w 9775"/>
                <a:gd name="connsiteY3" fmla="*/ 140 h 9775"/>
                <a:gd name="connsiteX4" fmla="*/ 1003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5028"/>
                  </a:moveTo>
                  <a:cubicBezTo>
                    <a:pt x="10036" y="7727"/>
                    <a:pt x="7847" y="9916"/>
                    <a:pt x="5148" y="9916"/>
                  </a:cubicBezTo>
                  <a:cubicBezTo>
                    <a:pt x="2448" y="9916"/>
                    <a:pt x="260" y="7727"/>
                    <a:pt x="260" y="5028"/>
                  </a:cubicBezTo>
                  <a:cubicBezTo>
                    <a:pt x="260" y="2328"/>
                    <a:pt x="2448" y="140"/>
                    <a:pt x="5148" y="140"/>
                  </a:cubicBezTo>
                  <a:cubicBezTo>
                    <a:pt x="7847" y="140"/>
                    <a:pt x="10036" y="2328"/>
                    <a:pt x="1003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495F45A7-5D5B-805B-D24C-7471CF8ADF1C}"/>
                </a:ext>
              </a:extLst>
            </p:cNvPr>
            <p:cNvSpPr/>
            <p:nvPr/>
          </p:nvSpPr>
          <p:spPr>
            <a:xfrm>
              <a:off x="12000598" y="2252200"/>
              <a:ext cx="9775" cy="9775"/>
            </a:xfrm>
            <a:custGeom>
              <a:avLst/>
              <a:gdLst>
                <a:gd name="connsiteX0" fmla="*/ 10046 w 9775"/>
                <a:gd name="connsiteY0" fmla="*/ 5028 h 9775"/>
                <a:gd name="connsiteX1" fmla="*/ 5158 w 9775"/>
                <a:gd name="connsiteY1" fmla="*/ 9916 h 9775"/>
                <a:gd name="connsiteX2" fmla="*/ 270 w 9775"/>
                <a:gd name="connsiteY2" fmla="*/ 5028 h 9775"/>
                <a:gd name="connsiteX3" fmla="*/ 5158 w 9775"/>
                <a:gd name="connsiteY3" fmla="*/ 140 h 9775"/>
                <a:gd name="connsiteX4" fmla="*/ 1004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5028"/>
                  </a:moveTo>
                  <a:cubicBezTo>
                    <a:pt x="10046" y="7727"/>
                    <a:pt x="7857" y="9916"/>
                    <a:pt x="5158" y="9916"/>
                  </a:cubicBezTo>
                  <a:cubicBezTo>
                    <a:pt x="2458" y="9916"/>
                    <a:pt x="270" y="7727"/>
                    <a:pt x="270" y="5028"/>
                  </a:cubicBezTo>
                  <a:cubicBezTo>
                    <a:pt x="270" y="2328"/>
                    <a:pt x="2458" y="140"/>
                    <a:pt x="5158" y="140"/>
                  </a:cubicBezTo>
                  <a:cubicBezTo>
                    <a:pt x="7857" y="140"/>
                    <a:pt x="10046" y="2328"/>
                    <a:pt x="1004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F5CDBBB0-B8F2-CC41-7B43-44163ED99877}"/>
                </a:ext>
              </a:extLst>
            </p:cNvPr>
            <p:cNvSpPr/>
            <p:nvPr/>
          </p:nvSpPr>
          <p:spPr>
            <a:xfrm>
              <a:off x="12049476" y="2252200"/>
              <a:ext cx="9775" cy="9775"/>
            </a:xfrm>
            <a:custGeom>
              <a:avLst/>
              <a:gdLst>
                <a:gd name="connsiteX0" fmla="*/ 10056 w 9775"/>
                <a:gd name="connsiteY0" fmla="*/ 5028 h 9775"/>
                <a:gd name="connsiteX1" fmla="*/ 5168 w 9775"/>
                <a:gd name="connsiteY1" fmla="*/ 9916 h 9775"/>
                <a:gd name="connsiteX2" fmla="*/ 280 w 9775"/>
                <a:gd name="connsiteY2" fmla="*/ 5028 h 9775"/>
                <a:gd name="connsiteX3" fmla="*/ 5168 w 9775"/>
                <a:gd name="connsiteY3" fmla="*/ 140 h 9775"/>
                <a:gd name="connsiteX4" fmla="*/ 1005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5028"/>
                  </a:moveTo>
                  <a:cubicBezTo>
                    <a:pt x="10056" y="7727"/>
                    <a:pt x="7867" y="9916"/>
                    <a:pt x="5168" y="9916"/>
                  </a:cubicBezTo>
                  <a:cubicBezTo>
                    <a:pt x="2468" y="9916"/>
                    <a:pt x="280" y="7727"/>
                    <a:pt x="280" y="5028"/>
                  </a:cubicBezTo>
                  <a:cubicBezTo>
                    <a:pt x="280" y="2328"/>
                    <a:pt x="2468" y="140"/>
                    <a:pt x="5168" y="140"/>
                  </a:cubicBezTo>
                  <a:cubicBezTo>
                    <a:pt x="7867" y="140"/>
                    <a:pt x="10056" y="2328"/>
                    <a:pt x="1005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3E2ABD06-0A61-2EA7-D74F-6243E1B5A357}"/>
                </a:ext>
              </a:extLst>
            </p:cNvPr>
            <p:cNvSpPr/>
            <p:nvPr/>
          </p:nvSpPr>
          <p:spPr>
            <a:xfrm>
              <a:off x="12098354" y="2252200"/>
              <a:ext cx="9775" cy="9775"/>
            </a:xfrm>
            <a:custGeom>
              <a:avLst/>
              <a:gdLst>
                <a:gd name="connsiteX0" fmla="*/ 10066 w 9775"/>
                <a:gd name="connsiteY0" fmla="*/ 5028 h 9775"/>
                <a:gd name="connsiteX1" fmla="*/ 5178 w 9775"/>
                <a:gd name="connsiteY1" fmla="*/ 9916 h 9775"/>
                <a:gd name="connsiteX2" fmla="*/ 290 w 9775"/>
                <a:gd name="connsiteY2" fmla="*/ 5028 h 9775"/>
                <a:gd name="connsiteX3" fmla="*/ 5178 w 9775"/>
                <a:gd name="connsiteY3" fmla="*/ 140 h 9775"/>
                <a:gd name="connsiteX4" fmla="*/ 1006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5028"/>
                  </a:moveTo>
                  <a:cubicBezTo>
                    <a:pt x="10066" y="7727"/>
                    <a:pt x="7877" y="9916"/>
                    <a:pt x="5178" y="9916"/>
                  </a:cubicBezTo>
                  <a:cubicBezTo>
                    <a:pt x="2478" y="9916"/>
                    <a:pt x="290" y="7727"/>
                    <a:pt x="290" y="5028"/>
                  </a:cubicBezTo>
                  <a:cubicBezTo>
                    <a:pt x="290" y="2328"/>
                    <a:pt x="2478" y="140"/>
                    <a:pt x="5178" y="140"/>
                  </a:cubicBezTo>
                  <a:cubicBezTo>
                    <a:pt x="7877" y="140"/>
                    <a:pt x="10066" y="2328"/>
                    <a:pt x="1006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EC468976-FF2B-C05D-857F-BA85127328E3}"/>
                </a:ext>
              </a:extLst>
            </p:cNvPr>
            <p:cNvSpPr/>
            <p:nvPr/>
          </p:nvSpPr>
          <p:spPr>
            <a:xfrm>
              <a:off x="12147233" y="2252200"/>
              <a:ext cx="9775" cy="9775"/>
            </a:xfrm>
            <a:custGeom>
              <a:avLst/>
              <a:gdLst>
                <a:gd name="connsiteX0" fmla="*/ 10076 w 9775"/>
                <a:gd name="connsiteY0" fmla="*/ 5028 h 9775"/>
                <a:gd name="connsiteX1" fmla="*/ 5188 w 9775"/>
                <a:gd name="connsiteY1" fmla="*/ 9916 h 9775"/>
                <a:gd name="connsiteX2" fmla="*/ 300 w 9775"/>
                <a:gd name="connsiteY2" fmla="*/ 5028 h 9775"/>
                <a:gd name="connsiteX3" fmla="*/ 5188 w 9775"/>
                <a:gd name="connsiteY3" fmla="*/ 140 h 9775"/>
                <a:gd name="connsiteX4" fmla="*/ 10076 w 9775"/>
                <a:gd name="connsiteY4" fmla="*/ 502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5028"/>
                  </a:moveTo>
                  <a:cubicBezTo>
                    <a:pt x="10076" y="7727"/>
                    <a:pt x="7887" y="9916"/>
                    <a:pt x="5188" y="9916"/>
                  </a:cubicBezTo>
                  <a:cubicBezTo>
                    <a:pt x="2488" y="9916"/>
                    <a:pt x="300" y="7727"/>
                    <a:pt x="300" y="5028"/>
                  </a:cubicBezTo>
                  <a:cubicBezTo>
                    <a:pt x="300" y="2328"/>
                    <a:pt x="2488" y="140"/>
                    <a:pt x="5188" y="140"/>
                  </a:cubicBezTo>
                  <a:cubicBezTo>
                    <a:pt x="7887" y="140"/>
                    <a:pt x="10076" y="2328"/>
                    <a:pt x="10076" y="502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A91405FB-7C8D-8831-5ED3-3D2B79A29C2B}"/>
                </a:ext>
              </a:extLst>
            </p:cNvPr>
            <p:cNvSpPr/>
            <p:nvPr/>
          </p:nvSpPr>
          <p:spPr>
            <a:xfrm>
              <a:off x="10680883" y="2301078"/>
              <a:ext cx="9775" cy="9775"/>
            </a:xfrm>
            <a:custGeom>
              <a:avLst/>
              <a:gdLst>
                <a:gd name="connsiteX0" fmla="*/ 9776 w 9775"/>
                <a:gd name="connsiteY0" fmla="*/ 5038 h 9775"/>
                <a:gd name="connsiteX1" fmla="*/ 4888 w 9775"/>
                <a:gd name="connsiteY1" fmla="*/ 9926 h 9775"/>
                <a:gd name="connsiteX2" fmla="*/ 0 w 9775"/>
                <a:gd name="connsiteY2" fmla="*/ 5038 h 9775"/>
                <a:gd name="connsiteX3" fmla="*/ 4888 w 9775"/>
                <a:gd name="connsiteY3" fmla="*/ 150 h 9775"/>
                <a:gd name="connsiteX4" fmla="*/ 977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76" y="5038"/>
                  </a:moveTo>
                  <a:cubicBezTo>
                    <a:pt x="9776" y="7737"/>
                    <a:pt x="7587" y="9926"/>
                    <a:pt x="4888" y="9926"/>
                  </a:cubicBezTo>
                  <a:cubicBezTo>
                    <a:pt x="2188" y="9926"/>
                    <a:pt x="0" y="7737"/>
                    <a:pt x="0" y="5038"/>
                  </a:cubicBezTo>
                  <a:cubicBezTo>
                    <a:pt x="0" y="2338"/>
                    <a:pt x="2188" y="150"/>
                    <a:pt x="4888" y="150"/>
                  </a:cubicBezTo>
                  <a:cubicBezTo>
                    <a:pt x="7587" y="150"/>
                    <a:pt x="9776" y="2338"/>
                    <a:pt x="977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E7D6C2C6-5A93-1797-D530-E294893AC65E}"/>
                </a:ext>
              </a:extLst>
            </p:cNvPr>
            <p:cNvSpPr/>
            <p:nvPr/>
          </p:nvSpPr>
          <p:spPr>
            <a:xfrm>
              <a:off x="10729761" y="2301078"/>
              <a:ext cx="9775" cy="9775"/>
            </a:xfrm>
            <a:custGeom>
              <a:avLst/>
              <a:gdLst>
                <a:gd name="connsiteX0" fmla="*/ 9786 w 9775"/>
                <a:gd name="connsiteY0" fmla="*/ 5038 h 9775"/>
                <a:gd name="connsiteX1" fmla="*/ 4898 w 9775"/>
                <a:gd name="connsiteY1" fmla="*/ 9926 h 9775"/>
                <a:gd name="connsiteX2" fmla="*/ 10 w 9775"/>
                <a:gd name="connsiteY2" fmla="*/ 5038 h 9775"/>
                <a:gd name="connsiteX3" fmla="*/ 4898 w 9775"/>
                <a:gd name="connsiteY3" fmla="*/ 150 h 9775"/>
                <a:gd name="connsiteX4" fmla="*/ 978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86" y="5038"/>
                  </a:moveTo>
                  <a:cubicBezTo>
                    <a:pt x="9786" y="7737"/>
                    <a:pt x="7597" y="9926"/>
                    <a:pt x="4898" y="9926"/>
                  </a:cubicBezTo>
                  <a:cubicBezTo>
                    <a:pt x="2198" y="9926"/>
                    <a:pt x="10" y="7737"/>
                    <a:pt x="10" y="5038"/>
                  </a:cubicBezTo>
                  <a:cubicBezTo>
                    <a:pt x="10" y="2338"/>
                    <a:pt x="2198" y="150"/>
                    <a:pt x="4898" y="150"/>
                  </a:cubicBezTo>
                  <a:cubicBezTo>
                    <a:pt x="7597" y="150"/>
                    <a:pt x="9786" y="2338"/>
                    <a:pt x="978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70DC2191-7875-CCF1-3DDB-75CE466C62C2}"/>
                </a:ext>
              </a:extLst>
            </p:cNvPr>
            <p:cNvSpPr/>
            <p:nvPr/>
          </p:nvSpPr>
          <p:spPr>
            <a:xfrm>
              <a:off x="10778639" y="2301078"/>
              <a:ext cx="9775" cy="9775"/>
            </a:xfrm>
            <a:custGeom>
              <a:avLst/>
              <a:gdLst>
                <a:gd name="connsiteX0" fmla="*/ 9796 w 9775"/>
                <a:gd name="connsiteY0" fmla="*/ 5038 h 9775"/>
                <a:gd name="connsiteX1" fmla="*/ 4908 w 9775"/>
                <a:gd name="connsiteY1" fmla="*/ 9926 h 9775"/>
                <a:gd name="connsiteX2" fmla="*/ 20 w 9775"/>
                <a:gd name="connsiteY2" fmla="*/ 5038 h 9775"/>
                <a:gd name="connsiteX3" fmla="*/ 4908 w 9775"/>
                <a:gd name="connsiteY3" fmla="*/ 150 h 9775"/>
                <a:gd name="connsiteX4" fmla="*/ 979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796" y="5038"/>
                  </a:moveTo>
                  <a:cubicBezTo>
                    <a:pt x="9796" y="7737"/>
                    <a:pt x="7607" y="9926"/>
                    <a:pt x="4908" y="9926"/>
                  </a:cubicBezTo>
                  <a:cubicBezTo>
                    <a:pt x="2208" y="9926"/>
                    <a:pt x="20" y="7737"/>
                    <a:pt x="20" y="5038"/>
                  </a:cubicBezTo>
                  <a:cubicBezTo>
                    <a:pt x="20" y="2338"/>
                    <a:pt x="2208" y="150"/>
                    <a:pt x="4908" y="150"/>
                  </a:cubicBezTo>
                  <a:cubicBezTo>
                    <a:pt x="7607" y="150"/>
                    <a:pt x="9796" y="2338"/>
                    <a:pt x="979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090FB70-1022-6A65-58C7-DE6F5F862ED8}"/>
                </a:ext>
              </a:extLst>
            </p:cNvPr>
            <p:cNvSpPr/>
            <p:nvPr/>
          </p:nvSpPr>
          <p:spPr>
            <a:xfrm>
              <a:off x="10827518" y="2301078"/>
              <a:ext cx="9775" cy="9775"/>
            </a:xfrm>
            <a:custGeom>
              <a:avLst/>
              <a:gdLst>
                <a:gd name="connsiteX0" fmla="*/ 9806 w 9775"/>
                <a:gd name="connsiteY0" fmla="*/ 5038 h 9775"/>
                <a:gd name="connsiteX1" fmla="*/ 4918 w 9775"/>
                <a:gd name="connsiteY1" fmla="*/ 9926 h 9775"/>
                <a:gd name="connsiteX2" fmla="*/ 30 w 9775"/>
                <a:gd name="connsiteY2" fmla="*/ 5038 h 9775"/>
                <a:gd name="connsiteX3" fmla="*/ 4918 w 9775"/>
                <a:gd name="connsiteY3" fmla="*/ 150 h 9775"/>
                <a:gd name="connsiteX4" fmla="*/ 980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06" y="5038"/>
                  </a:moveTo>
                  <a:cubicBezTo>
                    <a:pt x="9806" y="7737"/>
                    <a:pt x="7617" y="9926"/>
                    <a:pt x="4918" y="9926"/>
                  </a:cubicBezTo>
                  <a:cubicBezTo>
                    <a:pt x="2218" y="9926"/>
                    <a:pt x="30" y="7737"/>
                    <a:pt x="30" y="5038"/>
                  </a:cubicBezTo>
                  <a:cubicBezTo>
                    <a:pt x="30" y="2338"/>
                    <a:pt x="2218" y="150"/>
                    <a:pt x="4918" y="150"/>
                  </a:cubicBezTo>
                  <a:cubicBezTo>
                    <a:pt x="7617" y="150"/>
                    <a:pt x="9806" y="2338"/>
                    <a:pt x="980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37DF3F9C-853E-9B32-F14D-5CE41AFEF886}"/>
                </a:ext>
              </a:extLst>
            </p:cNvPr>
            <p:cNvSpPr/>
            <p:nvPr/>
          </p:nvSpPr>
          <p:spPr>
            <a:xfrm>
              <a:off x="10876396" y="2301078"/>
              <a:ext cx="9775" cy="9775"/>
            </a:xfrm>
            <a:custGeom>
              <a:avLst/>
              <a:gdLst>
                <a:gd name="connsiteX0" fmla="*/ 9816 w 9775"/>
                <a:gd name="connsiteY0" fmla="*/ 5038 h 9775"/>
                <a:gd name="connsiteX1" fmla="*/ 4928 w 9775"/>
                <a:gd name="connsiteY1" fmla="*/ 9926 h 9775"/>
                <a:gd name="connsiteX2" fmla="*/ 40 w 9775"/>
                <a:gd name="connsiteY2" fmla="*/ 5038 h 9775"/>
                <a:gd name="connsiteX3" fmla="*/ 4928 w 9775"/>
                <a:gd name="connsiteY3" fmla="*/ 150 h 9775"/>
                <a:gd name="connsiteX4" fmla="*/ 981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16" y="5038"/>
                  </a:moveTo>
                  <a:cubicBezTo>
                    <a:pt x="9816" y="7737"/>
                    <a:pt x="7627" y="9926"/>
                    <a:pt x="4928" y="9926"/>
                  </a:cubicBezTo>
                  <a:cubicBezTo>
                    <a:pt x="2228" y="9926"/>
                    <a:pt x="40" y="7737"/>
                    <a:pt x="40" y="5038"/>
                  </a:cubicBezTo>
                  <a:cubicBezTo>
                    <a:pt x="40" y="2338"/>
                    <a:pt x="2228" y="150"/>
                    <a:pt x="4928" y="150"/>
                  </a:cubicBezTo>
                  <a:cubicBezTo>
                    <a:pt x="7627" y="150"/>
                    <a:pt x="9816" y="2338"/>
                    <a:pt x="981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C165A8C-A444-9A5D-9126-EC6EA20CDE5B}"/>
                </a:ext>
              </a:extLst>
            </p:cNvPr>
            <p:cNvSpPr/>
            <p:nvPr/>
          </p:nvSpPr>
          <p:spPr>
            <a:xfrm>
              <a:off x="10925274" y="2301078"/>
              <a:ext cx="9775" cy="9775"/>
            </a:xfrm>
            <a:custGeom>
              <a:avLst/>
              <a:gdLst>
                <a:gd name="connsiteX0" fmla="*/ 9826 w 9775"/>
                <a:gd name="connsiteY0" fmla="*/ 5038 h 9775"/>
                <a:gd name="connsiteX1" fmla="*/ 4938 w 9775"/>
                <a:gd name="connsiteY1" fmla="*/ 9926 h 9775"/>
                <a:gd name="connsiteX2" fmla="*/ 50 w 9775"/>
                <a:gd name="connsiteY2" fmla="*/ 5038 h 9775"/>
                <a:gd name="connsiteX3" fmla="*/ 4938 w 9775"/>
                <a:gd name="connsiteY3" fmla="*/ 150 h 9775"/>
                <a:gd name="connsiteX4" fmla="*/ 982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26" y="5038"/>
                  </a:moveTo>
                  <a:cubicBezTo>
                    <a:pt x="9826" y="7737"/>
                    <a:pt x="7637" y="9926"/>
                    <a:pt x="4938" y="9926"/>
                  </a:cubicBezTo>
                  <a:cubicBezTo>
                    <a:pt x="2238" y="9926"/>
                    <a:pt x="50" y="7737"/>
                    <a:pt x="50" y="5038"/>
                  </a:cubicBezTo>
                  <a:cubicBezTo>
                    <a:pt x="50" y="2338"/>
                    <a:pt x="2238" y="150"/>
                    <a:pt x="4938" y="150"/>
                  </a:cubicBezTo>
                  <a:cubicBezTo>
                    <a:pt x="7637" y="150"/>
                    <a:pt x="9826" y="2338"/>
                    <a:pt x="982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C8D16DD4-B109-B09E-B839-CEE206C292D5}"/>
                </a:ext>
              </a:extLst>
            </p:cNvPr>
            <p:cNvSpPr/>
            <p:nvPr/>
          </p:nvSpPr>
          <p:spPr>
            <a:xfrm>
              <a:off x="10974153" y="2301078"/>
              <a:ext cx="9775" cy="9775"/>
            </a:xfrm>
            <a:custGeom>
              <a:avLst/>
              <a:gdLst>
                <a:gd name="connsiteX0" fmla="*/ 9836 w 9775"/>
                <a:gd name="connsiteY0" fmla="*/ 5038 h 9775"/>
                <a:gd name="connsiteX1" fmla="*/ 4948 w 9775"/>
                <a:gd name="connsiteY1" fmla="*/ 9926 h 9775"/>
                <a:gd name="connsiteX2" fmla="*/ 60 w 9775"/>
                <a:gd name="connsiteY2" fmla="*/ 5038 h 9775"/>
                <a:gd name="connsiteX3" fmla="*/ 4948 w 9775"/>
                <a:gd name="connsiteY3" fmla="*/ 150 h 9775"/>
                <a:gd name="connsiteX4" fmla="*/ 983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36" y="5038"/>
                  </a:moveTo>
                  <a:cubicBezTo>
                    <a:pt x="9836" y="7737"/>
                    <a:pt x="7647" y="9926"/>
                    <a:pt x="4948" y="9926"/>
                  </a:cubicBezTo>
                  <a:cubicBezTo>
                    <a:pt x="2248" y="9926"/>
                    <a:pt x="60" y="7737"/>
                    <a:pt x="60" y="5038"/>
                  </a:cubicBezTo>
                  <a:cubicBezTo>
                    <a:pt x="60" y="2338"/>
                    <a:pt x="2248" y="150"/>
                    <a:pt x="4948" y="150"/>
                  </a:cubicBezTo>
                  <a:cubicBezTo>
                    <a:pt x="7647" y="150"/>
                    <a:pt x="9836" y="2338"/>
                    <a:pt x="983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E9EB15FE-39CC-9030-289A-DA446E19ACA0}"/>
                </a:ext>
              </a:extLst>
            </p:cNvPr>
            <p:cNvSpPr/>
            <p:nvPr/>
          </p:nvSpPr>
          <p:spPr>
            <a:xfrm>
              <a:off x="11023031" y="2301078"/>
              <a:ext cx="9775" cy="9775"/>
            </a:xfrm>
            <a:custGeom>
              <a:avLst/>
              <a:gdLst>
                <a:gd name="connsiteX0" fmla="*/ 9846 w 9775"/>
                <a:gd name="connsiteY0" fmla="*/ 5038 h 9775"/>
                <a:gd name="connsiteX1" fmla="*/ 4958 w 9775"/>
                <a:gd name="connsiteY1" fmla="*/ 9926 h 9775"/>
                <a:gd name="connsiteX2" fmla="*/ 70 w 9775"/>
                <a:gd name="connsiteY2" fmla="*/ 5038 h 9775"/>
                <a:gd name="connsiteX3" fmla="*/ 4958 w 9775"/>
                <a:gd name="connsiteY3" fmla="*/ 150 h 9775"/>
                <a:gd name="connsiteX4" fmla="*/ 984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46" y="5038"/>
                  </a:moveTo>
                  <a:cubicBezTo>
                    <a:pt x="9846" y="7737"/>
                    <a:pt x="7657" y="9926"/>
                    <a:pt x="4958" y="9926"/>
                  </a:cubicBezTo>
                  <a:cubicBezTo>
                    <a:pt x="2258" y="9926"/>
                    <a:pt x="70" y="7737"/>
                    <a:pt x="70" y="5038"/>
                  </a:cubicBezTo>
                  <a:cubicBezTo>
                    <a:pt x="70" y="2338"/>
                    <a:pt x="2258" y="150"/>
                    <a:pt x="4958" y="150"/>
                  </a:cubicBezTo>
                  <a:cubicBezTo>
                    <a:pt x="7657" y="150"/>
                    <a:pt x="9846" y="2338"/>
                    <a:pt x="984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5E0CD45C-25B7-30F5-9446-CFD825E173DC}"/>
                </a:ext>
              </a:extLst>
            </p:cNvPr>
            <p:cNvSpPr/>
            <p:nvPr/>
          </p:nvSpPr>
          <p:spPr>
            <a:xfrm>
              <a:off x="11071909" y="2301078"/>
              <a:ext cx="9775" cy="9775"/>
            </a:xfrm>
            <a:custGeom>
              <a:avLst/>
              <a:gdLst>
                <a:gd name="connsiteX0" fmla="*/ 9856 w 9775"/>
                <a:gd name="connsiteY0" fmla="*/ 5038 h 9775"/>
                <a:gd name="connsiteX1" fmla="*/ 4968 w 9775"/>
                <a:gd name="connsiteY1" fmla="*/ 9926 h 9775"/>
                <a:gd name="connsiteX2" fmla="*/ 80 w 9775"/>
                <a:gd name="connsiteY2" fmla="*/ 5038 h 9775"/>
                <a:gd name="connsiteX3" fmla="*/ 4968 w 9775"/>
                <a:gd name="connsiteY3" fmla="*/ 150 h 9775"/>
                <a:gd name="connsiteX4" fmla="*/ 985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56" y="5038"/>
                  </a:moveTo>
                  <a:cubicBezTo>
                    <a:pt x="9856" y="7737"/>
                    <a:pt x="7667" y="9926"/>
                    <a:pt x="4968" y="9926"/>
                  </a:cubicBezTo>
                  <a:cubicBezTo>
                    <a:pt x="2268" y="9926"/>
                    <a:pt x="80" y="7737"/>
                    <a:pt x="80" y="5038"/>
                  </a:cubicBezTo>
                  <a:cubicBezTo>
                    <a:pt x="80" y="2338"/>
                    <a:pt x="2268" y="150"/>
                    <a:pt x="4968" y="150"/>
                  </a:cubicBezTo>
                  <a:cubicBezTo>
                    <a:pt x="7667" y="150"/>
                    <a:pt x="9856" y="2338"/>
                    <a:pt x="985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1C6607D3-9972-7DB6-3D9D-34FF8C30B2CF}"/>
                </a:ext>
              </a:extLst>
            </p:cNvPr>
            <p:cNvSpPr/>
            <p:nvPr/>
          </p:nvSpPr>
          <p:spPr>
            <a:xfrm>
              <a:off x="11120788" y="2301078"/>
              <a:ext cx="9775" cy="9775"/>
            </a:xfrm>
            <a:custGeom>
              <a:avLst/>
              <a:gdLst>
                <a:gd name="connsiteX0" fmla="*/ 9866 w 9775"/>
                <a:gd name="connsiteY0" fmla="*/ 5038 h 9775"/>
                <a:gd name="connsiteX1" fmla="*/ 4978 w 9775"/>
                <a:gd name="connsiteY1" fmla="*/ 9926 h 9775"/>
                <a:gd name="connsiteX2" fmla="*/ 90 w 9775"/>
                <a:gd name="connsiteY2" fmla="*/ 5038 h 9775"/>
                <a:gd name="connsiteX3" fmla="*/ 4978 w 9775"/>
                <a:gd name="connsiteY3" fmla="*/ 150 h 9775"/>
                <a:gd name="connsiteX4" fmla="*/ 986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66" y="5038"/>
                  </a:moveTo>
                  <a:cubicBezTo>
                    <a:pt x="9866" y="7737"/>
                    <a:pt x="7677" y="9926"/>
                    <a:pt x="4978" y="9926"/>
                  </a:cubicBezTo>
                  <a:cubicBezTo>
                    <a:pt x="2278" y="9926"/>
                    <a:pt x="90" y="7737"/>
                    <a:pt x="90" y="5038"/>
                  </a:cubicBezTo>
                  <a:cubicBezTo>
                    <a:pt x="90" y="2338"/>
                    <a:pt x="2278" y="150"/>
                    <a:pt x="4978" y="150"/>
                  </a:cubicBezTo>
                  <a:cubicBezTo>
                    <a:pt x="7677" y="150"/>
                    <a:pt x="9866" y="2338"/>
                    <a:pt x="986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CBF402F0-0BF9-B850-72AD-1798527ECE48}"/>
                </a:ext>
              </a:extLst>
            </p:cNvPr>
            <p:cNvSpPr/>
            <p:nvPr/>
          </p:nvSpPr>
          <p:spPr>
            <a:xfrm>
              <a:off x="11169666" y="2301078"/>
              <a:ext cx="9775" cy="9775"/>
            </a:xfrm>
            <a:custGeom>
              <a:avLst/>
              <a:gdLst>
                <a:gd name="connsiteX0" fmla="*/ 9876 w 9775"/>
                <a:gd name="connsiteY0" fmla="*/ 5038 h 9775"/>
                <a:gd name="connsiteX1" fmla="*/ 4988 w 9775"/>
                <a:gd name="connsiteY1" fmla="*/ 9926 h 9775"/>
                <a:gd name="connsiteX2" fmla="*/ 100 w 9775"/>
                <a:gd name="connsiteY2" fmla="*/ 5038 h 9775"/>
                <a:gd name="connsiteX3" fmla="*/ 4988 w 9775"/>
                <a:gd name="connsiteY3" fmla="*/ 150 h 9775"/>
                <a:gd name="connsiteX4" fmla="*/ 987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76" y="5038"/>
                  </a:moveTo>
                  <a:cubicBezTo>
                    <a:pt x="9876" y="7737"/>
                    <a:pt x="7687" y="9926"/>
                    <a:pt x="4988" y="9926"/>
                  </a:cubicBezTo>
                  <a:cubicBezTo>
                    <a:pt x="2288" y="9926"/>
                    <a:pt x="100" y="7737"/>
                    <a:pt x="100" y="5038"/>
                  </a:cubicBezTo>
                  <a:cubicBezTo>
                    <a:pt x="100" y="2338"/>
                    <a:pt x="2288" y="150"/>
                    <a:pt x="4988" y="150"/>
                  </a:cubicBezTo>
                  <a:cubicBezTo>
                    <a:pt x="7687" y="150"/>
                    <a:pt x="9876" y="2338"/>
                    <a:pt x="987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D282AF7-3F6E-32DA-0744-4B270882A729}"/>
                </a:ext>
              </a:extLst>
            </p:cNvPr>
            <p:cNvSpPr/>
            <p:nvPr/>
          </p:nvSpPr>
          <p:spPr>
            <a:xfrm>
              <a:off x="11218544" y="2301078"/>
              <a:ext cx="9775" cy="9775"/>
            </a:xfrm>
            <a:custGeom>
              <a:avLst/>
              <a:gdLst>
                <a:gd name="connsiteX0" fmla="*/ 9886 w 9775"/>
                <a:gd name="connsiteY0" fmla="*/ 5038 h 9775"/>
                <a:gd name="connsiteX1" fmla="*/ 4998 w 9775"/>
                <a:gd name="connsiteY1" fmla="*/ 9926 h 9775"/>
                <a:gd name="connsiteX2" fmla="*/ 110 w 9775"/>
                <a:gd name="connsiteY2" fmla="*/ 5038 h 9775"/>
                <a:gd name="connsiteX3" fmla="*/ 4998 w 9775"/>
                <a:gd name="connsiteY3" fmla="*/ 150 h 9775"/>
                <a:gd name="connsiteX4" fmla="*/ 988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86" y="5038"/>
                  </a:moveTo>
                  <a:cubicBezTo>
                    <a:pt x="9886" y="7737"/>
                    <a:pt x="7697" y="9926"/>
                    <a:pt x="4998" y="9926"/>
                  </a:cubicBezTo>
                  <a:cubicBezTo>
                    <a:pt x="2298" y="9926"/>
                    <a:pt x="110" y="7737"/>
                    <a:pt x="110" y="5038"/>
                  </a:cubicBezTo>
                  <a:cubicBezTo>
                    <a:pt x="110" y="2338"/>
                    <a:pt x="2298" y="150"/>
                    <a:pt x="4998" y="150"/>
                  </a:cubicBezTo>
                  <a:cubicBezTo>
                    <a:pt x="7697" y="150"/>
                    <a:pt x="9886" y="2338"/>
                    <a:pt x="988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C80CF8CD-08F0-64D1-1C86-ED955014AB5D}"/>
                </a:ext>
              </a:extLst>
            </p:cNvPr>
            <p:cNvSpPr/>
            <p:nvPr/>
          </p:nvSpPr>
          <p:spPr>
            <a:xfrm>
              <a:off x="11267423" y="2301078"/>
              <a:ext cx="9775" cy="9775"/>
            </a:xfrm>
            <a:custGeom>
              <a:avLst/>
              <a:gdLst>
                <a:gd name="connsiteX0" fmla="*/ 9896 w 9775"/>
                <a:gd name="connsiteY0" fmla="*/ 5038 h 9775"/>
                <a:gd name="connsiteX1" fmla="*/ 5008 w 9775"/>
                <a:gd name="connsiteY1" fmla="*/ 9926 h 9775"/>
                <a:gd name="connsiteX2" fmla="*/ 120 w 9775"/>
                <a:gd name="connsiteY2" fmla="*/ 5038 h 9775"/>
                <a:gd name="connsiteX3" fmla="*/ 5008 w 9775"/>
                <a:gd name="connsiteY3" fmla="*/ 150 h 9775"/>
                <a:gd name="connsiteX4" fmla="*/ 989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896" y="5038"/>
                  </a:moveTo>
                  <a:cubicBezTo>
                    <a:pt x="9896" y="7737"/>
                    <a:pt x="7707" y="9926"/>
                    <a:pt x="5008" y="9926"/>
                  </a:cubicBezTo>
                  <a:cubicBezTo>
                    <a:pt x="2308" y="9926"/>
                    <a:pt x="120" y="7737"/>
                    <a:pt x="120" y="5038"/>
                  </a:cubicBezTo>
                  <a:cubicBezTo>
                    <a:pt x="120" y="2338"/>
                    <a:pt x="2308" y="150"/>
                    <a:pt x="5008" y="150"/>
                  </a:cubicBezTo>
                  <a:cubicBezTo>
                    <a:pt x="7707" y="150"/>
                    <a:pt x="9896" y="2338"/>
                    <a:pt x="989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F9A6D2E8-3C67-5029-D1F9-BD8F06A55614}"/>
                </a:ext>
              </a:extLst>
            </p:cNvPr>
            <p:cNvSpPr/>
            <p:nvPr/>
          </p:nvSpPr>
          <p:spPr>
            <a:xfrm>
              <a:off x="11316301" y="2301078"/>
              <a:ext cx="9775" cy="9775"/>
            </a:xfrm>
            <a:custGeom>
              <a:avLst/>
              <a:gdLst>
                <a:gd name="connsiteX0" fmla="*/ 9906 w 9775"/>
                <a:gd name="connsiteY0" fmla="*/ 5038 h 9775"/>
                <a:gd name="connsiteX1" fmla="*/ 5018 w 9775"/>
                <a:gd name="connsiteY1" fmla="*/ 9926 h 9775"/>
                <a:gd name="connsiteX2" fmla="*/ 130 w 9775"/>
                <a:gd name="connsiteY2" fmla="*/ 5038 h 9775"/>
                <a:gd name="connsiteX3" fmla="*/ 5018 w 9775"/>
                <a:gd name="connsiteY3" fmla="*/ 150 h 9775"/>
                <a:gd name="connsiteX4" fmla="*/ 990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06" y="5038"/>
                  </a:moveTo>
                  <a:cubicBezTo>
                    <a:pt x="9906" y="7737"/>
                    <a:pt x="7717" y="9926"/>
                    <a:pt x="5018" y="9926"/>
                  </a:cubicBezTo>
                  <a:cubicBezTo>
                    <a:pt x="2318" y="9926"/>
                    <a:pt x="130" y="7737"/>
                    <a:pt x="130" y="5038"/>
                  </a:cubicBezTo>
                  <a:cubicBezTo>
                    <a:pt x="130" y="2338"/>
                    <a:pt x="2318" y="150"/>
                    <a:pt x="5018" y="150"/>
                  </a:cubicBezTo>
                  <a:cubicBezTo>
                    <a:pt x="7717" y="150"/>
                    <a:pt x="9906" y="2338"/>
                    <a:pt x="990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91218FF1-0CE9-F294-F830-8E7986A0B77F}"/>
                </a:ext>
              </a:extLst>
            </p:cNvPr>
            <p:cNvSpPr/>
            <p:nvPr/>
          </p:nvSpPr>
          <p:spPr>
            <a:xfrm>
              <a:off x="11365179" y="2301078"/>
              <a:ext cx="9775" cy="9775"/>
            </a:xfrm>
            <a:custGeom>
              <a:avLst/>
              <a:gdLst>
                <a:gd name="connsiteX0" fmla="*/ 9916 w 9775"/>
                <a:gd name="connsiteY0" fmla="*/ 5038 h 9775"/>
                <a:gd name="connsiteX1" fmla="*/ 5028 w 9775"/>
                <a:gd name="connsiteY1" fmla="*/ 9926 h 9775"/>
                <a:gd name="connsiteX2" fmla="*/ 140 w 9775"/>
                <a:gd name="connsiteY2" fmla="*/ 5038 h 9775"/>
                <a:gd name="connsiteX3" fmla="*/ 5028 w 9775"/>
                <a:gd name="connsiteY3" fmla="*/ 150 h 9775"/>
                <a:gd name="connsiteX4" fmla="*/ 991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16" y="5038"/>
                  </a:moveTo>
                  <a:cubicBezTo>
                    <a:pt x="9916" y="7737"/>
                    <a:pt x="7727" y="9926"/>
                    <a:pt x="5028" y="9926"/>
                  </a:cubicBezTo>
                  <a:cubicBezTo>
                    <a:pt x="2328" y="9926"/>
                    <a:pt x="140" y="7737"/>
                    <a:pt x="140" y="5038"/>
                  </a:cubicBezTo>
                  <a:cubicBezTo>
                    <a:pt x="140" y="2338"/>
                    <a:pt x="2328" y="150"/>
                    <a:pt x="5028" y="150"/>
                  </a:cubicBezTo>
                  <a:cubicBezTo>
                    <a:pt x="7727" y="150"/>
                    <a:pt x="9916" y="2338"/>
                    <a:pt x="991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30FCC9F4-FE51-0AD6-66B7-D9939FC48B76}"/>
                </a:ext>
              </a:extLst>
            </p:cNvPr>
            <p:cNvSpPr/>
            <p:nvPr/>
          </p:nvSpPr>
          <p:spPr>
            <a:xfrm>
              <a:off x="11414058" y="2301078"/>
              <a:ext cx="9775" cy="9775"/>
            </a:xfrm>
            <a:custGeom>
              <a:avLst/>
              <a:gdLst>
                <a:gd name="connsiteX0" fmla="*/ 9926 w 9775"/>
                <a:gd name="connsiteY0" fmla="*/ 5038 h 9775"/>
                <a:gd name="connsiteX1" fmla="*/ 5038 w 9775"/>
                <a:gd name="connsiteY1" fmla="*/ 9926 h 9775"/>
                <a:gd name="connsiteX2" fmla="*/ 150 w 9775"/>
                <a:gd name="connsiteY2" fmla="*/ 5038 h 9775"/>
                <a:gd name="connsiteX3" fmla="*/ 5038 w 9775"/>
                <a:gd name="connsiteY3" fmla="*/ 150 h 9775"/>
                <a:gd name="connsiteX4" fmla="*/ 992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26" y="5038"/>
                  </a:moveTo>
                  <a:cubicBezTo>
                    <a:pt x="9926" y="7737"/>
                    <a:pt x="7737" y="9926"/>
                    <a:pt x="5038" y="9926"/>
                  </a:cubicBezTo>
                  <a:cubicBezTo>
                    <a:pt x="2338" y="9926"/>
                    <a:pt x="150" y="7737"/>
                    <a:pt x="150" y="5038"/>
                  </a:cubicBezTo>
                  <a:cubicBezTo>
                    <a:pt x="150" y="2338"/>
                    <a:pt x="2338" y="150"/>
                    <a:pt x="5038" y="150"/>
                  </a:cubicBezTo>
                  <a:cubicBezTo>
                    <a:pt x="7737" y="150"/>
                    <a:pt x="9926" y="2338"/>
                    <a:pt x="992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5F649AA6-1CC8-A187-847E-068CF457231A}"/>
                </a:ext>
              </a:extLst>
            </p:cNvPr>
            <p:cNvSpPr/>
            <p:nvPr/>
          </p:nvSpPr>
          <p:spPr>
            <a:xfrm>
              <a:off x="11462936" y="2301078"/>
              <a:ext cx="9775" cy="9775"/>
            </a:xfrm>
            <a:custGeom>
              <a:avLst/>
              <a:gdLst>
                <a:gd name="connsiteX0" fmla="*/ 9936 w 9775"/>
                <a:gd name="connsiteY0" fmla="*/ 5038 h 9775"/>
                <a:gd name="connsiteX1" fmla="*/ 5048 w 9775"/>
                <a:gd name="connsiteY1" fmla="*/ 9926 h 9775"/>
                <a:gd name="connsiteX2" fmla="*/ 160 w 9775"/>
                <a:gd name="connsiteY2" fmla="*/ 5038 h 9775"/>
                <a:gd name="connsiteX3" fmla="*/ 5048 w 9775"/>
                <a:gd name="connsiteY3" fmla="*/ 150 h 9775"/>
                <a:gd name="connsiteX4" fmla="*/ 993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36" y="5038"/>
                  </a:moveTo>
                  <a:cubicBezTo>
                    <a:pt x="9936" y="7737"/>
                    <a:pt x="7747" y="9926"/>
                    <a:pt x="5048" y="9926"/>
                  </a:cubicBezTo>
                  <a:cubicBezTo>
                    <a:pt x="2348" y="9926"/>
                    <a:pt x="160" y="7737"/>
                    <a:pt x="160" y="5038"/>
                  </a:cubicBezTo>
                  <a:cubicBezTo>
                    <a:pt x="160" y="2338"/>
                    <a:pt x="2348" y="150"/>
                    <a:pt x="5048" y="150"/>
                  </a:cubicBezTo>
                  <a:cubicBezTo>
                    <a:pt x="7747" y="150"/>
                    <a:pt x="9936" y="2338"/>
                    <a:pt x="993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CBEB00FE-388A-C45A-F26D-A051CD8B6F18}"/>
                </a:ext>
              </a:extLst>
            </p:cNvPr>
            <p:cNvSpPr/>
            <p:nvPr/>
          </p:nvSpPr>
          <p:spPr>
            <a:xfrm>
              <a:off x="11511814" y="2301078"/>
              <a:ext cx="9775" cy="9775"/>
            </a:xfrm>
            <a:custGeom>
              <a:avLst/>
              <a:gdLst>
                <a:gd name="connsiteX0" fmla="*/ 9946 w 9775"/>
                <a:gd name="connsiteY0" fmla="*/ 5038 h 9775"/>
                <a:gd name="connsiteX1" fmla="*/ 5058 w 9775"/>
                <a:gd name="connsiteY1" fmla="*/ 9926 h 9775"/>
                <a:gd name="connsiteX2" fmla="*/ 170 w 9775"/>
                <a:gd name="connsiteY2" fmla="*/ 5038 h 9775"/>
                <a:gd name="connsiteX3" fmla="*/ 5058 w 9775"/>
                <a:gd name="connsiteY3" fmla="*/ 150 h 9775"/>
                <a:gd name="connsiteX4" fmla="*/ 994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46" y="5038"/>
                  </a:moveTo>
                  <a:cubicBezTo>
                    <a:pt x="9946" y="7737"/>
                    <a:pt x="7757" y="9926"/>
                    <a:pt x="5058" y="9926"/>
                  </a:cubicBezTo>
                  <a:cubicBezTo>
                    <a:pt x="2358" y="9926"/>
                    <a:pt x="170" y="7737"/>
                    <a:pt x="170" y="5038"/>
                  </a:cubicBezTo>
                  <a:cubicBezTo>
                    <a:pt x="170" y="2338"/>
                    <a:pt x="2358" y="150"/>
                    <a:pt x="5058" y="150"/>
                  </a:cubicBezTo>
                  <a:cubicBezTo>
                    <a:pt x="7757" y="150"/>
                    <a:pt x="9946" y="2338"/>
                    <a:pt x="994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753375C5-D77E-4AE2-BF87-C1D0F8E7A9FA}"/>
                </a:ext>
              </a:extLst>
            </p:cNvPr>
            <p:cNvSpPr/>
            <p:nvPr/>
          </p:nvSpPr>
          <p:spPr>
            <a:xfrm>
              <a:off x="11560693" y="2301078"/>
              <a:ext cx="9775" cy="9775"/>
            </a:xfrm>
            <a:custGeom>
              <a:avLst/>
              <a:gdLst>
                <a:gd name="connsiteX0" fmla="*/ 9956 w 9775"/>
                <a:gd name="connsiteY0" fmla="*/ 5038 h 9775"/>
                <a:gd name="connsiteX1" fmla="*/ 5068 w 9775"/>
                <a:gd name="connsiteY1" fmla="*/ 9926 h 9775"/>
                <a:gd name="connsiteX2" fmla="*/ 180 w 9775"/>
                <a:gd name="connsiteY2" fmla="*/ 5038 h 9775"/>
                <a:gd name="connsiteX3" fmla="*/ 5068 w 9775"/>
                <a:gd name="connsiteY3" fmla="*/ 150 h 9775"/>
                <a:gd name="connsiteX4" fmla="*/ 995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56" y="5038"/>
                  </a:moveTo>
                  <a:cubicBezTo>
                    <a:pt x="9956" y="7737"/>
                    <a:pt x="7767" y="9926"/>
                    <a:pt x="5068" y="9926"/>
                  </a:cubicBezTo>
                  <a:cubicBezTo>
                    <a:pt x="2368" y="9926"/>
                    <a:pt x="180" y="7737"/>
                    <a:pt x="180" y="5038"/>
                  </a:cubicBezTo>
                  <a:cubicBezTo>
                    <a:pt x="180" y="2338"/>
                    <a:pt x="2368" y="150"/>
                    <a:pt x="5068" y="150"/>
                  </a:cubicBezTo>
                  <a:cubicBezTo>
                    <a:pt x="7767" y="150"/>
                    <a:pt x="9956" y="2338"/>
                    <a:pt x="995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97C3C5B1-36EA-5169-DF25-E9106444444B}"/>
                </a:ext>
              </a:extLst>
            </p:cNvPr>
            <p:cNvSpPr/>
            <p:nvPr/>
          </p:nvSpPr>
          <p:spPr>
            <a:xfrm>
              <a:off x="11609571" y="2301078"/>
              <a:ext cx="9775" cy="9775"/>
            </a:xfrm>
            <a:custGeom>
              <a:avLst/>
              <a:gdLst>
                <a:gd name="connsiteX0" fmla="*/ 9966 w 9775"/>
                <a:gd name="connsiteY0" fmla="*/ 5038 h 9775"/>
                <a:gd name="connsiteX1" fmla="*/ 5078 w 9775"/>
                <a:gd name="connsiteY1" fmla="*/ 9926 h 9775"/>
                <a:gd name="connsiteX2" fmla="*/ 190 w 9775"/>
                <a:gd name="connsiteY2" fmla="*/ 5038 h 9775"/>
                <a:gd name="connsiteX3" fmla="*/ 5078 w 9775"/>
                <a:gd name="connsiteY3" fmla="*/ 150 h 9775"/>
                <a:gd name="connsiteX4" fmla="*/ 996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66" y="5038"/>
                  </a:moveTo>
                  <a:cubicBezTo>
                    <a:pt x="9966" y="7737"/>
                    <a:pt x="7777" y="9926"/>
                    <a:pt x="5078" y="9926"/>
                  </a:cubicBezTo>
                  <a:cubicBezTo>
                    <a:pt x="2378" y="9926"/>
                    <a:pt x="190" y="7737"/>
                    <a:pt x="190" y="5038"/>
                  </a:cubicBezTo>
                  <a:cubicBezTo>
                    <a:pt x="190" y="2338"/>
                    <a:pt x="2378" y="150"/>
                    <a:pt x="5078" y="150"/>
                  </a:cubicBezTo>
                  <a:cubicBezTo>
                    <a:pt x="7777" y="150"/>
                    <a:pt x="9966" y="2338"/>
                    <a:pt x="996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CFAFBF21-B7CA-F36D-34A7-67DA0F63D0A6}"/>
                </a:ext>
              </a:extLst>
            </p:cNvPr>
            <p:cNvSpPr/>
            <p:nvPr/>
          </p:nvSpPr>
          <p:spPr>
            <a:xfrm>
              <a:off x="11658449" y="2301078"/>
              <a:ext cx="9775" cy="9775"/>
            </a:xfrm>
            <a:custGeom>
              <a:avLst/>
              <a:gdLst>
                <a:gd name="connsiteX0" fmla="*/ 9976 w 9775"/>
                <a:gd name="connsiteY0" fmla="*/ 5038 h 9775"/>
                <a:gd name="connsiteX1" fmla="*/ 5088 w 9775"/>
                <a:gd name="connsiteY1" fmla="*/ 9926 h 9775"/>
                <a:gd name="connsiteX2" fmla="*/ 200 w 9775"/>
                <a:gd name="connsiteY2" fmla="*/ 5038 h 9775"/>
                <a:gd name="connsiteX3" fmla="*/ 5088 w 9775"/>
                <a:gd name="connsiteY3" fmla="*/ 150 h 9775"/>
                <a:gd name="connsiteX4" fmla="*/ 997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76" y="5038"/>
                  </a:moveTo>
                  <a:cubicBezTo>
                    <a:pt x="9976" y="7737"/>
                    <a:pt x="7787" y="9926"/>
                    <a:pt x="5088" y="9926"/>
                  </a:cubicBezTo>
                  <a:cubicBezTo>
                    <a:pt x="2388" y="9926"/>
                    <a:pt x="200" y="7737"/>
                    <a:pt x="200" y="5038"/>
                  </a:cubicBezTo>
                  <a:cubicBezTo>
                    <a:pt x="200" y="2338"/>
                    <a:pt x="2388" y="150"/>
                    <a:pt x="5088" y="150"/>
                  </a:cubicBezTo>
                  <a:cubicBezTo>
                    <a:pt x="7787" y="150"/>
                    <a:pt x="9976" y="2338"/>
                    <a:pt x="997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270E54EE-9601-61A3-F107-65DB739ABA99}"/>
                </a:ext>
              </a:extLst>
            </p:cNvPr>
            <p:cNvSpPr/>
            <p:nvPr/>
          </p:nvSpPr>
          <p:spPr>
            <a:xfrm>
              <a:off x="11707328" y="2301078"/>
              <a:ext cx="9775" cy="9775"/>
            </a:xfrm>
            <a:custGeom>
              <a:avLst/>
              <a:gdLst>
                <a:gd name="connsiteX0" fmla="*/ 9986 w 9775"/>
                <a:gd name="connsiteY0" fmla="*/ 5038 h 9775"/>
                <a:gd name="connsiteX1" fmla="*/ 5098 w 9775"/>
                <a:gd name="connsiteY1" fmla="*/ 9926 h 9775"/>
                <a:gd name="connsiteX2" fmla="*/ 210 w 9775"/>
                <a:gd name="connsiteY2" fmla="*/ 5038 h 9775"/>
                <a:gd name="connsiteX3" fmla="*/ 5098 w 9775"/>
                <a:gd name="connsiteY3" fmla="*/ 150 h 9775"/>
                <a:gd name="connsiteX4" fmla="*/ 998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86" y="5038"/>
                  </a:moveTo>
                  <a:cubicBezTo>
                    <a:pt x="9986" y="7737"/>
                    <a:pt x="7797" y="9926"/>
                    <a:pt x="5098" y="9926"/>
                  </a:cubicBezTo>
                  <a:cubicBezTo>
                    <a:pt x="2398" y="9926"/>
                    <a:pt x="210" y="7737"/>
                    <a:pt x="210" y="5038"/>
                  </a:cubicBezTo>
                  <a:cubicBezTo>
                    <a:pt x="210" y="2338"/>
                    <a:pt x="2398" y="150"/>
                    <a:pt x="5098" y="150"/>
                  </a:cubicBezTo>
                  <a:cubicBezTo>
                    <a:pt x="7797" y="150"/>
                    <a:pt x="9986" y="2338"/>
                    <a:pt x="998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C6085A6B-297C-0548-54BD-42E99AF50F13}"/>
                </a:ext>
              </a:extLst>
            </p:cNvPr>
            <p:cNvSpPr/>
            <p:nvPr/>
          </p:nvSpPr>
          <p:spPr>
            <a:xfrm>
              <a:off x="11756206" y="2301078"/>
              <a:ext cx="9775" cy="9775"/>
            </a:xfrm>
            <a:custGeom>
              <a:avLst/>
              <a:gdLst>
                <a:gd name="connsiteX0" fmla="*/ 9996 w 9775"/>
                <a:gd name="connsiteY0" fmla="*/ 5038 h 9775"/>
                <a:gd name="connsiteX1" fmla="*/ 5108 w 9775"/>
                <a:gd name="connsiteY1" fmla="*/ 9926 h 9775"/>
                <a:gd name="connsiteX2" fmla="*/ 220 w 9775"/>
                <a:gd name="connsiteY2" fmla="*/ 5038 h 9775"/>
                <a:gd name="connsiteX3" fmla="*/ 5108 w 9775"/>
                <a:gd name="connsiteY3" fmla="*/ 150 h 9775"/>
                <a:gd name="connsiteX4" fmla="*/ 999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9996" y="5038"/>
                  </a:moveTo>
                  <a:cubicBezTo>
                    <a:pt x="9996" y="7737"/>
                    <a:pt x="7807" y="9926"/>
                    <a:pt x="5108" y="9926"/>
                  </a:cubicBezTo>
                  <a:cubicBezTo>
                    <a:pt x="2408" y="9926"/>
                    <a:pt x="220" y="7737"/>
                    <a:pt x="220" y="5038"/>
                  </a:cubicBezTo>
                  <a:cubicBezTo>
                    <a:pt x="220" y="2338"/>
                    <a:pt x="2408" y="150"/>
                    <a:pt x="5108" y="150"/>
                  </a:cubicBezTo>
                  <a:cubicBezTo>
                    <a:pt x="7807" y="150"/>
                    <a:pt x="9996" y="2338"/>
                    <a:pt x="999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2A0D89AA-BF1F-478F-EC45-F6A16F357B86}"/>
                </a:ext>
              </a:extLst>
            </p:cNvPr>
            <p:cNvSpPr/>
            <p:nvPr/>
          </p:nvSpPr>
          <p:spPr>
            <a:xfrm>
              <a:off x="11805084" y="2301078"/>
              <a:ext cx="9775" cy="9775"/>
            </a:xfrm>
            <a:custGeom>
              <a:avLst/>
              <a:gdLst>
                <a:gd name="connsiteX0" fmla="*/ 10006 w 9775"/>
                <a:gd name="connsiteY0" fmla="*/ 5038 h 9775"/>
                <a:gd name="connsiteX1" fmla="*/ 5118 w 9775"/>
                <a:gd name="connsiteY1" fmla="*/ 9926 h 9775"/>
                <a:gd name="connsiteX2" fmla="*/ 230 w 9775"/>
                <a:gd name="connsiteY2" fmla="*/ 5038 h 9775"/>
                <a:gd name="connsiteX3" fmla="*/ 5118 w 9775"/>
                <a:gd name="connsiteY3" fmla="*/ 150 h 9775"/>
                <a:gd name="connsiteX4" fmla="*/ 1000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06" y="5038"/>
                  </a:moveTo>
                  <a:cubicBezTo>
                    <a:pt x="10006" y="7737"/>
                    <a:pt x="7817" y="9926"/>
                    <a:pt x="5118" y="9926"/>
                  </a:cubicBezTo>
                  <a:cubicBezTo>
                    <a:pt x="2418" y="9926"/>
                    <a:pt x="230" y="7737"/>
                    <a:pt x="230" y="5038"/>
                  </a:cubicBezTo>
                  <a:cubicBezTo>
                    <a:pt x="230" y="2338"/>
                    <a:pt x="2418" y="150"/>
                    <a:pt x="5118" y="150"/>
                  </a:cubicBezTo>
                  <a:cubicBezTo>
                    <a:pt x="7817" y="150"/>
                    <a:pt x="10006" y="2338"/>
                    <a:pt x="1000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A77732DB-D1D5-1C16-A3BA-A384377CD085}"/>
                </a:ext>
              </a:extLst>
            </p:cNvPr>
            <p:cNvSpPr/>
            <p:nvPr/>
          </p:nvSpPr>
          <p:spPr>
            <a:xfrm>
              <a:off x="11853963" y="2301078"/>
              <a:ext cx="9775" cy="9775"/>
            </a:xfrm>
            <a:custGeom>
              <a:avLst/>
              <a:gdLst>
                <a:gd name="connsiteX0" fmla="*/ 10016 w 9775"/>
                <a:gd name="connsiteY0" fmla="*/ 5038 h 9775"/>
                <a:gd name="connsiteX1" fmla="*/ 5128 w 9775"/>
                <a:gd name="connsiteY1" fmla="*/ 9926 h 9775"/>
                <a:gd name="connsiteX2" fmla="*/ 240 w 9775"/>
                <a:gd name="connsiteY2" fmla="*/ 5038 h 9775"/>
                <a:gd name="connsiteX3" fmla="*/ 5128 w 9775"/>
                <a:gd name="connsiteY3" fmla="*/ 150 h 9775"/>
                <a:gd name="connsiteX4" fmla="*/ 1001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16" y="5038"/>
                  </a:moveTo>
                  <a:cubicBezTo>
                    <a:pt x="10016" y="7737"/>
                    <a:pt x="7827" y="9926"/>
                    <a:pt x="5128" y="9926"/>
                  </a:cubicBezTo>
                  <a:cubicBezTo>
                    <a:pt x="2428" y="9926"/>
                    <a:pt x="240" y="7737"/>
                    <a:pt x="240" y="5038"/>
                  </a:cubicBezTo>
                  <a:cubicBezTo>
                    <a:pt x="240" y="2338"/>
                    <a:pt x="2428" y="150"/>
                    <a:pt x="5128" y="150"/>
                  </a:cubicBezTo>
                  <a:cubicBezTo>
                    <a:pt x="7827" y="150"/>
                    <a:pt x="10016" y="2338"/>
                    <a:pt x="1001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8CCA780B-06D5-4CF3-05DC-9195D3AD376C}"/>
                </a:ext>
              </a:extLst>
            </p:cNvPr>
            <p:cNvSpPr/>
            <p:nvPr/>
          </p:nvSpPr>
          <p:spPr>
            <a:xfrm>
              <a:off x="11902841" y="2301078"/>
              <a:ext cx="9775" cy="9775"/>
            </a:xfrm>
            <a:custGeom>
              <a:avLst/>
              <a:gdLst>
                <a:gd name="connsiteX0" fmla="*/ 10026 w 9775"/>
                <a:gd name="connsiteY0" fmla="*/ 5038 h 9775"/>
                <a:gd name="connsiteX1" fmla="*/ 5138 w 9775"/>
                <a:gd name="connsiteY1" fmla="*/ 9926 h 9775"/>
                <a:gd name="connsiteX2" fmla="*/ 250 w 9775"/>
                <a:gd name="connsiteY2" fmla="*/ 5038 h 9775"/>
                <a:gd name="connsiteX3" fmla="*/ 5138 w 9775"/>
                <a:gd name="connsiteY3" fmla="*/ 150 h 9775"/>
                <a:gd name="connsiteX4" fmla="*/ 1002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26" y="5038"/>
                  </a:moveTo>
                  <a:cubicBezTo>
                    <a:pt x="10026" y="7737"/>
                    <a:pt x="7837" y="9926"/>
                    <a:pt x="5138" y="9926"/>
                  </a:cubicBezTo>
                  <a:cubicBezTo>
                    <a:pt x="2438" y="9926"/>
                    <a:pt x="250" y="7737"/>
                    <a:pt x="250" y="5038"/>
                  </a:cubicBezTo>
                  <a:cubicBezTo>
                    <a:pt x="250" y="2338"/>
                    <a:pt x="2438" y="150"/>
                    <a:pt x="5138" y="150"/>
                  </a:cubicBezTo>
                  <a:cubicBezTo>
                    <a:pt x="7837" y="150"/>
                    <a:pt x="10026" y="2338"/>
                    <a:pt x="1002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9061A5DC-E214-6A93-6E8C-85BED2419A2B}"/>
                </a:ext>
              </a:extLst>
            </p:cNvPr>
            <p:cNvSpPr/>
            <p:nvPr/>
          </p:nvSpPr>
          <p:spPr>
            <a:xfrm>
              <a:off x="11951719" y="2301078"/>
              <a:ext cx="9775" cy="9775"/>
            </a:xfrm>
            <a:custGeom>
              <a:avLst/>
              <a:gdLst>
                <a:gd name="connsiteX0" fmla="*/ 10036 w 9775"/>
                <a:gd name="connsiteY0" fmla="*/ 5038 h 9775"/>
                <a:gd name="connsiteX1" fmla="*/ 5148 w 9775"/>
                <a:gd name="connsiteY1" fmla="*/ 9926 h 9775"/>
                <a:gd name="connsiteX2" fmla="*/ 260 w 9775"/>
                <a:gd name="connsiteY2" fmla="*/ 5038 h 9775"/>
                <a:gd name="connsiteX3" fmla="*/ 5148 w 9775"/>
                <a:gd name="connsiteY3" fmla="*/ 150 h 9775"/>
                <a:gd name="connsiteX4" fmla="*/ 1003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36" y="5038"/>
                  </a:moveTo>
                  <a:cubicBezTo>
                    <a:pt x="10036" y="7737"/>
                    <a:pt x="7847" y="9926"/>
                    <a:pt x="5148" y="9926"/>
                  </a:cubicBezTo>
                  <a:cubicBezTo>
                    <a:pt x="2448" y="9926"/>
                    <a:pt x="260" y="7737"/>
                    <a:pt x="260" y="5038"/>
                  </a:cubicBezTo>
                  <a:cubicBezTo>
                    <a:pt x="260" y="2338"/>
                    <a:pt x="2448" y="150"/>
                    <a:pt x="5148" y="150"/>
                  </a:cubicBezTo>
                  <a:cubicBezTo>
                    <a:pt x="7847" y="150"/>
                    <a:pt x="10036" y="2338"/>
                    <a:pt x="1003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406F4A8-266C-711A-B01E-70F7608B5766}"/>
                </a:ext>
              </a:extLst>
            </p:cNvPr>
            <p:cNvSpPr/>
            <p:nvPr/>
          </p:nvSpPr>
          <p:spPr>
            <a:xfrm>
              <a:off x="12000598" y="2301078"/>
              <a:ext cx="9775" cy="9775"/>
            </a:xfrm>
            <a:custGeom>
              <a:avLst/>
              <a:gdLst>
                <a:gd name="connsiteX0" fmla="*/ 10046 w 9775"/>
                <a:gd name="connsiteY0" fmla="*/ 5038 h 9775"/>
                <a:gd name="connsiteX1" fmla="*/ 5158 w 9775"/>
                <a:gd name="connsiteY1" fmla="*/ 9926 h 9775"/>
                <a:gd name="connsiteX2" fmla="*/ 270 w 9775"/>
                <a:gd name="connsiteY2" fmla="*/ 5038 h 9775"/>
                <a:gd name="connsiteX3" fmla="*/ 5158 w 9775"/>
                <a:gd name="connsiteY3" fmla="*/ 150 h 9775"/>
                <a:gd name="connsiteX4" fmla="*/ 1004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46" y="5038"/>
                  </a:moveTo>
                  <a:cubicBezTo>
                    <a:pt x="10046" y="7737"/>
                    <a:pt x="7857" y="9926"/>
                    <a:pt x="5158" y="9926"/>
                  </a:cubicBezTo>
                  <a:cubicBezTo>
                    <a:pt x="2458" y="9926"/>
                    <a:pt x="270" y="7737"/>
                    <a:pt x="270" y="5038"/>
                  </a:cubicBezTo>
                  <a:cubicBezTo>
                    <a:pt x="270" y="2338"/>
                    <a:pt x="2458" y="150"/>
                    <a:pt x="5158" y="150"/>
                  </a:cubicBezTo>
                  <a:cubicBezTo>
                    <a:pt x="7857" y="150"/>
                    <a:pt x="10046" y="2338"/>
                    <a:pt x="1004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7CF503CE-75D0-2425-E6B3-842476734939}"/>
                </a:ext>
              </a:extLst>
            </p:cNvPr>
            <p:cNvSpPr/>
            <p:nvPr/>
          </p:nvSpPr>
          <p:spPr>
            <a:xfrm>
              <a:off x="12049476" y="2301078"/>
              <a:ext cx="9775" cy="9775"/>
            </a:xfrm>
            <a:custGeom>
              <a:avLst/>
              <a:gdLst>
                <a:gd name="connsiteX0" fmla="*/ 10056 w 9775"/>
                <a:gd name="connsiteY0" fmla="*/ 5038 h 9775"/>
                <a:gd name="connsiteX1" fmla="*/ 5168 w 9775"/>
                <a:gd name="connsiteY1" fmla="*/ 9926 h 9775"/>
                <a:gd name="connsiteX2" fmla="*/ 280 w 9775"/>
                <a:gd name="connsiteY2" fmla="*/ 5038 h 9775"/>
                <a:gd name="connsiteX3" fmla="*/ 5168 w 9775"/>
                <a:gd name="connsiteY3" fmla="*/ 150 h 9775"/>
                <a:gd name="connsiteX4" fmla="*/ 1005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56" y="5038"/>
                  </a:moveTo>
                  <a:cubicBezTo>
                    <a:pt x="10056" y="7737"/>
                    <a:pt x="7867" y="9926"/>
                    <a:pt x="5168" y="9926"/>
                  </a:cubicBezTo>
                  <a:cubicBezTo>
                    <a:pt x="2468" y="9926"/>
                    <a:pt x="280" y="7737"/>
                    <a:pt x="280" y="5038"/>
                  </a:cubicBezTo>
                  <a:cubicBezTo>
                    <a:pt x="280" y="2338"/>
                    <a:pt x="2468" y="150"/>
                    <a:pt x="5168" y="150"/>
                  </a:cubicBezTo>
                  <a:cubicBezTo>
                    <a:pt x="7867" y="150"/>
                    <a:pt x="10056" y="2338"/>
                    <a:pt x="1005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0AE3F8B6-AA23-8F01-724B-600EE0A4C494}"/>
                </a:ext>
              </a:extLst>
            </p:cNvPr>
            <p:cNvSpPr/>
            <p:nvPr/>
          </p:nvSpPr>
          <p:spPr>
            <a:xfrm>
              <a:off x="12098354" y="2301078"/>
              <a:ext cx="9775" cy="9775"/>
            </a:xfrm>
            <a:custGeom>
              <a:avLst/>
              <a:gdLst>
                <a:gd name="connsiteX0" fmla="*/ 10066 w 9775"/>
                <a:gd name="connsiteY0" fmla="*/ 5038 h 9775"/>
                <a:gd name="connsiteX1" fmla="*/ 5178 w 9775"/>
                <a:gd name="connsiteY1" fmla="*/ 9926 h 9775"/>
                <a:gd name="connsiteX2" fmla="*/ 290 w 9775"/>
                <a:gd name="connsiteY2" fmla="*/ 5038 h 9775"/>
                <a:gd name="connsiteX3" fmla="*/ 5178 w 9775"/>
                <a:gd name="connsiteY3" fmla="*/ 150 h 9775"/>
                <a:gd name="connsiteX4" fmla="*/ 1006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66" y="5038"/>
                  </a:moveTo>
                  <a:cubicBezTo>
                    <a:pt x="10066" y="7737"/>
                    <a:pt x="7877" y="9926"/>
                    <a:pt x="5178" y="9926"/>
                  </a:cubicBezTo>
                  <a:cubicBezTo>
                    <a:pt x="2478" y="9926"/>
                    <a:pt x="290" y="7737"/>
                    <a:pt x="290" y="5038"/>
                  </a:cubicBezTo>
                  <a:cubicBezTo>
                    <a:pt x="290" y="2338"/>
                    <a:pt x="2478" y="150"/>
                    <a:pt x="5178" y="150"/>
                  </a:cubicBezTo>
                  <a:cubicBezTo>
                    <a:pt x="7877" y="150"/>
                    <a:pt x="10066" y="2338"/>
                    <a:pt x="1006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1DF5D861-0AD3-4C47-8DA1-ECCC50B9D469}"/>
                </a:ext>
              </a:extLst>
            </p:cNvPr>
            <p:cNvSpPr/>
            <p:nvPr/>
          </p:nvSpPr>
          <p:spPr>
            <a:xfrm>
              <a:off x="12147233" y="2301078"/>
              <a:ext cx="9775" cy="9775"/>
            </a:xfrm>
            <a:custGeom>
              <a:avLst/>
              <a:gdLst>
                <a:gd name="connsiteX0" fmla="*/ 10076 w 9775"/>
                <a:gd name="connsiteY0" fmla="*/ 5038 h 9775"/>
                <a:gd name="connsiteX1" fmla="*/ 5188 w 9775"/>
                <a:gd name="connsiteY1" fmla="*/ 9926 h 9775"/>
                <a:gd name="connsiteX2" fmla="*/ 300 w 9775"/>
                <a:gd name="connsiteY2" fmla="*/ 5038 h 9775"/>
                <a:gd name="connsiteX3" fmla="*/ 5188 w 9775"/>
                <a:gd name="connsiteY3" fmla="*/ 150 h 9775"/>
                <a:gd name="connsiteX4" fmla="*/ 10076 w 9775"/>
                <a:gd name="connsiteY4" fmla="*/ 5038 h 9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5" h="9775">
                  <a:moveTo>
                    <a:pt x="10076" y="5038"/>
                  </a:moveTo>
                  <a:cubicBezTo>
                    <a:pt x="10076" y="7737"/>
                    <a:pt x="7887" y="9926"/>
                    <a:pt x="5188" y="9926"/>
                  </a:cubicBezTo>
                  <a:cubicBezTo>
                    <a:pt x="2488" y="9926"/>
                    <a:pt x="300" y="7737"/>
                    <a:pt x="300" y="5038"/>
                  </a:cubicBezTo>
                  <a:cubicBezTo>
                    <a:pt x="300" y="2338"/>
                    <a:pt x="2488" y="150"/>
                    <a:pt x="5188" y="150"/>
                  </a:cubicBezTo>
                  <a:cubicBezTo>
                    <a:pt x="7887" y="150"/>
                    <a:pt x="10076" y="2338"/>
                    <a:pt x="10076" y="5038"/>
                  </a:cubicBezTo>
                  <a:close/>
                </a:path>
              </a:pathLst>
            </a:custGeom>
            <a:grpFill/>
            <a:ln w="48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3" name="Slide Number Placeholder 5">
            <a:extLst>
              <a:ext uri="{FF2B5EF4-FFF2-40B4-BE49-F238E27FC236}">
                <a16:creationId xmlns:a16="http://schemas.microsoft.com/office/drawing/2014/main" id="{F038A9D6-FB45-D3D0-3B31-F907073BDA26}"/>
              </a:ext>
            </a:extLst>
          </p:cNvPr>
          <p:cNvSpPr txBox="1"/>
          <p:nvPr userDrawn="1"/>
        </p:nvSpPr>
        <p:spPr>
          <a:xfrm>
            <a:off x="11490976" y="6312413"/>
            <a:ext cx="390103" cy="254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800" b="1">
                <a:solidFill>
                  <a:schemeClr val="accen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07CDADC-9C7F-4AE2-9073-56EBA64A87C0}" type="slidenum">
              <a:rPr lang="en-US" smtClean="0"/>
              <a:pPr lvl="0"/>
              <a:t>‹#›</a:t>
            </a:fld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CB55A48-C384-6097-704F-5C091E447A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4179" y="2727840"/>
            <a:ext cx="2470680" cy="38705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www.anblicks.com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20D9E-5ACB-94E7-4CAD-A15BD9E1E9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171" y="1604700"/>
            <a:ext cx="4923595" cy="726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E941F2-A37C-1899-BA00-1DE9D979CC2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922" y="2736966"/>
            <a:ext cx="446465" cy="476564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7A93A2B-1E31-2536-C855-4049E10E1A7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0" y="2732659"/>
            <a:ext cx="487414" cy="527475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D0AD710-4791-F913-8CE7-46E02111CFA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1" y="593858"/>
            <a:ext cx="2018060" cy="5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3527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>
            <a:spLocks noGrp="1"/>
          </p:cNvSpPr>
          <p:nvPr>
            <p:ph type="body" idx="1"/>
          </p:nvPr>
        </p:nvSpPr>
        <p:spPr>
          <a:xfrm>
            <a:off x="220979" y="944040"/>
            <a:ext cx="5798822" cy="545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2"/>
          </p:nvPr>
        </p:nvSpPr>
        <p:spPr>
          <a:xfrm>
            <a:off x="6172200" y="944040"/>
            <a:ext cx="5798820" cy="5452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dk2"/>
                </a:solidFill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–"/>
              <a:defRPr>
                <a:solidFill>
                  <a:schemeClr val="dk2"/>
                </a:solidFill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–"/>
              <a:defRPr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title"/>
          </p:nvPr>
        </p:nvSpPr>
        <p:spPr>
          <a:xfrm>
            <a:off x="220980" y="52547"/>
            <a:ext cx="11750040" cy="68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 panose="000006000000000000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/>
          <p:nvPr/>
        </p:nvSpPr>
        <p:spPr>
          <a:xfrm>
            <a:off x="2082626" y="6565727"/>
            <a:ext cx="9685376" cy="14400"/>
          </a:xfrm>
          <a:prstGeom prst="rect">
            <a:avLst/>
          </a:prstGeom>
          <a:solidFill>
            <a:srgbClr val="E6EC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" name="Google Shape;37;p26"/>
          <p:cNvSpPr/>
          <p:nvPr/>
        </p:nvSpPr>
        <p:spPr>
          <a:xfrm>
            <a:off x="11548359" y="6565727"/>
            <a:ext cx="333179" cy="292273"/>
          </a:xfrm>
          <a:prstGeom prst="rect">
            <a:avLst/>
          </a:prstGeom>
          <a:solidFill>
            <a:srgbClr val="154A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8" name="Google Shape;38;p26"/>
          <p:cNvSpPr txBox="1"/>
          <p:nvPr/>
        </p:nvSpPr>
        <p:spPr>
          <a:xfrm>
            <a:off x="11518912" y="6520278"/>
            <a:ext cx="387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39" name="Google Shape;39;p26"/>
          <p:cNvGrpSpPr/>
          <p:nvPr/>
        </p:nvGrpSpPr>
        <p:grpSpPr>
          <a:xfrm>
            <a:off x="320054" y="6430865"/>
            <a:ext cx="1951240" cy="230977"/>
            <a:chOff x="320054" y="6507065"/>
            <a:chExt cx="1951240" cy="230977"/>
          </a:xfrm>
        </p:grpSpPr>
        <p:sp>
          <p:nvSpPr>
            <p:cNvPr id="40" name="Google Shape;40;p26"/>
            <p:cNvSpPr txBox="1"/>
            <p:nvPr/>
          </p:nvSpPr>
          <p:spPr>
            <a:xfrm>
              <a:off x="518698" y="6522777"/>
              <a:ext cx="1752596" cy="215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US" sz="800" b="0" i="0" u="none" strike="noStrike" cap="none">
                  <a:solidFill>
                    <a:srgbClr val="154A86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© Anblicks. All Rights Reserved</a:t>
              </a:r>
              <a:endParaRPr sz="800" b="0" i="0" u="none" strike="noStrike" cap="none">
                <a:solidFill>
                  <a:srgbClr val="154A8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41" name="Google Shape;41;p26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26"/>
          <p:cNvSpPr/>
          <p:nvPr/>
        </p:nvSpPr>
        <p:spPr>
          <a:xfrm>
            <a:off x="320717" y="732695"/>
            <a:ext cx="74846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Slide">
  <p:cSld name="Black Slid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8" descr="A picture containing shap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-5400000">
            <a:off x="-1813204" y="1720953"/>
            <a:ext cx="7134608" cy="36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8" descr="A picture containing microphone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172803" y="1641957"/>
            <a:ext cx="3705432" cy="347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27548" y="754701"/>
            <a:ext cx="2536905" cy="821612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8"/>
          <p:cNvSpPr/>
          <p:nvPr/>
        </p:nvSpPr>
        <p:spPr>
          <a:xfrm>
            <a:off x="5675269" y="3666019"/>
            <a:ext cx="841463" cy="66040"/>
          </a:xfrm>
          <a:prstGeom prst="rect">
            <a:avLst/>
          </a:prstGeom>
          <a:solidFill>
            <a:srgbClr val="E10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9" name="Google Shape;49;p28"/>
          <p:cNvSpPr txBox="1"/>
          <p:nvPr/>
        </p:nvSpPr>
        <p:spPr>
          <a:xfrm>
            <a:off x="3881391" y="2331014"/>
            <a:ext cx="4429218" cy="140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 SemiBold" panose="00000600000000000000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Montserrat SemiBold" panose="00000600000000000000"/>
                <a:ea typeface="Montserrat SemiBold" panose="00000600000000000000"/>
                <a:cs typeface="Montserrat SemiBold" panose="00000600000000000000"/>
                <a:sym typeface="Montserrat SemiBold" panose="00000600000000000000"/>
              </a:rPr>
              <a:t>Thank You</a:t>
            </a:r>
            <a:endParaRPr sz="4000" b="1" i="0" u="none" strike="noStrike" cap="none">
              <a:solidFill>
                <a:schemeClr val="dk1"/>
              </a:solidFill>
              <a:latin typeface="Montserrat SemiBold" panose="00000600000000000000"/>
              <a:ea typeface="Montserrat SemiBold" panose="00000600000000000000"/>
              <a:cs typeface="Montserrat SemiBold" panose="00000600000000000000"/>
              <a:sym typeface="Montserrat SemiBold" panose="00000600000000000000"/>
            </a:endParaRPr>
          </a:p>
        </p:txBody>
      </p:sp>
      <p:sp>
        <p:nvSpPr>
          <p:cNvPr id="50" name="Google Shape;50;p28"/>
          <p:cNvSpPr txBox="1"/>
          <p:nvPr/>
        </p:nvSpPr>
        <p:spPr>
          <a:xfrm>
            <a:off x="6532790" y="4096660"/>
            <a:ext cx="1859125" cy="28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sales@anblicks.com</a:t>
            </a:r>
            <a:endParaRPr sz="1200" b="0" i="0" u="none" strike="noStrike" cap="none">
              <a:solidFill>
                <a:schemeClr val="dk2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51" name="Google Shape;51;p28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88515" y="4116675"/>
            <a:ext cx="236208" cy="236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28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254490" y="4125463"/>
            <a:ext cx="230638" cy="23063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8"/>
          <p:cNvSpPr txBox="1"/>
          <p:nvPr/>
        </p:nvSpPr>
        <p:spPr>
          <a:xfrm>
            <a:off x="4566815" y="4102740"/>
            <a:ext cx="1859125" cy="28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www.anblicks.com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1">
  <p:cSld name="Title Slide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2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9"/>
          <p:cNvSpPr txBox="1">
            <a:spLocks noGrp="1"/>
          </p:cNvSpPr>
          <p:nvPr>
            <p:ph type="ctrTitle"/>
          </p:nvPr>
        </p:nvSpPr>
        <p:spPr>
          <a:xfrm>
            <a:off x="973367" y="1880500"/>
            <a:ext cx="10245266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SemiBold" panose="000006000000000000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/>
          <p:nvPr/>
        </p:nvSpPr>
        <p:spPr>
          <a:xfrm rot="-5400000">
            <a:off x="6057900" y="2492944"/>
            <a:ext cx="76200" cy="590550"/>
          </a:xfrm>
          <a:prstGeom prst="rect">
            <a:avLst/>
          </a:prstGeom>
          <a:solidFill>
            <a:srgbClr val="E10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58" name="Google Shape;58;p29"/>
          <p:cNvGrpSpPr/>
          <p:nvPr/>
        </p:nvGrpSpPr>
        <p:grpSpPr>
          <a:xfrm>
            <a:off x="4860945" y="509799"/>
            <a:ext cx="2470111" cy="800435"/>
            <a:chOff x="510277" y="509799"/>
            <a:chExt cx="2470111" cy="800435"/>
          </a:xfrm>
        </p:grpSpPr>
        <p:grpSp>
          <p:nvGrpSpPr>
            <p:cNvPr id="59" name="Google Shape;59;p29"/>
            <p:cNvGrpSpPr/>
            <p:nvPr/>
          </p:nvGrpSpPr>
          <p:grpSpPr>
            <a:xfrm>
              <a:off x="629617" y="1168573"/>
              <a:ext cx="2340903" cy="141661"/>
              <a:chOff x="629617" y="1168573"/>
              <a:chExt cx="2340903" cy="141661"/>
            </a:xfrm>
          </p:grpSpPr>
          <p:sp>
            <p:nvSpPr>
              <p:cNvPr id="60" name="Google Shape;60;p29"/>
              <p:cNvSpPr/>
              <p:nvPr/>
            </p:nvSpPr>
            <p:spPr>
              <a:xfrm>
                <a:off x="629617" y="1176633"/>
                <a:ext cx="74849" cy="104824"/>
              </a:xfrm>
              <a:custGeom>
                <a:avLst/>
                <a:gdLst/>
                <a:ahLst/>
                <a:cxnLst/>
                <a:rect l="l" t="t" r="r" b="b"/>
                <a:pathLst>
                  <a:path w="74849" h="104824" extrusionOk="0">
                    <a:moveTo>
                      <a:pt x="43968" y="63977"/>
                    </a:moveTo>
                    <a:lnTo>
                      <a:pt x="43968" y="102263"/>
                    </a:lnTo>
                    <a:cubicBezTo>
                      <a:pt x="43975" y="102666"/>
                      <a:pt x="43856" y="103061"/>
                      <a:pt x="43631" y="103393"/>
                    </a:cubicBezTo>
                    <a:cubicBezTo>
                      <a:pt x="43350" y="103760"/>
                      <a:pt x="42957" y="104028"/>
                      <a:pt x="42515" y="104158"/>
                    </a:cubicBezTo>
                    <a:cubicBezTo>
                      <a:pt x="41813" y="104381"/>
                      <a:pt x="41090" y="104538"/>
                      <a:pt x="40360" y="104628"/>
                    </a:cubicBezTo>
                    <a:cubicBezTo>
                      <a:pt x="39280" y="104780"/>
                      <a:pt x="38192" y="104850"/>
                      <a:pt x="37104" y="104839"/>
                    </a:cubicBezTo>
                    <a:cubicBezTo>
                      <a:pt x="35988" y="104853"/>
                      <a:pt x="34879" y="104782"/>
                      <a:pt x="33777" y="104628"/>
                    </a:cubicBezTo>
                    <a:cubicBezTo>
                      <a:pt x="33054" y="104533"/>
                      <a:pt x="32338" y="104375"/>
                      <a:pt x="31637" y="104158"/>
                    </a:cubicBezTo>
                    <a:cubicBezTo>
                      <a:pt x="31173" y="104035"/>
                      <a:pt x="30766" y="103767"/>
                      <a:pt x="30464" y="103393"/>
                    </a:cubicBezTo>
                    <a:cubicBezTo>
                      <a:pt x="30247" y="103057"/>
                      <a:pt x="30135" y="102663"/>
                      <a:pt x="30142" y="102263"/>
                    </a:cubicBezTo>
                    <a:lnTo>
                      <a:pt x="30142" y="63977"/>
                    </a:lnTo>
                    <a:lnTo>
                      <a:pt x="777" y="5409"/>
                    </a:lnTo>
                    <a:cubicBezTo>
                      <a:pt x="299" y="4491"/>
                      <a:pt x="-66" y="3521"/>
                      <a:pt x="-311" y="2517"/>
                    </a:cubicBezTo>
                    <a:cubicBezTo>
                      <a:pt x="-480" y="1952"/>
                      <a:pt x="-332" y="1339"/>
                      <a:pt x="82" y="917"/>
                    </a:cubicBezTo>
                    <a:cubicBezTo>
                      <a:pt x="721" y="468"/>
                      <a:pt x="1485" y="223"/>
                      <a:pt x="2265" y="215"/>
                    </a:cubicBezTo>
                    <a:cubicBezTo>
                      <a:pt x="3661" y="87"/>
                      <a:pt x="5072" y="31"/>
                      <a:pt x="6475" y="47"/>
                    </a:cubicBezTo>
                    <a:cubicBezTo>
                      <a:pt x="7774" y="33"/>
                      <a:pt x="9079" y="89"/>
                      <a:pt x="10371" y="215"/>
                    </a:cubicBezTo>
                    <a:cubicBezTo>
                      <a:pt x="11178" y="285"/>
                      <a:pt x="11971" y="433"/>
                      <a:pt x="12750" y="657"/>
                    </a:cubicBezTo>
                    <a:cubicBezTo>
                      <a:pt x="13255" y="790"/>
                      <a:pt x="13704" y="1065"/>
                      <a:pt x="14055" y="1450"/>
                    </a:cubicBezTo>
                    <a:cubicBezTo>
                      <a:pt x="14385" y="1856"/>
                      <a:pt x="14673" y="2299"/>
                      <a:pt x="14905" y="2770"/>
                    </a:cubicBezTo>
                    <a:lnTo>
                      <a:pt x="29264" y="32619"/>
                    </a:lnTo>
                    <a:cubicBezTo>
                      <a:pt x="30598" y="35469"/>
                      <a:pt x="31924" y="38437"/>
                      <a:pt x="33258" y="41539"/>
                    </a:cubicBezTo>
                    <a:cubicBezTo>
                      <a:pt x="34591" y="44642"/>
                      <a:pt x="35946" y="47772"/>
                      <a:pt x="37321" y="50916"/>
                    </a:cubicBezTo>
                    <a:lnTo>
                      <a:pt x="37490" y="50916"/>
                    </a:lnTo>
                    <a:cubicBezTo>
                      <a:pt x="38718" y="47870"/>
                      <a:pt x="39974" y="44829"/>
                      <a:pt x="41273" y="41792"/>
                    </a:cubicBezTo>
                    <a:cubicBezTo>
                      <a:pt x="42578" y="38774"/>
                      <a:pt x="43905" y="35777"/>
                      <a:pt x="45224" y="32844"/>
                    </a:cubicBezTo>
                    <a:lnTo>
                      <a:pt x="59682" y="2826"/>
                    </a:lnTo>
                    <a:cubicBezTo>
                      <a:pt x="59837" y="2334"/>
                      <a:pt x="60068" y="1873"/>
                      <a:pt x="60384" y="1464"/>
                    </a:cubicBezTo>
                    <a:cubicBezTo>
                      <a:pt x="60700" y="1078"/>
                      <a:pt x="61121" y="788"/>
                      <a:pt x="61591" y="629"/>
                    </a:cubicBezTo>
                    <a:cubicBezTo>
                      <a:pt x="62272" y="400"/>
                      <a:pt x="62981" y="252"/>
                      <a:pt x="63697" y="187"/>
                    </a:cubicBezTo>
                    <a:cubicBezTo>
                      <a:pt x="64841" y="63"/>
                      <a:pt x="65999" y="7"/>
                      <a:pt x="67150" y="19"/>
                    </a:cubicBezTo>
                    <a:cubicBezTo>
                      <a:pt x="68666" y="-1"/>
                      <a:pt x="70175" y="69"/>
                      <a:pt x="71684" y="229"/>
                    </a:cubicBezTo>
                    <a:cubicBezTo>
                      <a:pt x="72498" y="266"/>
                      <a:pt x="73284" y="526"/>
                      <a:pt x="73965" y="980"/>
                    </a:cubicBezTo>
                    <a:cubicBezTo>
                      <a:pt x="74400" y="1393"/>
                      <a:pt x="74575" y="2016"/>
                      <a:pt x="74407" y="2594"/>
                    </a:cubicBezTo>
                    <a:cubicBezTo>
                      <a:pt x="74161" y="3571"/>
                      <a:pt x="73796" y="4514"/>
                      <a:pt x="73319" y="540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61" name="Google Shape;61;p29"/>
              <p:cNvSpPr/>
              <p:nvPr/>
            </p:nvSpPr>
            <p:spPr>
              <a:xfrm>
                <a:off x="702111" y="1203143"/>
                <a:ext cx="72242" cy="79409"/>
              </a:xfrm>
              <a:custGeom>
                <a:avLst/>
                <a:gdLst/>
                <a:ahLst/>
                <a:cxnLst/>
                <a:rect l="l" t="t" r="r" b="b"/>
                <a:pathLst>
                  <a:path w="72242" h="79409" extrusionOk="0">
                    <a:moveTo>
                      <a:pt x="71864" y="38915"/>
                    </a:moveTo>
                    <a:cubicBezTo>
                      <a:pt x="71920" y="44420"/>
                      <a:pt x="71134" y="49900"/>
                      <a:pt x="69540" y="55170"/>
                    </a:cubicBezTo>
                    <a:cubicBezTo>
                      <a:pt x="68123" y="59871"/>
                      <a:pt x="65758" y="64233"/>
                      <a:pt x="62599" y="67992"/>
                    </a:cubicBezTo>
                    <a:cubicBezTo>
                      <a:pt x="59441" y="71647"/>
                      <a:pt x="55483" y="74528"/>
                      <a:pt x="51033" y="76415"/>
                    </a:cubicBezTo>
                    <a:cubicBezTo>
                      <a:pt x="45930" y="78509"/>
                      <a:pt x="40456" y="79531"/>
                      <a:pt x="34947" y="79418"/>
                    </a:cubicBezTo>
                    <a:cubicBezTo>
                      <a:pt x="29648" y="79526"/>
                      <a:pt x="24377" y="78629"/>
                      <a:pt x="19415" y="76772"/>
                    </a:cubicBezTo>
                    <a:cubicBezTo>
                      <a:pt x="15176" y="75117"/>
                      <a:pt x="11393" y="72469"/>
                      <a:pt x="8382" y="69052"/>
                    </a:cubicBezTo>
                    <a:cubicBezTo>
                      <a:pt x="5336" y="65478"/>
                      <a:pt x="3090" y="61293"/>
                      <a:pt x="1799" y="56777"/>
                    </a:cubicBezTo>
                    <a:cubicBezTo>
                      <a:pt x="290" y="51449"/>
                      <a:pt x="-440" y="45932"/>
                      <a:pt x="-370" y="40396"/>
                    </a:cubicBezTo>
                    <a:cubicBezTo>
                      <a:pt x="-419" y="34894"/>
                      <a:pt x="353" y="29415"/>
                      <a:pt x="1925" y="24141"/>
                    </a:cubicBezTo>
                    <a:cubicBezTo>
                      <a:pt x="3322" y="19445"/>
                      <a:pt x="5666" y="15087"/>
                      <a:pt x="8824" y="11340"/>
                    </a:cubicBezTo>
                    <a:cubicBezTo>
                      <a:pt x="11968" y="7708"/>
                      <a:pt x="15906" y="4855"/>
                      <a:pt x="20335" y="3002"/>
                    </a:cubicBezTo>
                    <a:cubicBezTo>
                      <a:pt x="25458" y="922"/>
                      <a:pt x="30946" y="-90"/>
                      <a:pt x="36477" y="26"/>
                    </a:cubicBezTo>
                    <a:cubicBezTo>
                      <a:pt x="41776" y="-82"/>
                      <a:pt x="47047" y="821"/>
                      <a:pt x="52008" y="2686"/>
                    </a:cubicBezTo>
                    <a:cubicBezTo>
                      <a:pt x="56255" y="4339"/>
                      <a:pt x="60038" y="6987"/>
                      <a:pt x="63041" y="10406"/>
                    </a:cubicBezTo>
                    <a:cubicBezTo>
                      <a:pt x="66087" y="13985"/>
                      <a:pt x="68340" y="18169"/>
                      <a:pt x="69653" y="22682"/>
                    </a:cubicBezTo>
                    <a:cubicBezTo>
                      <a:pt x="71190" y="27954"/>
                      <a:pt x="71934" y="33425"/>
                      <a:pt x="71864" y="38915"/>
                    </a:cubicBezTo>
                    <a:close/>
                    <a:moveTo>
                      <a:pt x="58128" y="39806"/>
                    </a:moveTo>
                    <a:cubicBezTo>
                      <a:pt x="58157" y="36087"/>
                      <a:pt x="57792" y="32375"/>
                      <a:pt x="57041" y="28731"/>
                    </a:cubicBezTo>
                    <a:cubicBezTo>
                      <a:pt x="56402" y="25498"/>
                      <a:pt x="55181" y="22407"/>
                      <a:pt x="53440" y="19607"/>
                    </a:cubicBezTo>
                    <a:cubicBezTo>
                      <a:pt x="51756" y="16969"/>
                      <a:pt x="49412" y="14819"/>
                      <a:pt x="46632" y="13375"/>
                    </a:cubicBezTo>
                    <a:cubicBezTo>
                      <a:pt x="40014" y="10401"/>
                      <a:pt x="32455" y="10330"/>
                      <a:pt x="25788" y="13179"/>
                    </a:cubicBezTo>
                    <a:cubicBezTo>
                      <a:pt x="22994" y="14533"/>
                      <a:pt x="20580" y="16561"/>
                      <a:pt x="18769" y="19081"/>
                    </a:cubicBezTo>
                    <a:cubicBezTo>
                      <a:pt x="16853" y="21808"/>
                      <a:pt x="15471" y="24873"/>
                      <a:pt x="14692" y="28114"/>
                    </a:cubicBezTo>
                    <a:cubicBezTo>
                      <a:pt x="13765" y="31841"/>
                      <a:pt x="13316" y="35671"/>
                      <a:pt x="13344" y="39512"/>
                    </a:cubicBezTo>
                    <a:cubicBezTo>
                      <a:pt x="13323" y="43255"/>
                      <a:pt x="13702" y="46991"/>
                      <a:pt x="14460" y="50657"/>
                    </a:cubicBezTo>
                    <a:cubicBezTo>
                      <a:pt x="15085" y="53902"/>
                      <a:pt x="16313" y="56997"/>
                      <a:pt x="18096" y="59781"/>
                    </a:cubicBezTo>
                    <a:cubicBezTo>
                      <a:pt x="19815" y="62385"/>
                      <a:pt x="22166" y="64510"/>
                      <a:pt x="24932" y="65957"/>
                    </a:cubicBezTo>
                    <a:cubicBezTo>
                      <a:pt x="28258" y="67585"/>
                      <a:pt x="31936" y="68368"/>
                      <a:pt x="35635" y="68238"/>
                    </a:cubicBezTo>
                    <a:cubicBezTo>
                      <a:pt x="39130" y="68322"/>
                      <a:pt x="42590" y="67602"/>
                      <a:pt x="45762" y="66133"/>
                    </a:cubicBezTo>
                    <a:cubicBezTo>
                      <a:pt x="48548" y="64795"/>
                      <a:pt x="50963" y="62786"/>
                      <a:pt x="52781" y="60286"/>
                    </a:cubicBezTo>
                    <a:cubicBezTo>
                      <a:pt x="54703" y="57582"/>
                      <a:pt x="56079" y="54528"/>
                      <a:pt x="56830" y="51296"/>
                    </a:cubicBezTo>
                    <a:cubicBezTo>
                      <a:pt x="57735" y="47534"/>
                      <a:pt x="58171" y="43675"/>
                      <a:pt x="58128" y="398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62" name="Google Shape;62;p29"/>
              <p:cNvSpPr/>
              <p:nvPr/>
            </p:nvSpPr>
            <p:spPr>
              <a:xfrm>
                <a:off x="793465" y="1204246"/>
                <a:ext cx="62284" cy="78261"/>
              </a:xfrm>
              <a:custGeom>
                <a:avLst/>
                <a:gdLst/>
                <a:ahLst/>
                <a:cxnLst/>
                <a:rect l="l" t="t" r="r" b="b"/>
                <a:pathLst>
                  <a:path w="62284" h="78261" extrusionOk="0">
                    <a:moveTo>
                      <a:pt x="61880" y="74728"/>
                    </a:moveTo>
                    <a:cubicBezTo>
                      <a:pt x="61894" y="75109"/>
                      <a:pt x="61803" y="75486"/>
                      <a:pt x="61613" y="75816"/>
                    </a:cubicBezTo>
                    <a:cubicBezTo>
                      <a:pt x="61354" y="76159"/>
                      <a:pt x="61003" y="76420"/>
                      <a:pt x="60596" y="76567"/>
                    </a:cubicBezTo>
                    <a:cubicBezTo>
                      <a:pt x="59992" y="76816"/>
                      <a:pt x="59360" y="76980"/>
                      <a:pt x="58715" y="77051"/>
                    </a:cubicBezTo>
                    <a:cubicBezTo>
                      <a:pt x="57781" y="77172"/>
                      <a:pt x="56848" y="77228"/>
                      <a:pt x="55907" y="77220"/>
                    </a:cubicBezTo>
                    <a:cubicBezTo>
                      <a:pt x="54897" y="77233"/>
                      <a:pt x="53893" y="77177"/>
                      <a:pt x="52889" y="77051"/>
                    </a:cubicBezTo>
                    <a:cubicBezTo>
                      <a:pt x="52251" y="76984"/>
                      <a:pt x="51626" y="76820"/>
                      <a:pt x="51036" y="76567"/>
                    </a:cubicBezTo>
                    <a:cubicBezTo>
                      <a:pt x="50658" y="76421"/>
                      <a:pt x="50335" y="76158"/>
                      <a:pt x="50117" y="75816"/>
                    </a:cubicBezTo>
                    <a:cubicBezTo>
                      <a:pt x="49949" y="75478"/>
                      <a:pt x="49871" y="75105"/>
                      <a:pt x="49879" y="74728"/>
                    </a:cubicBezTo>
                    <a:lnTo>
                      <a:pt x="49879" y="65183"/>
                    </a:lnTo>
                    <a:cubicBezTo>
                      <a:pt x="46425" y="69189"/>
                      <a:pt x="42291" y="72557"/>
                      <a:pt x="37673" y="75135"/>
                    </a:cubicBezTo>
                    <a:cubicBezTo>
                      <a:pt x="33919" y="77158"/>
                      <a:pt x="29729" y="78233"/>
                      <a:pt x="25469" y="78266"/>
                    </a:cubicBezTo>
                    <a:cubicBezTo>
                      <a:pt x="21286" y="78394"/>
                      <a:pt x="17138" y="77571"/>
                      <a:pt x="13320" y="75858"/>
                    </a:cubicBezTo>
                    <a:cubicBezTo>
                      <a:pt x="10168" y="74359"/>
                      <a:pt x="7424" y="72114"/>
                      <a:pt x="5333" y="69317"/>
                    </a:cubicBezTo>
                    <a:cubicBezTo>
                      <a:pt x="3241" y="66432"/>
                      <a:pt x="1753" y="63158"/>
                      <a:pt x="946" y="59688"/>
                    </a:cubicBezTo>
                    <a:cubicBezTo>
                      <a:pt x="-1" y="55308"/>
                      <a:pt x="-436" y="50833"/>
                      <a:pt x="-359" y="46353"/>
                    </a:cubicBezTo>
                    <a:lnTo>
                      <a:pt x="-359" y="2509"/>
                    </a:lnTo>
                    <a:cubicBezTo>
                      <a:pt x="-373" y="2126"/>
                      <a:pt x="-282" y="1747"/>
                      <a:pt x="-79" y="1421"/>
                    </a:cubicBezTo>
                    <a:cubicBezTo>
                      <a:pt x="195" y="1057"/>
                      <a:pt x="567" y="778"/>
                      <a:pt x="995" y="614"/>
                    </a:cubicBezTo>
                    <a:cubicBezTo>
                      <a:pt x="1669" y="349"/>
                      <a:pt x="2378" y="191"/>
                      <a:pt x="3101" y="144"/>
                    </a:cubicBezTo>
                    <a:cubicBezTo>
                      <a:pt x="3950" y="59"/>
                      <a:pt x="5024" y="17"/>
                      <a:pt x="6301" y="17"/>
                    </a:cubicBezTo>
                    <a:cubicBezTo>
                      <a:pt x="7579" y="17"/>
                      <a:pt x="8652" y="59"/>
                      <a:pt x="9516" y="144"/>
                    </a:cubicBezTo>
                    <a:cubicBezTo>
                      <a:pt x="10218" y="189"/>
                      <a:pt x="10905" y="348"/>
                      <a:pt x="11558" y="614"/>
                    </a:cubicBezTo>
                    <a:cubicBezTo>
                      <a:pt x="11979" y="794"/>
                      <a:pt x="12351" y="1071"/>
                      <a:pt x="12646" y="1421"/>
                    </a:cubicBezTo>
                    <a:cubicBezTo>
                      <a:pt x="12863" y="1740"/>
                      <a:pt x="12983" y="2121"/>
                      <a:pt x="12969" y="2509"/>
                    </a:cubicBezTo>
                    <a:lnTo>
                      <a:pt x="12969" y="44563"/>
                    </a:lnTo>
                    <a:cubicBezTo>
                      <a:pt x="12891" y="47968"/>
                      <a:pt x="13200" y="51370"/>
                      <a:pt x="13888" y="54705"/>
                    </a:cubicBezTo>
                    <a:cubicBezTo>
                      <a:pt x="14400" y="57031"/>
                      <a:pt x="15355" y="59237"/>
                      <a:pt x="16696" y="61204"/>
                    </a:cubicBezTo>
                    <a:cubicBezTo>
                      <a:pt x="17917" y="62972"/>
                      <a:pt x="19552" y="64407"/>
                      <a:pt x="21468" y="65380"/>
                    </a:cubicBezTo>
                    <a:cubicBezTo>
                      <a:pt x="23560" y="66414"/>
                      <a:pt x="25876" y="66924"/>
                      <a:pt x="28206" y="66868"/>
                    </a:cubicBezTo>
                    <a:cubicBezTo>
                      <a:pt x="31799" y="66778"/>
                      <a:pt x="35273" y="65549"/>
                      <a:pt x="38130" y="63358"/>
                    </a:cubicBezTo>
                    <a:cubicBezTo>
                      <a:pt x="42060" y="60388"/>
                      <a:pt x="45583" y="56907"/>
                      <a:pt x="48594" y="53006"/>
                    </a:cubicBezTo>
                    <a:lnTo>
                      <a:pt x="48594" y="2509"/>
                    </a:lnTo>
                    <a:cubicBezTo>
                      <a:pt x="48580" y="2125"/>
                      <a:pt x="48685" y="1746"/>
                      <a:pt x="48889" y="1421"/>
                    </a:cubicBezTo>
                    <a:cubicBezTo>
                      <a:pt x="49170" y="1055"/>
                      <a:pt x="49549" y="775"/>
                      <a:pt x="49977" y="614"/>
                    </a:cubicBezTo>
                    <a:cubicBezTo>
                      <a:pt x="50622" y="353"/>
                      <a:pt x="51310" y="194"/>
                      <a:pt x="52005" y="144"/>
                    </a:cubicBezTo>
                    <a:cubicBezTo>
                      <a:pt x="52840" y="59"/>
                      <a:pt x="53921" y="17"/>
                      <a:pt x="55262" y="17"/>
                    </a:cubicBezTo>
                    <a:cubicBezTo>
                      <a:pt x="56602" y="17"/>
                      <a:pt x="57669" y="59"/>
                      <a:pt x="58476" y="144"/>
                    </a:cubicBezTo>
                    <a:cubicBezTo>
                      <a:pt x="59164" y="184"/>
                      <a:pt x="59845" y="342"/>
                      <a:pt x="60476" y="614"/>
                    </a:cubicBezTo>
                    <a:cubicBezTo>
                      <a:pt x="60890" y="810"/>
                      <a:pt x="61255" y="1084"/>
                      <a:pt x="61564" y="1421"/>
                    </a:cubicBezTo>
                    <a:cubicBezTo>
                      <a:pt x="61803" y="1730"/>
                      <a:pt x="61929" y="2116"/>
                      <a:pt x="61915" y="25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63" name="Google Shape;63;p29"/>
              <p:cNvSpPr/>
              <p:nvPr/>
            </p:nvSpPr>
            <p:spPr>
              <a:xfrm>
                <a:off x="880171" y="1203137"/>
                <a:ext cx="42245" cy="78327"/>
              </a:xfrm>
              <a:custGeom>
                <a:avLst/>
                <a:gdLst/>
                <a:ahLst/>
                <a:cxnLst/>
                <a:rect l="l" t="t" r="r" b="b"/>
                <a:pathLst>
                  <a:path w="42245" h="78327" extrusionOk="0">
                    <a:moveTo>
                      <a:pt x="41884" y="8341"/>
                    </a:moveTo>
                    <a:cubicBezTo>
                      <a:pt x="41884" y="9525"/>
                      <a:pt x="41855" y="10512"/>
                      <a:pt x="41799" y="11303"/>
                    </a:cubicBezTo>
                    <a:cubicBezTo>
                      <a:pt x="41778" y="11946"/>
                      <a:pt x="41666" y="12583"/>
                      <a:pt x="41476" y="13198"/>
                    </a:cubicBezTo>
                    <a:cubicBezTo>
                      <a:pt x="41357" y="13585"/>
                      <a:pt x="41154" y="13942"/>
                      <a:pt x="40880" y="14244"/>
                    </a:cubicBezTo>
                    <a:cubicBezTo>
                      <a:pt x="40606" y="14493"/>
                      <a:pt x="40248" y="14624"/>
                      <a:pt x="39876" y="14608"/>
                    </a:cubicBezTo>
                    <a:cubicBezTo>
                      <a:pt x="39336" y="14583"/>
                      <a:pt x="38802" y="14459"/>
                      <a:pt x="38304" y="14244"/>
                    </a:cubicBezTo>
                    <a:cubicBezTo>
                      <a:pt x="37693" y="14005"/>
                      <a:pt x="36999" y="13759"/>
                      <a:pt x="36198" y="13542"/>
                    </a:cubicBezTo>
                    <a:cubicBezTo>
                      <a:pt x="35399" y="13324"/>
                      <a:pt x="34556" y="13071"/>
                      <a:pt x="33581" y="12840"/>
                    </a:cubicBezTo>
                    <a:cubicBezTo>
                      <a:pt x="32556" y="12620"/>
                      <a:pt x="31510" y="12512"/>
                      <a:pt x="30465" y="12517"/>
                    </a:cubicBezTo>
                    <a:cubicBezTo>
                      <a:pt x="29117" y="12518"/>
                      <a:pt x="27784" y="12787"/>
                      <a:pt x="26541" y="13310"/>
                    </a:cubicBezTo>
                    <a:cubicBezTo>
                      <a:pt x="25060" y="13978"/>
                      <a:pt x="23692" y="14875"/>
                      <a:pt x="22492" y="15970"/>
                    </a:cubicBezTo>
                    <a:cubicBezTo>
                      <a:pt x="20835" y="17447"/>
                      <a:pt x="19340" y="19094"/>
                      <a:pt x="18028" y="20883"/>
                    </a:cubicBezTo>
                    <a:cubicBezTo>
                      <a:pt x="16484" y="22913"/>
                      <a:pt x="14771" y="25401"/>
                      <a:pt x="12890" y="28344"/>
                    </a:cubicBezTo>
                    <a:lnTo>
                      <a:pt x="12890" y="75851"/>
                    </a:lnTo>
                    <a:cubicBezTo>
                      <a:pt x="12904" y="76239"/>
                      <a:pt x="12785" y="76620"/>
                      <a:pt x="12568" y="76939"/>
                    </a:cubicBezTo>
                    <a:cubicBezTo>
                      <a:pt x="12294" y="77277"/>
                      <a:pt x="11929" y="77536"/>
                      <a:pt x="11522" y="77690"/>
                    </a:cubicBezTo>
                    <a:cubicBezTo>
                      <a:pt x="10876" y="77946"/>
                      <a:pt x="10202" y="78110"/>
                      <a:pt x="9515" y="78174"/>
                    </a:cubicBezTo>
                    <a:cubicBezTo>
                      <a:pt x="8427" y="78298"/>
                      <a:pt x="7325" y="78355"/>
                      <a:pt x="6230" y="78343"/>
                    </a:cubicBezTo>
                    <a:cubicBezTo>
                      <a:pt x="5156" y="78355"/>
                      <a:pt x="4082" y="78298"/>
                      <a:pt x="3015" y="78174"/>
                    </a:cubicBezTo>
                    <a:cubicBezTo>
                      <a:pt x="2314" y="78109"/>
                      <a:pt x="1626" y="77945"/>
                      <a:pt x="966" y="77690"/>
                    </a:cubicBezTo>
                    <a:cubicBezTo>
                      <a:pt x="545" y="77555"/>
                      <a:pt x="180" y="77293"/>
                      <a:pt x="-79" y="76939"/>
                    </a:cubicBezTo>
                    <a:cubicBezTo>
                      <a:pt x="-283" y="76613"/>
                      <a:pt x="-374" y="76234"/>
                      <a:pt x="-360" y="75851"/>
                    </a:cubicBezTo>
                    <a:lnTo>
                      <a:pt x="-360" y="3611"/>
                    </a:lnTo>
                    <a:cubicBezTo>
                      <a:pt x="-374" y="3234"/>
                      <a:pt x="-297" y="2858"/>
                      <a:pt x="-122" y="2523"/>
                    </a:cubicBezTo>
                    <a:cubicBezTo>
                      <a:pt x="117" y="2166"/>
                      <a:pt x="447" y="1886"/>
                      <a:pt x="840" y="1716"/>
                    </a:cubicBezTo>
                    <a:cubicBezTo>
                      <a:pt x="1429" y="1455"/>
                      <a:pt x="2054" y="1297"/>
                      <a:pt x="2693" y="1245"/>
                    </a:cubicBezTo>
                    <a:cubicBezTo>
                      <a:pt x="3675" y="1151"/>
                      <a:pt x="4665" y="1109"/>
                      <a:pt x="5654" y="1119"/>
                    </a:cubicBezTo>
                    <a:cubicBezTo>
                      <a:pt x="6637" y="1111"/>
                      <a:pt x="7613" y="1153"/>
                      <a:pt x="8588" y="1245"/>
                    </a:cubicBezTo>
                    <a:cubicBezTo>
                      <a:pt x="9213" y="1287"/>
                      <a:pt x="9823" y="1446"/>
                      <a:pt x="10385" y="1716"/>
                    </a:cubicBezTo>
                    <a:cubicBezTo>
                      <a:pt x="10757" y="1910"/>
                      <a:pt x="11073" y="2186"/>
                      <a:pt x="11318" y="2523"/>
                    </a:cubicBezTo>
                    <a:cubicBezTo>
                      <a:pt x="11508" y="2853"/>
                      <a:pt x="11599" y="3230"/>
                      <a:pt x="11585" y="3611"/>
                    </a:cubicBezTo>
                    <a:lnTo>
                      <a:pt x="11585" y="14138"/>
                    </a:lnTo>
                    <a:cubicBezTo>
                      <a:pt x="13269" y="11646"/>
                      <a:pt x="15150" y="9288"/>
                      <a:pt x="17200" y="7085"/>
                    </a:cubicBezTo>
                    <a:cubicBezTo>
                      <a:pt x="18681" y="5482"/>
                      <a:pt x="20330" y="4039"/>
                      <a:pt x="22113" y="2782"/>
                    </a:cubicBezTo>
                    <a:cubicBezTo>
                      <a:pt x="23523" y="1808"/>
                      <a:pt x="25081" y="1075"/>
                      <a:pt x="26731" y="614"/>
                    </a:cubicBezTo>
                    <a:cubicBezTo>
                      <a:pt x="28233" y="224"/>
                      <a:pt x="29784" y="23"/>
                      <a:pt x="31335" y="17"/>
                    </a:cubicBezTo>
                    <a:cubicBezTo>
                      <a:pt x="32037" y="17"/>
                      <a:pt x="32823" y="59"/>
                      <a:pt x="33700" y="144"/>
                    </a:cubicBezTo>
                    <a:cubicBezTo>
                      <a:pt x="34633" y="228"/>
                      <a:pt x="35560" y="376"/>
                      <a:pt x="36472" y="586"/>
                    </a:cubicBezTo>
                    <a:cubicBezTo>
                      <a:pt x="37357" y="768"/>
                      <a:pt x="38234" y="1003"/>
                      <a:pt x="39090" y="1288"/>
                    </a:cubicBezTo>
                    <a:cubicBezTo>
                      <a:pt x="39680" y="1457"/>
                      <a:pt x="40234" y="1725"/>
                      <a:pt x="40733" y="2081"/>
                    </a:cubicBezTo>
                    <a:cubicBezTo>
                      <a:pt x="40999" y="2283"/>
                      <a:pt x="41224" y="2545"/>
                      <a:pt x="41371" y="2846"/>
                    </a:cubicBezTo>
                    <a:cubicBezTo>
                      <a:pt x="41497" y="3143"/>
                      <a:pt x="41596" y="3450"/>
                      <a:pt x="41666" y="3765"/>
                    </a:cubicBezTo>
                    <a:cubicBezTo>
                      <a:pt x="41757" y="4313"/>
                      <a:pt x="41806" y="4866"/>
                      <a:pt x="41820" y="5421"/>
                    </a:cubicBezTo>
                    <a:cubicBezTo>
                      <a:pt x="41869" y="6130"/>
                      <a:pt x="41884" y="7120"/>
                      <a:pt x="41884" y="83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64" name="Google Shape;64;p29"/>
              <p:cNvSpPr/>
              <p:nvPr/>
            </p:nvSpPr>
            <p:spPr>
              <a:xfrm>
                <a:off x="976118" y="1177100"/>
                <a:ext cx="79921" cy="103880"/>
              </a:xfrm>
              <a:custGeom>
                <a:avLst/>
                <a:gdLst/>
                <a:ahLst/>
                <a:cxnLst/>
                <a:rect l="l" t="t" r="r" b="b"/>
                <a:pathLst>
                  <a:path w="79921" h="103880" extrusionOk="0">
                    <a:moveTo>
                      <a:pt x="79553" y="50427"/>
                    </a:moveTo>
                    <a:cubicBezTo>
                      <a:pt x="79707" y="58418"/>
                      <a:pt x="78542" y="66379"/>
                      <a:pt x="76100" y="73988"/>
                    </a:cubicBezTo>
                    <a:cubicBezTo>
                      <a:pt x="74078" y="80254"/>
                      <a:pt x="70625" y="85964"/>
                      <a:pt x="66021" y="90671"/>
                    </a:cubicBezTo>
                    <a:cubicBezTo>
                      <a:pt x="61452" y="95195"/>
                      <a:pt x="55894" y="98593"/>
                      <a:pt x="49781" y="100595"/>
                    </a:cubicBezTo>
                    <a:cubicBezTo>
                      <a:pt x="42362" y="102937"/>
                      <a:pt x="34607" y="104047"/>
                      <a:pt x="26831" y="103880"/>
                    </a:cubicBezTo>
                    <a:lnTo>
                      <a:pt x="4842" y="103880"/>
                    </a:lnTo>
                    <a:cubicBezTo>
                      <a:pt x="3564" y="103872"/>
                      <a:pt x="2329" y="103437"/>
                      <a:pt x="1333" y="102644"/>
                    </a:cubicBezTo>
                    <a:cubicBezTo>
                      <a:pt x="111" y="101530"/>
                      <a:pt x="-506" y="99901"/>
                      <a:pt x="-324" y="98258"/>
                    </a:cubicBezTo>
                    <a:lnTo>
                      <a:pt x="-324" y="5657"/>
                    </a:lnTo>
                    <a:cubicBezTo>
                      <a:pt x="-506" y="4014"/>
                      <a:pt x="111" y="2385"/>
                      <a:pt x="1333" y="1270"/>
                    </a:cubicBezTo>
                    <a:cubicBezTo>
                      <a:pt x="2329" y="478"/>
                      <a:pt x="3564" y="43"/>
                      <a:pt x="4842" y="35"/>
                    </a:cubicBezTo>
                    <a:lnTo>
                      <a:pt x="28318" y="35"/>
                    </a:lnTo>
                    <a:cubicBezTo>
                      <a:pt x="36067" y="-156"/>
                      <a:pt x="43787" y="1033"/>
                      <a:pt x="51114" y="3544"/>
                    </a:cubicBezTo>
                    <a:cubicBezTo>
                      <a:pt x="57010" y="5670"/>
                      <a:pt x="62344" y="9095"/>
                      <a:pt x="66730" y="13567"/>
                    </a:cubicBezTo>
                    <a:cubicBezTo>
                      <a:pt x="71025" y="18096"/>
                      <a:pt x="74275" y="23510"/>
                      <a:pt x="76261" y="29428"/>
                    </a:cubicBezTo>
                    <a:cubicBezTo>
                      <a:pt x="78542" y="36191"/>
                      <a:pt x="79651" y="43292"/>
                      <a:pt x="79553" y="50427"/>
                    </a:cubicBezTo>
                    <a:close/>
                    <a:moveTo>
                      <a:pt x="65032" y="50968"/>
                    </a:moveTo>
                    <a:cubicBezTo>
                      <a:pt x="65067" y="45662"/>
                      <a:pt x="64358" y="40377"/>
                      <a:pt x="62926" y="35268"/>
                    </a:cubicBezTo>
                    <a:cubicBezTo>
                      <a:pt x="61670" y="30668"/>
                      <a:pt x="59445" y="26390"/>
                      <a:pt x="56399" y="22719"/>
                    </a:cubicBezTo>
                    <a:cubicBezTo>
                      <a:pt x="53332" y="19118"/>
                      <a:pt x="49472" y="16286"/>
                      <a:pt x="45114" y="14451"/>
                    </a:cubicBezTo>
                    <a:cubicBezTo>
                      <a:pt x="39527" y="12292"/>
                      <a:pt x="33554" y="11285"/>
                      <a:pt x="27568" y="11489"/>
                    </a:cubicBezTo>
                    <a:lnTo>
                      <a:pt x="13531" y="11489"/>
                    </a:lnTo>
                    <a:lnTo>
                      <a:pt x="13531" y="92327"/>
                    </a:lnTo>
                    <a:lnTo>
                      <a:pt x="27736" y="92327"/>
                    </a:lnTo>
                    <a:cubicBezTo>
                      <a:pt x="33428" y="92471"/>
                      <a:pt x="39099" y="91628"/>
                      <a:pt x="44503" y="89836"/>
                    </a:cubicBezTo>
                    <a:cubicBezTo>
                      <a:pt x="48882" y="88288"/>
                      <a:pt x="52799" y="85665"/>
                      <a:pt x="55901" y="82207"/>
                    </a:cubicBezTo>
                    <a:cubicBezTo>
                      <a:pt x="59115" y="78477"/>
                      <a:pt x="61459" y="74081"/>
                      <a:pt x="62765" y="69335"/>
                    </a:cubicBezTo>
                    <a:cubicBezTo>
                      <a:pt x="64386" y="63351"/>
                      <a:pt x="65151" y="57166"/>
                      <a:pt x="65032" y="5096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65" name="Google Shape;65;p29"/>
              <p:cNvSpPr/>
              <p:nvPr/>
            </p:nvSpPr>
            <p:spPr>
              <a:xfrm>
                <a:off x="1074113" y="1174439"/>
                <a:ext cx="16493" cy="107011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107011" extrusionOk="0">
                    <a:moveTo>
                      <a:pt x="16088" y="7918"/>
                    </a:moveTo>
                    <a:cubicBezTo>
                      <a:pt x="16348" y="10173"/>
                      <a:pt x="15716" y="12443"/>
                      <a:pt x="14320" y="14234"/>
                    </a:cubicBezTo>
                    <a:cubicBezTo>
                      <a:pt x="10319" y="16461"/>
                      <a:pt x="5448" y="16476"/>
                      <a:pt x="1434" y="14276"/>
                    </a:cubicBezTo>
                    <a:cubicBezTo>
                      <a:pt x="72" y="12511"/>
                      <a:pt x="-546" y="10286"/>
                      <a:pt x="-293" y="8072"/>
                    </a:cubicBezTo>
                    <a:cubicBezTo>
                      <a:pt x="-546" y="5817"/>
                      <a:pt x="86" y="3552"/>
                      <a:pt x="1476" y="1756"/>
                    </a:cubicBezTo>
                    <a:cubicBezTo>
                      <a:pt x="3371" y="419"/>
                      <a:pt x="5687" y="-180"/>
                      <a:pt x="7989" y="71"/>
                    </a:cubicBezTo>
                    <a:cubicBezTo>
                      <a:pt x="10242" y="-176"/>
                      <a:pt x="12509" y="408"/>
                      <a:pt x="14362" y="1713"/>
                    </a:cubicBezTo>
                    <a:cubicBezTo>
                      <a:pt x="15723" y="3477"/>
                      <a:pt x="16341" y="5703"/>
                      <a:pt x="16088" y="7918"/>
                    </a:cubicBezTo>
                    <a:close/>
                    <a:moveTo>
                      <a:pt x="14572" y="104533"/>
                    </a:moveTo>
                    <a:cubicBezTo>
                      <a:pt x="14586" y="104923"/>
                      <a:pt x="14467" y="105307"/>
                      <a:pt x="14235" y="105621"/>
                    </a:cubicBezTo>
                    <a:cubicBezTo>
                      <a:pt x="13961" y="105961"/>
                      <a:pt x="13597" y="106221"/>
                      <a:pt x="13189" y="106372"/>
                    </a:cubicBezTo>
                    <a:cubicBezTo>
                      <a:pt x="12551" y="106630"/>
                      <a:pt x="11884" y="106793"/>
                      <a:pt x="11196" y="106856"/>
                    </a:cubicBezTo>
                    <a:cubicBezTo>
                      <a:pt x="10101" y="106981"/>
                      <a:pt x="9000" y="107037"/>
                      <a:pt x="7898" y="107025"/>
                    </a:cubicBezTo>
                    <a:cubicBezTo>
                      <a:pt x="6831" y="107037"/>
                      <a:pt x="5757" y="106981"/>
                      <a:pt x="4697" y="106856"/>
                    </a:cubicBezTo>
                    <a:cubicBezTo>
                      <a:pt x="3988" y="106790"/>
                      <a:pt x="3294" y="106627"/>
                      <a:pt x="2634" y="106372"/>
                    </a:cubicBezTo>
                    <a:cubicBezTo>
                      <a:pt x="2220" y="106232"/>
                      <a:pt x="1855" y="105971"/>
                      <a:pt x="1588" y="105621"/>
                    </a:cubicBezTo>
                    <a:cubicBezTo>
                      <a:pt x="1399" y="105291"/>
                      <a:pt x="1307" y="104914"/>
                      <a:pt x="1321" y="104533"/>
                    </a:cubicBezTo>
                    <a:lnTo>
                      <a:pt x="1321" y="32314"/>
                    </a:lnTo>
                    <a:cubicBezTo>
                      <a:pt x="1321" y="31948"/>
                      <a:pt x="1413" y="31587"/>
                      <a:pt x="1588" y="31268"/>
                    </a:cubicBezTo>
                    <a:cubicBezTo>
                      <a:pt x="1841" y="30896"/>
                      <a:pt x="2213" y="30614"/>
                      <a:pt x="2634" y="30461"/>
                    </a:cubicBezTo>
                    <a:cubicBezTo>
                      <a:pt x="3301" y="30218"/>
                      <a:pt x="3995" y="30060"/>
                      <a:pt x="4697" y="29991"/>
                    </a:cubicBezTo>
                    <a:cubicBezTo>
                      <a:pt x="5757" y="29866"/>
                      <a:pt x="6831" y="29810"/>
                      <a:pt x="7898" y="29822"/>
                    </a:cubicBezTo>
                    <a:cubicBezTo>
                      <a:pt x="9000" y="29810"/>
                      <a:pt x="10101" y="29866"/>
                      <a:pt x="11196" y="29991"/>
                    </a:cubicBezTo>
                    <a:cubicBezTo>
                      <a:pt x="11877" y="30057"/>
                      <a:pt x="12551" y="30215"/>
                      <a:pt x="13189" y="30461"/>
                    </a:cubicBezTo>
                    <a:cubicBezTo>
                      <a:pt x="13611" y="30626"/>
                      <a:pt x="13968" y="30905"/>
                      <a:pt x="14235" y="31268"/>
                    </a:cubicBezTo>
                    <a:cubicBezTo>
                      <a:pt x="14453" y="31573"/>
                      <a:pt x="14572" y="31938"/>
                      <a:pt x="14572" y="323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66" name="Google Shape;66;p29"/>
              <p:cNvSpPr/>
              <p:nvPr/>
            </p:nvSpPr>
            <p:spPr>
              <a:xfrm>
                <a:off x="1105393" y="1203262"/>
                <a:ext cx="68457" cy="106972"/>
              </a:xfrm>
              <a:custGeom>
                <a:avLst/>
                <a:gdLst/>
                <a:ahLst/>
                <a:cxnLst/>
                <a:rect l="l" t="t" r="r" b="b"/>
                <a:pathLst>
                  <a:path w="68457" h="106972" extrusionOk="0">
                    <a:moveTo>
                      <a:pt x="68091" y="6792"/>
                    </a:moveTo>
                    <a:cubicBezTo>
                      <a:pt x="68189" y="8185"/>
                      <a:pt x="67930" y="9581"/>
                      <a:pt x="67326" y="10841"/>
                    </a:cubicBezTo>
                    <a:cubicBezTo>
                      <a:pt x="66947" y="11590"/>
                      <a:pt x="66182" y="12065"/>
                      <a:pt x="65347" y="12077"/>
                    </a:cubicBezTo>
                    <a:lnTo>
                      <a:pt x="55009" y="12077"/>
                    </a:lnTo>
                    <a:cubicBezTo>
                      <a:pt x="56799" y="13864"/>
                      <a:pt x="58139" y="16047"/>
                      <a:pt x="58932" y="18449"/>
                    </a:cubicBezTo>
                    <a:cubicBezTo>
                      <a:pt x="59690" y="20796"/>
                      <a:pt x="60069" y="23248"/>
                      <a:pt x="60062" y="25713"/>
                    </a:cubicBezTo>
                    <a:cubicBezTo>
                      <a:pt x="60132" y="29501"/>
                      <a:pt x="59451" y="33266"/>
                      <a:pt x="58055" y="36788"/>
                    </a:cubicBezTo>
                    <a:cubicBezTo>
                      <a:pt x="56784" y="39902"/>
                      <a:pt x="54826" y="42686"/>
                      <a:pt x="52321" y="44930"/>
                    </a:cubicBezTo>
                    <a:cubicBezTo>
                      <a:pt x="49738" y="47210"/>
                      <a:pt x="46713" y="48944"/>
                      <a:pt x="43442" y="50025"/>
                    </a:cubicBezTo>
                    <a:cubicBezTo>
                      <a:pt x="39772" y="51246"/>
                      <a:pt x="35926" y="51844"/>
                      <a:pt x="32059" y="51794"/>
                    </a:cubicBezTo>
                    <a:cubicBezTo>
                      <a:pt x="29209" y="51815"/>
                      <a:pt x="26374" y="51425"/>
                      <a:pt x="23637" y="50636"/>
                    </a:cubicBezTo>
                    <a:cubicBezTo>
                      <a:pt x="21419" y="50071"/>
                      <a:pt x="19334" y="49074"/>
                      <a:pt x="17502" y="47702"/>
                    </a:cubicBezTo>
                    <a:cubicBezTo>
                      <a:pt x="16534" y="48664"/>
                      <a:pt x="15741" y="49778"/>
                      <a:pt x="15137" y="51001"/>
                    </a:cubicBezTo>
                    <a:cubicBezTo>
                      <a:pt x="14499" y="52310"/>
                      <a:pt x="14176" y="53754"/>
                      <a:pt x="14204" y="55212"/>
                    </a:cubicBezTo>
                    <a:cubicBezTo>
                      <a:pt x="14218" y="57112"/>
                      <a:pt x="15207" y="58873"/>
                      <a:pt x="16822" y="59872"/>
                    </a:cubicBezTo>
                    <a:cubicBezTo>
                      <a:pt x="18892" y="61205"/>
                      <a:pt x="21299" y="61902"/>
                      <a:pt x="23763" y="61879"/>
                    </a:cubicBezTo>
                    <a:lnTo>
                      <a:pt x="42607" y="62686"/>
                    </a:lnTo>
                    <a:cubicBezTo>
                      <a:pt x="45955" y="62747"/>
                      <a:pt x="49275" y="63248"/>
                      <a:pt x="52489" y="64174"/>
                    </a:cubicBezTo>
                    <a:cubicBezTo>
                      <a:pt x="55289" y="64952"/>
                      <a:pt x="57921" y="66229"/>
                      <a:pt x="60266" y="67943"/>
                    </a:cubicBezTo>
                    <a:cubicBezTo>
                      <a:pt x="62420" y="69522"/>
                      <a:pt x="64182" y="71581"/>
                      <a:pt x="65403" y="73958"/>
                    </a:cubicBezTo>
                    <a:cubicBezTo>
                      <a:pt x="66687" y="76536"/>
                      <a:pt x="67319" y="79389"/>
                      <a:pt x="67256" y="82268"/>
                    </a:cubicBezTo>
                    <a:cubicBezTo>
                      <a:pt x="67256" y="85537"/>
                      <a:pt x="66533" y="88767"/>
                      <a:pt x="65150" y="91729"/>
                    </a:cubicBezTo>
                    <a:cubicBezTo>
                      <a:pt x="63676" y="94829"/>
                      <a:pt x="61487" y="97537"/>
                      <a:pt x="58764" y="99631"/>
                    </a:cubicBezTo>
                    <a:cubicBezTo>
                      <a:pt x="55486" y="102112"/>
                      <a:pt x="51766" y="103940"/>
                      <a:pt x="47801" y="105014"/>
                    </a:cubicBezTo>
                    <a:cubicBezTo>
                      <a:pt x="42684" y="106412"/>
                      <a:pt x="37393" y="107074"/>
                      <a:pt x="32087" y="106980"/>
                    </a:cubicBezTo>
                    <a:cubicBezTo>
                      <a:pt x="27076" y="107071"/>
                      <a:pt x="22078" y="106572"/>
                      <a:pt x="17187" y="105492"/>
                    </a:cubicBezTo>
                    <a:cubicBezTo>
                      <a:pt x="13628" y="104722"/>
                      <a:pt x="10231" y="103352"/>
                      <a:pt x="7129" y="101442"/>
                    </a:cubicBezTo>
                    <a:cubicBezTo>
                      <a:pt x="4701" y="99956"/>
                      <a:pt x="2729" y="97835"/>
                      <a:pt x="1423" y="95308"/>
                    </a:cubicBezTo>
                    <a:cubicBezTo>
                      <a:pt x="237" y="92908"/>
                      <a:pt x="-366" y="90264"/>
                      <a:pt x="-345" y="87588"/>
                    </a:cubicBezTo>
                    <a:cubicBezTo>
                      <a:pt x="-345" y="85856"/>
                      <a:pt x="-135" y="84130"/>
                      <a:pt x="293" y="82450"/>
                    </a:cubicBezTo>
                    <a:cubicBezTo>
                      <a:pt x="736" y="80788"/>
                      <a:pt x="1395" y="79192"/>
                      <a:pt x="2265" y="77706"/>
                    </a:cubicBezTo>
                    <a:cubicBezTo>
                      <a:pt x="3192" y="76154"/>
                      <a:pt x="4294" y="74715"/>
                      <a:pt x="5550" y="73418"/>
                    </a:cubicBezTo>
                    <a:cubicBezTo>
                      <a:pt x="6961" y="71958"/>
                      <a:pt x="8477" y="70604"/>
                      <a:pt x="10084" y="69368"/>
                    </a:cubicBezTo>
                    <a:cubicBezTo>
                      <a:pt x="7719" y="68248"/>
                      <a:pt x="5711" y="66494"/>
                      <a:pt x="4280" y="64301"/>
                    </a:cubicBezTo>
                    <a:cubicBezTo>
                      <a:pt x="3030" y="62333"/>
                      <a:pt x="2371" y="60047"/>
                      <a:pt x="2385" y="57717"/>
                    </a:cubicBezTo>
                    <a:cubicBezTo>
                      <a:pt x="2336" y="54687"/>
                      <a:pt x="3016" y="51689"/>
                      <a:pt x="4378" y="48979"/>
                    </a:cubicBezTo>
                    <a:cubicBezTo>
                      <a:pt x="5698" y="46446"/>
                      <a:pt x="7382" y="44122"/>
                      <a:pt x="9375" y="42080"/>
                    </a:cubicBezTo>
                    <a:cubicBezTo>
                      <a:pt x="7698" y="40080"/>
                      <a:pt x="6364" y="37812"/>
                      <a:pt x="5438" y="35371"/>
                    </a:cubicBezTo>
                    <a:cubicBezTo>
                      <a:pt x="4399" y="32475"/>
                      <a:pt x="3908" y="29412"/>
                      <a:pt x="3992" y="26338"/>
                    </a:cubicBezTo>
                    <a:cubicBezTo>
                      <a:pt x="3943" y="22542"/>
                      <a:pt x="4659" y="18776"/>
                      <a:pt x="6097" y="15263"/>
                    </a:cubicBezTo>
                    <a:cubicBezTo>
                      <a:pt x="7410" y="12127"/>
                      <a:pt x="9389" y="9312"/>
                      <a:pt x="11888" y="7009"/>
                    </a:cubicBezTo>
                    <a:cubicBezTo>
                      <a:pt x="14456" y="4691"/>
                      <a:pt x="17474" y="2928"/>
                      <a:pt x="20752" y="1830"/>
                    </a:cubicBezTo>
                    <a:cubicBezTo>
                      <a:pt x="24388" y="592"/>
                      <a:pt x="28198" y="-20"/>
                      <a:pt x="32038" y="19"/>
                    </a:cubicBezTo>
                    <a:cubicBezTo>
                      <a:pt x="34087" y="7"/>
                      <a:pt x="36143" y="129"/>
                      <a:pt x="38179" y="384"/>
                    </a:cubicBezTo>
                    <a:cubicBezTo>
                      <a:pt x="39975" y="602"/>
                      <a:pt x="41751" y="938"/>
                      <a:pt x="43506" y="1388"/>
                    </a:cubicBezTo>
                    <a:lnTo>
                      <a:pt x="65326" y="1388"/>
                    </a:lnTo>
                    <a:cubicBezTo>
                      <a:pt x="66217" y="1368"/>
                      <a:pt x="67031" y="1889"/>
                      <a:pt x="67389" y="2707"/>
                    </a:cubicBezTo>
                    <a:cubicBezTo>
                      <a:pt x="67923" y="4000"/>
                      <a:pt x="68161" y="5395"/>
                      <a:pt x="68091" y="6792"/>
                    </a:cubicBezTo>
                    <a:close/>
                    <a:moveTo>
                      <a:pt x="54054" y="83019"/>
                    </a:moveTo>
                    <a:cubicBezTo>
                      <a:pt x="54153" y="80110"/>
                      <a:pt x="52700" y="77368"/>
                      <a:pt x="50229" y="75825"/>
                    </a:cubicBezTo>
                    <a:cubicBezTo>
                      <a:pt x="47113" y="73980"/>
                      <a:pt x="43541" y="73053"/>
                      <a:pt x="39919" y="73151"/>
                    </a:cubicBezTo>
                    <a:lnTo>
                      <a:pt x="21229" y="72498"/>
                    </a:lnTo>
                    <a:cubicBezTo>
                      <a:pt x="19720" y="73647"/>
                      <a:pt x="18310" y="74922"/>
                      <a:pt x="17018" y="76309"/>
                    </a:cubicBezTo>
                    <a:cubicBezTo>
                      <a:pt x="16029" y="77369"/>
                      <a:pt x="15151" y="78526"/>
                      <a:pt x="14400" y="79762"/>
                    </a:cubicBezTo>
                    <a:cubicBezTo>
                      <a:pt x="13790" y="80772"/>
                      <a:pt x="13340" y="81870"/>
                      <a:pt x="13067" y="83019"/>
                    </a:cubicBezTo>
                    <a:cubicBezTo>
                      <a:pt x="12828" y="84097"/>
                      <a:pt x="12716" y="85199"/>
                      <a:pt x="12716" y="86303"/>
                    </a:cubicBezTo>
                    <a:cubicBezTo>
                      <a:pt x="12709" y="89769"/>
                      <a:pt x="14800" y="92894"/>
                      <a:pt x="18008" y="94206"/>
                    </a:cubicBezTo>
                    <a:cubicBezTo>
                      <a:pt x="22647" y="96222"/>
                      <a:pt x="27693" y="97147"/>
                      <a:pt x="32746" y="96908"/>
                    </a:cubicBezTo>
                    <a:cubicBezTo>
                      <a:pt x="36143" y="96976"/>
                      <a:pt x="39533" y="96582"/>
                      <a:pt x="42825" y="95736"/>
                    </a:cubicBezTo>
                    <a:cubicBezTo>
                      <a:pt x="45176" y="95124"/>
                      <a:pt x="47401" y="94077"/>
                      <a:pt x="49366" y="92648"/>
                    </a:cubicBezTo>
                    <a:cubicBezTo>
                      <a:pt x="50917" y="91504"/>
                      <a:pt x="52145" y="89984"/>
                      <a:pt x="52945" y="88233"/>
                    </a:cubicBezTo>
                    <a:cubicBezTo>
                      <a:pt x="53668" y="86588"/>
                      <a:pt x="54040" y="84814"/>
                      <a:pt x="54054" y="83019"/>
                    </a:cubicBezTo>
                    <a:close/>
                    <a:moveTo>
                      <a:pt x="47387" y="25798"/>
                    </a:moveTo>
                    <a:cubicBezTo>
                      <a:pt x="47646" y="21569"/>
                      <a:pt x="46180" y="17416"/>
                      <a:pt x="43323" y="14287"/>
                    </a:cubicBezTo>
                    <a:cubicBezTo>
                      <a:pt x="40228" y="11368"/>
                      <a:pt x="36059" y="9871"/>
                      <a:pt x="31813" y="10154"/>
                    </a:cubicBezTo>
                    <a:cubicBezTo>
                      <a:pt x="29518" y="10095"/>
                      <a:pt x="27230" y="10530"/>
                      <a:pt x="25117" y="11431"/>
                    </a:cubicBezTo>
                    <a:cubicBezTo>
                      <a:pt x="23293" y="12227"/>
                      <a:pt x="21678" y="13428"/>
                      <a:pt x="20387" y="14940"/>
                    </a:cubicBezTo>
                    <a:cubicBezTo>
                      <a:pt x="19110" y="16465"/>
                      <a:pt x="18155" y="18231"/>
                      <a:pt x="17580" y="20134"/>
                    </a:cubicBezTo>
                    <a:cubicBezTo>
                      <a:pt x="16955" y="22114"/>
                      <a:pt x="16646" y="24178"/>
                      <a:pt x="16646" y="26254"/>
                    </a:cubicBezTo>
                    <a:cubicBezTo>
                      <a:pt x="15930" y="34012"/>
                      <a:pt x="21636" y="40882"/>
                      <a:pt x="29399" y="41598"/>
                    </a:cubicBezTo>
                    <a:cubicBezTo>
                      <a:pt x="30290" y="41681"/>
                      <a:pt x="31195" y="41677"/>
                      <a:pt x="32087" y="41589"/>
                    </a:cubicBezTo>
                    <a:cubicBezTo>
                      <a:pt x="34424" y="41640"/>
                      <a:pt x="36740" y="41221"/>
                      <a:pt x="38909" y="40354"/>
                    </a:cubicBezTo>
                    <a:cubicBezTo>
                      <a:pt x="40747" y="39587"/>
                      <a:pt x="42376" y="38405"/>
                      <a:pt x="43681" y="36901"/>
                    </a:cubicBezTo>
                    <a:cubicBezTo>
                      <a:pt x="44951" y="35403"/>
                      <a:pt x="45906" y="33665"/>
                      <a:pt x="46488" y="31791"/>
                    </a:cubicBezTo>
                    <a:cubicBezTo>
                      <a:pt x="47085" y="29850"/>
                      <a:pt x="47373" y="27828"/>
                      <a:pt x="47352" y="257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67" name="Google Shape;67;p29"/>
              <p:cNvSpPr/>
              <p:nvPr/>
            </p:nvSpPr>
            <p:spPr>
              <a:xfrm>
                <a:off x="1189180" y="1174439"/>
                <a:ext cx="16493" cy="107011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107011" extrusionOk="0">
                    <a:moveTo>
                      <a:pt x="16096" y="7918"/>
                    </a:moveTo>
                    <a:cubicBezTo>
                      <a:pt x="16356" y="10174"/>
                      <a:pt x="15724" y="12443"/>
                      <a:pt x="14328" y="14235"/>
                    </a:cubicBezTo>
                    <a:cubicBezTo>
                      <a:pt x="12440" y="15573"/>
                      <a:pt x="10131" y="16173"/>
                      <a:pt x="7829" y="15919"/>
                    </a:cubicBezTo>
                    <a:cubicBezTo>
                      <a:pt x="5569" y="16168"/>
                      <a:pt x="3302" y="15584"/>
                      <a:pt x="1442" y="14277"/>
                    </a:cubicBezTo>
                    <a:cubicBezTo>
                      <a:pt x="80" y="12512"/>
                      <a:pt x="-537" y="10286"/>
                      <a:pt x="-285" y="8073"/>
                    </a:cubicBezTo>
                    <a:cubicBezTo>
                      <a:pt x="-537" y="5818"/>
                      <a:pt x="101" y="3553"/>
                      <a:pt x="1484" y="1756"/>
                    </a:cubicBezTo>
                    <a:cubicBezTo>
                      <a:pt x="3379" y="418"/>
                      <a:pt x="5695" y="-181"/>
                      <a:pt x="7997" y="72"/>
                    </a:cubicBezTo>
                    <a:cubicBezTo>
                      <a:pt x="10250" y="-172"/>
                      <a:pt x="12517" y="411"/>
                      <a:pt x="14370" y="1714"/>
                    </a:cubicBezTo>
                    <a:cubicBezTo>
                      <a:pt x="15731" y="3478"/>
                      <a:pt x="16349" y="5704"/>
                      <a:pt x="16096" y="7918"/>
                    </a:cubicBezTo>
                    <a:close/>
                    <a:moveTo>
                      <a:pt x="14566" y="104534"/>
                    </a:moveTo>
                    <a:cubicBezTo>
                      <a:pt x="14587" y="104923"/>
                      <a:pt x="14468" y="105306"/>
                      <a:pt x="14243" y="105622"/>
                    </a:cubicBezTo>
                    <a:cubicBezTo>
                      <a:pt x="13970" y="105959"/>
                      <a:pt x="13605" y="106218"/>
                      <a:pt x="13198" y="106373"/>
                    </a:cubicBezTo>
                    <a:cubicBezTo>
                      <a:pt x="12559" y="106632"/>
                      <a:pt x="11878" y="106795"/>
                      <a:pt x="11190" y="106857"/>
                    </a:cubicBezTo>
                    <a:cubicBezTo>
                      <a:pt x="10102" y="106982"/>
                      <a:pt x="9001" y="107038"/>
                      <a:pt x="7906" y="107025"/>
                    </a:cubicBezTo>
                    <a:cubicBezTo>
                      <a:pt x="6832" y="107037"/>
                      <a:pt x="5758" y="106981"/>
                      <a:pt x="4691" y="106857"/>
                    </a:cubicBezTo>
                    <a:cubicBezTo>
                      <a:pt x="3989" y="106792"/>
                      <a:pt x="3302" y="106628"/>
                      <a:pt x="2642" y="106373"/>
                    </a:cubicBezTo>
                    <a:cubicBezTo>
                      <a:pt x="2221" y="106238"/>
                      <a:pt x="1856" y="105975"/>
                      <a:pt x="1596" y="105622"/>
                    </a:cubicBezTo>
                    <a:cubicBezTo>
                      <a:pt x="1400" y="105295"/>
                      <a:pt x="1301" y="104916"/>
                      <a:pt x="1316" y="104534"/>
                    </a:cubicBezTo>
                    <a:lnTo>
                      <a:pt x="1316" y="32314"/>
                    </a:lnTo>
                    <a:cubicBezTo>
                      <a:pt x="1308" y="31947"/>
                      <a:pt x="1400" y="31584"/>
                      <a:pt x="1589" y="31269"/>
                    </a:cubicBezTo>
                    <a:cubicBezTo>
                      <a:pt x="1842" y="30895"/>
                      <a:pt x="2207" y="30612"/>
                      <a:pt x="2635" y="30462"/>
                    </a:cubicBezTo>
                    <a:cubicBezTo>
                      <a:pt x="3295" y="30218"/>
                      <a:pt x="3983" y="30060"/>
                      <a:pt x="4684" y="29991"/>
                    </a:cubicBezTo>
                    <a:cubicBezTo>
                      <a:pt x="5751" y="29867"/>
                      <a:pt x="6825" y="29811"/>
                      <a:pt x="7899" y="29823"/>
                    </a:cubicBezTo>
                    <a:cubicBezTo>
                      <a:pt x="8994" y="29810"/>
                      <a:pt x="10096" y="29866"/>
                      <a:pt x="11183" y="29991"/>
                    </a:cubicBezTo>
                    <a:cubicBezTo>
                      <a:pt x="11871" y="30056"/>
                      <a:pt x="12545" y="30214"/>
                      <a:pt x="13191" y="30462"/>
                    </a:cubicBezTo>
                    <a:cubicBezTo>
                      <a:pt x="13598" y="30633"/>
                      <a:pt x="13956" y="30911"/>
                      <a:pt x="14222" y="31269"/>
                    </a:cubicBezTo>
                    <a:cubicBezTo>
                      <a:pt x="14440" y="31575"/>
                      <a:pt x="14552" y="31940"/>
                      <a:pt x="14545" y="323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68" name="Google Shape;68;p29"/>
              <p:cNvSpPr/>
              <p:nvPr/>
            </p:nvSpPr>
            <p:spPr>
              <a:xfrm>
                <a:off x="1218885" y="1184902"/>
                <a:ext cx="47237" cy="97439"/>
              </a:xfrm>
              <a:custGeom>
                <a:avLst/>
                <a:gdLst/>
                <a:ahLst/>
                <a:cxnLst/>
                <a:rect l="l" t="t" r="r" b="b"/>
                <a:pathLst>
                  <a:path w="47237" h="97439" extrusionOk="0">
                    <a:moveTo>
                      <a:pt x="46878" y="88772"/>
                    </a:moveTo>
                    <a:cubicBezTo>
                      <a:pt x="46906" y="90012"/>
                      <a:pt x="46801" y="91253"/>
                      <a:pt x="46569" y="92471"/>
                    </a:cubicBezTo>
                    <a:cubicBezTo>
                      <a:pt x="46429" y="93212"/>
                      <a:pt x="46099" y="93904"/>
                      <a:pt x="45608" y="94478"/>
                    </a:cubicBezTo>
                    <a:cubicBezTo>
                      <a:pt x="45039" y="94993"/>
                      <a:pt x="44387" y="95399"/>
                      <a:pt x="43671" y="95678"/>
                    </a:cubicBezTo>
                    <a:cubicBezTo>
                      <a:pt x="42723" y="96080"/>
                      <a:pt x="41741" y="96392"/>
                      <a:pt x="40737" y="96612"/>
                    </a:cubicBezTo>
                    <a:cubicBezTo>
                      <a:pt x="39649" y="96850"/>
                      <a:pt x="38484" y="97054"/>
                      <a:pt x="37228" y="97208"/>
                    </a:cubicBezTo>
                    <a:cubicBezTo>
                      <a:pt x="35999" y="97364"/>
                      <a:pt x="34764" y="97444"/>
                      <a:pt x="33529" y="97447"/>
                    </a:cubicBezTo>
                    <a:cubicBezTo>
                      <a:pt x="30258" y="97528"/>
                      <a:pt x="26995" y="97024"/>
                      <a:pt x="23900" y="95959"/>
                    </a:cubicBezTo>
                    <a:cubicBezTo>
                      <a:pt x="21352" y="95068"/>
                      <a:pt x="19078" y="93524"/>
                      <a:pt x="17317" y="91481"/>
                    </a:cubicBezTo>
                    <a:cubicBezTo>
                      <a:pt x="15499" y="89264"/>
                      <a:pt x="14221" y="86651"/>
                      <a:pt x="13590" y="83852"/>
                    </a:cubicBezTo>
                    <a:cubicBezTo>
                      <a:pt x="12762" y="80290"/>
                      <a:pt x="12368" y="76638"/>
                      <a:pt x="12432" y="72981"/>
                    </a:cubicBezTo>
                    <a:lnTo>
                      <a:pt x="12432" y="30758"/>
                    </a:lnTo>
                    <a:lnTo>
                      <a:pt x="2311" y="30758"/>
                    </a:lnTo>
                    <a:cubicBezTo>
                      <a:pt x="1476" y="30737"/>
                      <a:pt x="732" y="30241"/>
                      <a:pt x="388" y="29481"/>
                    </a:cubicBezTo>
                    <a:cubicBezTo>
                      <a:pt x="-180" y="28165"/>
                      <a:pt x="-419" y="26733"/>
                      <a:pt x="-314" y="25305"/>
                    </a:cubicBezTo>
                    <a:cubicBezTo>
                      <a:pt x="-321" y="24442"/>
                      <a:pt x="-258" y="23580"/>
                      <a:pt x="-117" y="22729"/>
                    </a:cubicBezTo>
                    <a:cubicBezTo>
                      <a:pt x="-19" y="22132"/>
                      <a:pt x="157" y="21551"/>
                      <a:pt x="409" y="21002"/>
                    </a:cubicBezTo>
                    <a:cubicBezTo>
                      <a:pt x="578" y="20602"/>
                      <a:pt x="872" y="20265"/>
                      <a:pt x="1244" y="20041"/>
                    </a:cubicBezTo>
                    <a:cubicBezTo>
                      <a:pt x="1609" y="19853"/>
                      <a:pt x="2009" y="19757"/>
                      <a:pt x="2416" y="19760"/>
                    </a:cubicBezTo>
                    <a:lnTo>
                      <a:pt x="12453" y="19760"/>
                    </a:lnTo>
                    <a:lnTo>
                      <a:pt x="12453" y="2593"/>
                    </a:lnTo>
                    <a:cubicBezTo>
                      <a:pt x="12453" y="2228"/>
                      <a:pt x="12544" y="1869"/>
                      <a:pt x="12720" y="1547"/>
                    </a:cubicBezTo>
                    <a:cubicBezTo>
                      <a:pt x="12986" y="1169"/>
                      <a:pt x="13351" y="874"/>
                      <a:pt x="13779" y="698"/>
                    </a:cubicBezTo>
                    <a:cubicBezTo>
                      <a:pt x="14432" y="421"/>
                      <a:pt x="15120" y="248"/>
                      <a:pt x="15822" y="186"/>
                    </a:cubicBezTo>
                    <a:cubicBezTo>
                      <a:pt x="16881" y="63"/>
                      <a:pt x="17955" y="7"/>
                      <a:pt x="19022" y="17"/>
                    </a:cubicBezTo>
                    <a:cubicBezTo>
                      <a:pt x="20124" y="6"/>
                      <a:pt x="21226" y="62"/>
                      <a:pt x="22321" y="186"/>
                    </a:cubicBezTo>
                    <a:cubicBezTo>
                      <a:pt x="23015" y="245"/>
                      <a:pt x="23689" y="418"/>
                      <a:pt x="24328" y="698"/>
                    </a:cubicBezTo>
                    <a:cubicBezTo>
                      <a:pt x="24742" y="891"/>
                      <a:pt x="25100" y="1183"/>
                      <a:pt x="25374" y="1547"/>
                    </a:cubicBezTo>
                    <a:cubicBezTo>
                      <a:pt x="25584" y="1856"/>
                      <a:pt x="25697" y="2221"/>
                      <a:pt x="25697" y="2593"/>
                    </a:cubicBezTo>
                    <a:lnTo>
                      <a:pt x="25697" y="19767"/>
                    </a:lnTo>
                    <a:lnTo>
                      <a:pt x="44232" y="19767"/>
                    </a:lnTo>
                    <a:cubicBezTo>
                      <a:pt x="44625" y="19760"/>
                      <a:pt x="45018" y="19857"/>
                      <a:pt x="45362" y="20048"/>
                    </a:cubicBezTo>
                    <a:cubicBezTo>
                      <a:pt x="45720" y="20290"/>
                      <a:pt x="46015" y="20621"/>
                      <a:pt x="46211" y="21010"/>
                    </a:cubicBezTo>
                    <a:cubicBezTo>
                      <a:pt x="46471" y="21555"/>
                      <a:pt x="46646" y="22137"/>
                      <a:pt x="46724" y="22736"/>
                    </a:cubicBezTo>
                    <a:cubicBezTo>
                      <a:pt x="46843" y="23589"/>
                      <a:pt x="46892" y="24451"/>
                      <a:pt x="46878" y="25312"/>
                    </a:cubicBezTo>
                    <a:cubicBezTo>
                      <a:pt x="46976" y="26739"/>
                      <a:pt x="46738" y="28170"/>
                      <a:pt x="46176" y="29488"/>
                    </a:cubicBezTo>
                    <a:cubicBezTo>
                      <a:pt x="45825" y="30249"/>
                      <a:pt x="45074" y="30745"/>
                      <a:pt x="44239" y="30765"/>
                    </a:cubicBezTo>
                    <a:lnTo>
                      <a:pt x="25703" y="30765"/>
                    </a:lnTo>
                    <a:lnTo>
                      <a:pt x="25703" y="71051"/>
                    </a:lnTo>
                    <a:cubicBezTo>
                      <a:pt x="25472" y="74935"/>
                      <a:pt x="26230" y="78814"/>
                      <a:pt x="27914" y="82322"/>
                    </a:cubicBezTo>
                    <a:cubicBezTo>
                      <a:pt x="29613" y="84987"/>
                      <a:pt x="32673" y="86462"/>
                      <a:pt x="35817" y="86133"/>
                    </a:cubicBezTo>
                    <a:cubicBezTo>
                      <a:pt x="36926" y="86151"/>
                      <a:pt x="38028" y="86028"/>
                      <a:pt x="39102" y="85768"/>
                    </a:cubicBezTo>
                    <a:cubicBezTo>
                      <a:pt x="39972" y="85563"/>
                      <a:pt x="40828" y="85308"/>
                      <a:pt x="41663" y="85003"/>
                    </a:cubicBezTo>
                    <a:cubicBezTo>
                      <a:pt x="42414" y="84737"/>
                      <a:pt x="43067" y="84491"/>
                      <a:pt x="43600" y="84252"/>
                    </a:cubicBezTo>
                    <a:cubicBezTo>
                      <a:pt x="44050" y="84031"/>
                      <a:pt x="44541" y="83907"/>
                      <a:pt x="45046" y="83887"/>
                    </a:cubicBezTo>
                    <a:cubicBezTo>
                      <a:pt x="45306" y="83888"/>
                      <a:pt x="45566" y="83956"/>
                      <a:pt x="45797" y="84084"/>
                    </a:cubicBezTo>
                    <a:cubicBezTo>
                      <a:pt x="46078" y="84257"/>
                      <a:pt x="46281" y="84531"/>
                      <a:pt x="46366" y="84849"/>
                    </a:cubicBezTo>
                    <a:cubicBezTo>
                      <a:pt x="46527" y="85343"/>
                      <a:pt x="46653" y="85851"/>
                      <a:pt x="46731" y="86365"/>
                    </a:cubicBezTo>
                    <a:cubicBezTo>
                      <a:pt x="46843" y="87162"/>
                      <a:pt x="46892" y="87967"/>
                      <a:pt x="46878" y="887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69" name="Google Shape;69;p29"/>
              <p:cNvSpPr/>
              <p:nvPr/>
            </p:nvSpPr>
            <p:spPr>
              <a:xfrm>
                <a:off x="1276714" y="1203128"/>
                <a:ext cx="59310" cy="79362"/>
              </a:xfrm>
              <a:custGeom>
                <a:avLst/>
                <a:gdLst/>
                <a:ahLst/>
                <a:cxnLst/>
                <a:rect l="l" t="t" r="r" b="b"/>
                <a:pathLst>
                  <a:path w="59310" h="79362" extrusionOk="0">
                    <a:moveTo>
                      <a:pt x="58956" y="75931"/>
                    </a:moveTo>
                    <a:cubicBezTo>
                      <a:pt x="58991" y="76487"/>
                      <a:pt x="58753" y="77026"/>
                      <a:pt x="58317" y="77377"/>
                    </a:cubicBezTo>
                    <a:cubicBezTo>
                      <a:pt x="57784" y="77730"/>
                      <a:pt x="57181" y="77969"/>
                      <a:pt x="56549" y="78078"/>
                    </a:cubicBezTo>
                    <a:cubicBezTo>
                      <a:pt x="55468" y="78274"/>
                      <a:pt x="54366" y="78358"/>
                      <a:pt x="53264" y="78331"/>
                    </a:cubicBezTo>
                    <a:cubicBezTo>
                      <a:pt x="52148" y="78353"/>
                      <a:pt x="51025" y="78268"/>
                      <a:pt x="49924" y="78078"/>
                    </a:cubicBezTo>
                    <a:cubicBezTo>
                      <a:pt x="49278" y="77994"/>
                      <a:pt x="48660" y="77752"/>
                      <a:pt x="48127" y="77377"/>
                    </a:cubicBezTo>
                    <a:cubicBezTo>
                      <a:pt x="47727" y="77007"/>
                      <a:pt x="47523" y="76473"/>
                      <a:pt x="47572" y="75931"/>
                    </a:cubicBezTo>
                    <a:lnTo>
                      <a:pt x="47572" y="68709"/>
                    </a:lnTo>
                    <a:cubicBezTo>
                      <a:pt x="44575" y="71956"/>
                      <a:pt x="41010" y="74621"/>
                      <a:pt x="37045" y="76569"/>
                    </a:cubicBezTo>
                    <a:cubicBezTo>
                      <a:pt x="33206" y="78434"/>
                      <a:pt x="28995" y="79394"/>
                      <a:pt x="24727" y="79377"/>
                    </a:cubicBezTo>
                    <a:cubicBezTo>
                      <a:pt x="21232" y="79420"/>
                      <a:pt x="17758" y="78919"/>
                      <a:pt x="14417" y="77889"/>
                    </a:cubicBezTo>
                    <a:cubicBezTo>
                      <a:pt x="11533" y="77010"/>
                      <a:pt x="8852" y="75558"/>
                      <a:pt x="6536" y="73622"/>
                    </a:cubicBezTo>
                    <a:cubicBezTo>
                      <a:pt x="4360" y="71722"/>
                      <a:pt x="2634" y="69360"/>
                      <a:pt x="1482" y="66709"/>
                    </a:cubicBezTo>
                    <a:cubicBezTo>
                      <a:pt x="233" y="63766"/>
                      <a:pt x="-377" y="60597"/>
                      <a:pt x="-328" y="57402"/>
                    </a:cubicBezTo>
                    <a:cubicBezTo>
                      <a:pt x="-413" y="53718"/>
                      <a:pt x="444" y="50071"/>
                      <a:pt x="2163" y="46811"/>
                    </a:cubicBezTo>
                    <a:cubicBezTo>
                      <a:pt x="3876" y="43760"/>
                      <a:pt x="6339" y="41193"/>
                      <a:pt x="9315" y="39351"/>
                    </a:cubicBezTo>
                    <a:cubicBezTo>
                      <a:pt x="12817" y="37213"/>
                      <a:pt x="16670" y="35707"/>
                      <a:pt x="20699" y="34901"/>
                    </a:cubicBezTo>
                    <a:cubicBezTo>
                      <a:pt x="25689" y="33860"/>
                      <a:pt x="30784" y="33362"/>
                      <a:pt x="35880" y="33413"/>
                    </a:cubicBezTo>
                    <a:lnTo>
                      <a:pt x="45832" y="33413"/>
                    </a:lnTo>
                    <a:lnTo>
                      <a:pt x="45832" y="27799"/>
                    </a:lnTo>
                    <a:cubicBezTo>
                      <a:pt x="45860" y="25306"/>
                      <a:pt x="45565" y="22821"/>
                      <a:pt x="44940" y="20408"/>
                    </a:cubicBezTo>
                    <a:cubicBezTo>
                      <a:pt x="44435" y="18428"/>
                      <a:pt x="43459" y="16600"/>
                      <a:pt x="42091" y="15081"/>
                    </a:cubicBezTo>
                    <a:cubicBezTo>
                      <a:pt x="40687" y="13601"/>
                      <a:pt x="38933" y="12496"/>
                      <a:pt x="36996" y="11867"/>
                    </a:cubicBezTo>
                    <a:cubicBezTo>
                      <a:pt x="34497" y="11080"/>
                      <a:pt x="31893" y="10713"/>
                      <a:pt x="29275" y="10779"/>
                    </a:cubicBezTo>
                    <a:cubicBezTo>
                      <a:pt x="26307" y="10741"/>
                      <a:pt x="23352" y="11136"/>
                      <a:pt x="20495" y="11951"/>
                    </a:cubicBezTo>
                    <a:cubicBezTo>
                      <a:pt x="18165" y="12631"/>
                      <a:pt x="15884" y="13487"/>
                      <a:pt x="13681" y="14513"/>
                    </a:cubicBezTo>
                    <a:cubicBezTo>
                      <a:pt x="11715" y="15446"/>
                      <a:pt x="10094" y="16309"/>
                      <a:pt x="8768" y="17088"/>
                    </a:cubicBezTo>
                    <a:cubicBezTo>
                      <a:pt x="7897" y="17705"/>
                      <a:pt x="6894" y="18108"/>
                      <a:pt x="5834" y="18260"/>
                    </a:cubicBezTo>
                    <a:cubicBezTo>
                      <a:pt x="5434" y="18265"/>
                      <a:pt x="5041" y="18153"/>
                      <a:pt x="4704" y="17938"/>
                    </a:cubicBezTo>
                    <a:cubicBezTo>
                      <a:pt x="4360" y="17678"/>
                      <a:pt x="4072" y="17345"/>
                      <a:pt x="3869" y="16962"/>
                    </a:cubicBezTo>
                    <a:cubicBezTo>
                      <a:pt x="3609" y="16447"/>
                      <a:pt x="3433" y="15892"/>
                      <a:pt x="3356" y="15320"/>
                    </a:cubicBezTo>
                    <a:cubicBezTo>
                      <a:pt x="3237" y="14588"/>
                      <a:pt x="3181" y="13849"/>
                      <a:pt x="3188" y="13109"/>
                    </a:cubicBezTo>
                    <a:cubicBezTo>
                      <a:pt x="3160" y="12044"/>
                      <a:pt x="3265" y="10979"/>
                      <a:pt x="3483" y="9937"/>
                    </a:cubicBezTo>
                    <a:cubicBezTo>
                      <a:pt x="3707" y="9089"/>
                      <a:pt x="4178" y="8326"/>
                      <a:pt x="4830" y="7740"/>
                    </a:cubicBezTo>
                    <a:cubicBezTo>
                      <a:pt x="5967" y="6766"/>
                      <a:pt x="7223" y="5942"/>
                      <a:pt x="8571" y="5290"/>
                    </a:cubicBezTo>
                    <a:cubicBezTo>
                      <a:pt x="10529" y="4270"/>
                      <a:pt x="12565" y="3413"/>
                      <a:pt x="14663" y="2729"/>
                    </a:cubicBezTo>
                    <a:cubicBezTo>
                      <a:pt x="17127" y="1908"/>
                      <a:pt x="19653" y="1261"/>
                      <a:pt x="22208" y="792"/>
                    </a:cubicBezTo>
                    <a:cubicBezTo>
                      <a:pt x="24938" y="286"/>
                      <a:pt x="27703" y="30"/>
                      <a:pt x="30475" y="27"/>
                    </a:cubicBezTo>
                    <a:cubicBezTo>
                      <a:pt x="34953" y="-67"/>
                      <a:pt x="39410" y="530"/>
                      <a:pt x="43705" y="1795"/>
                    </a:cubicBezTo>
                    <a:cubicBezTo>
                      <a:pt x="47025" y="2788"/>
                      <a:pt x="50057" y="4564"/>
                      <a:pt x="52541" y="6975"/>
                    </a:cubicBezTo>
                    <a:cubicBezTo>
                      <a:pt x="54843" y="9353"/>
                      <a:pt x="56535" y="12259"/>
                      <a:pt x="57454" y="15439"/>
                    </a:cubicBezTo>
                    <a:cubicBezTo>
                      <a:pt x="58528" y="19282"/>
                      <a:pt x="59040" y="23261"/>
                      <a:pt x="58970" y="27251"/>
                    </a:cubicBezTo>
                    <a:close/>
                    <a:moveTo>
                      <a:pt x="45804" y="42944"/>
                    </a:moveTo>
                    <a:lnTo>
                      <a:pt x="34476" y="42944"/>
                    </a:lnTo>
                    <a:cubicBezTo>
                      <a:pt x="31290" y="42903"/>
                      <a:pt x="28117" y="43216"/>
                      <a:pt x="25001" y="43878"/>
                    </a:cubicBezTo>
                    <a:cubicBezTo>
                      <a:pt x="22636" y="44369"/>
                      <a:pt x="20376" y="45295"/>
                      <a:pt x="18348" y="46608"/>
                    </a:cubicBezTo>
                    <a:cubicBezTo>
                      <a:pt x="16691" y="47689"/>
                      <a:pt x="15358" y="49188"/>
                      <a:pt x="14467" y="50952"/>
                    </a:cubicBezTo>
                    <a:cubicBezTo>
                      <a:pt x="13603" y="52768"/>
                      <a:pt x="13175" y="54760"/>
                      <a:pt x="13217" y="56771"/>
                    </a:cubicBezTo>
                    <a:cubicBezTo>
                      <a:pt x="13063" y="60130"/>
                      <a:pt x="14368" y="63392"/>
                      <a:pt x="16797" y="65719"/>
                    </a:cubicBezTo>
                    <a:cubicBezTo>
                      <a:pt x="19569" y="68074"/>
                      <a:pt x="23148" y="69267"/>
                      <a:pt x="26777" y="69046"/>
                    </a:cubicBezTo>
                    <a:cubicBezTo>
                      <a:pt x="30188" y="69062"/>
                      <a:pt x="33535" y="68142"/>
                      <a:pt x="36462" y="66386"/>
                    </a:cubicBezTo>
                    <a:cubicBezTo>
                      <a:pt x="39964" y="64170"/>
                      <a:pt x="43116" y="61440"/>
                      <a:pt x="45811" y="5828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0" name="Google Shape;70;p29"/>
              <p:cNvSpPr/>
              <p:nvPr/>
            </p:nvSpPr>
            <p:spPr>
              <a:xfrm>
                <a:off x="1360314" y="1169174"/>
                <a:ext cx="13253" cy="112276"/>
              </a:xfrm>
              <a:custGeom>
                <a:avLst/>
                <a:gdLst/>
                <a:ahLst/>
                <a:cxnLst/>
                <a:rect l="l" t="t" r="r" b="b"/>
                <a:pathLst>
                  <a:path w="13253" h="112276" extrusionOk="0">
                    <a:moveTo>
                      <a:pt x="12924" y="109798"/>
                    </a:moveTo>
                    <a:cubicBezTo>
                      <a:pt x="12938" y="110186"/>
                      <a:pt x="12819" y="110567"/>
                      <a:pt x="12601" y="110886"/>
                    </a:cubicBezTo>
                    <a:cubicBezTo>
                      <a:pt x="12321" y="111227"/>
                      <a:pt x="11956" y="111486"/>
                      <a:pt x="11541" y="111637"/>
                    </a:cubicBezTo>
                    <a:cubicBezTo>
                      <a:pt x="10903" y="111895"/>
                      <a:pt x="10236" y="112058"/>
                      <a:pt x="9548" y="112121"/>
                    </a:cubicBezTo>
                    <a:cubicBezTo>
                      <a:pt x="8460" y="112246"/>
                      <a:pt x="7359" y="112302"/>
                      <a:pt x="6264" y="112290"/>
                    </a:cubicBezTo>
                    <a:cubicBezTo>
                      <a:pt x="5190" y="112302"/>
                      <a:pt x="4116" y="112246"/>
                      <a:pt x="3049" y="112121"/>
                    </a:cubicBezTo>
                    <a:cubicBezTo>
                      <a:pt x="2347" y="112056"/>
                      <a:pt x="1660" y="111893"/>
                      <a:pt x="1000" y="111637"/>
                    </a:cubicBezTo>
                    <a:cubicBezTo>
                      <a:pt x="579" y="111498"/>
                      <a:pt x="214" y="111236"/>
                      <a:pt x="-60" y="110886"/>
                    </a:cubicBezTo>
                    <a:cubicBezTo>
                      <a:pt x="-249" y="110556"/>
                      <a:pt x="-341" y="110179"/>
                      <a:pt x="-327" y="109798"/>
                    </a:cubicBezTo>
                    <a:lnTo>
                      <a:pt x="-327" y="2592"/>
                    </a:lnTo>
                    <a:cubicBezTo>
                      <a:pt x="-341" y="2198"/>
                      <a:pt x="-249" y="1809"/>
                      <a:pt x="-60" y="1462"/>
                    </a:cubicBezTo>
                    <a:cubicBezTo>
                      <a:pt x="200" y="1090"/>
                      <a:pt x="572" y="808"/>
                      <a:pt x="1000" y="655"/>
                    </a:cubicBezTo>
                    <a:cubicBezTo>
                      <a:pt x="1660" y="412"/>
                      <a:pt x="2347" y="254"/>
                      <a:pt x="3049" y="185"/>
                    </a:cubicBezTo>
                    <a:cubicBezTo>
                      <a:pt x="4116" y="61"/>
                      <a:pt x="5190" y="4"/>
                      <a:pt x="6264" y="16"/>
                    </a:cubicBezTo>
                    <a:cubicBezTo>
                      <a:pt x="7359" y="4"/>
                      <a:pt x="8460" y="61"/>
                      <a:pt x="9548" y="185"/>
                    </a:cubicBezTo>
                    <a:cubicBezTo>
                      <a:pt x="10229" y="251"/>
                      <a:pt x="10903" y="409"/>
                      <a:pt x="11541" y="655"/>
                    </a:cubicBezTo>
                    <a:cubicBezTo>
                      <a:pt x="11963" y="820"/>
                      <a:pt x="12327" y="1099"/>
                      <a:pt x="12601" y="1462"/>
                    </a:cubicBezTo>
                    <a:cubicBezTo>
                      <a:pt x="12819" y="1798"/>
                      <a:pt x="12931" y="2192"/>
                      <a:pt x="12924" y="259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1" name="Google Shape;71;p29"/>
              <p:cNvSpPr/>
              <p:nvPr/>
            </p:nvSpPr>
            <p:spPr>
              <a:xfrm>
                <a:off x="1424125" y="1177099"/>
                <a:ext cx="77675" cy="104348"/>
              </a:xfrm>
              <a:custGeom>
                <a:avLst/>
                <a:gdLst/>
                <a:ahLst/>
                <a:cxnLst/>
                <a:rect l="l" t="t" r="r" b="b"/>
                <a:pathLst>
                  <a:path w="77675" h="104348" extrusionOk="0">
                    <a:moveTo>
                      <a:pt x="77351" y="5981"/>
                    </a:moveTo>
                    <a:cubicBezTo>
                      <a:pt x="77358" y="6866"/>
                      <a:pt x="77302" y="7750"/>
                      <a:pt x="77183" y="8627"/>
                    </a:cubicBezTo>
                    <a:cubicBezTo>
                      <a:pt x="77112" y="9254"/>
                      <a:pt x="76937" y="9866"/>
                      <a:pt x="76670" y="10438"/>
                    </a:cubicBezTo>
                    <a:cubicBezTo>
                      <a:pt x="76474" y="10845"/>
                      <a:pt x="76172" y="11191"/>
                      <a:pt x="75793" y="11441"/>
                    </a:cubicBezTo>
                    <a:cubicBezTo>
                      <a:pt x="75442" y="11653"/>
                      <a:pt x="75035" y="11765"/>
                      <a:pt x="74621" y="11764"/>
                    </a:cubicBezTo>
                    <a:lnTo>
                      <a:pt x="45410" y="11764"/>
                    </a:lnTo>
                    <a:lnTo>
                      <a:pt x="45410" y="101789"/>
                    </a:lnTo>
                    <a:cubicBezTo>
                      <a:pt x="45417" y="102189"/>
                      <a:pt x="45305" y="102582"/>
                      <a:pt x="45088" y="102919"/>
                    </a:cubicBezTo>
                    <a:cubicBezTo>
                      <a:pt x="44800" y="103287"/>
                      <a:pt x="44407" y="103554"/>
                      <a:pt x="43957" y="103684"/>
                    </a:cubicBezTo>
                    <a:cubicBezTo>
                      <a:pt x="43270" y="103904"/>
                      <a:pt x="42568" y="104061"/>
                      <a:pt x="41852" y="104155"/>
                    </a:cubicBezTo>
                    <a:cubicBezTo>
                      <a:pt x="39655" y="104433"/>
                      <a:pt x="37437" y="104433"/>
                      <a:pt x="35241" y="104155"/>
                    </a:cubicBezTo>
                    <a:cubicBezTo>
                      <a:pt x="34497" y="104066"/>
                      <a:pt x="33767" y="103908"/>
                      <a:pt x="33058" y="103684"/>
                    </a:cubicBezTo>
                    <a:cubicBezTo>
                      <a:pt x="32609" y="103551"/>
                      <a:pt x="32216" y="103284"/>
                      <a:pt x="31928" y="102919"/>
                    </a:cubicBezTo>
                    <a:cubicBezTo>
                      <a:pt x="31724" y="102579"/>
                      <a:pt x="31619" y="102187"/>
                      <a:pt x="31626" y="101789"/>
                    </a:cubicBezTo>
                    <a:lnTo>
                      <a:pt x="31626" y="11750"/>
                    </a:lnTo>
                    <a:lnTo>
                      <a:pt x="2395" y="11750"/>
                    </a:lnTo>
                    <a:cubicBezTo>
                      <a:pt x="1987" y="11752"/>
                      <a:pt x="1587" y="11639"/>
                      <a:pt x="1236" y="11427"/>
                    </a:cubicBezTo>
                    <a:cubicBezTo>
                      <a:pt x="858" y="11190"/>
                      <a:pt x="570" y="10838"/>
                      <a:pt x="401" y="10424"/>
                    </a:cubicBezTo>
                    <a:cubicBezTo>
                      <a:pt x="141" y="9848"/>
                      <a:pt x="-34" y="9238"/>
                      <a:pt x="-125" y="8613"/>
                    </a:cubicBezTo>
                    <a:cubicBezTo>
                      <a:pt x="-273" y="7738"/>
                      <a:pt x="-336" y="6853"/>
                      <a:pt x="-322" y="5967"/>
                    </a:cubicBezTo>
                    <a:cubicBezTo>
                      <a:pt x="-336" y="5067"/>
                      <a:pt x="-273" y="4167"/>
                      <a:pt x="-125" y="3279"/>
                    </a:cubicBezTo>
                    <a:cubicBezTo>
                      <a:pt x="-34" y="2627"/>
                      <a:pt x="141" y="1989"/>
                      <a:pt x="401" y="1384"/>
                    </a:cubicBezTo>
                    <a:cubicBezTo>
                      <a:pt x="556" y="952"/>
                      <a:pt x="850" y="585"/>
                      <a:pt x="1236" y="338"/>
                    </a:cubicBezTo>
                    <a:cubicBezTo>
                      <a:pt x="1587" y="126"/>
                      <a:pt x="1987" y="15"/>
                      <a:pt x="2395" y="15"/>
                    </a:cubicBezTo>
                    <a:lnTo>
                      <a:pt x="74628" y="15"/>
                    </a:lnTo>
                    <a:cubicBezTo>
                      <a:pt x="75042" y="15"/>
                      <a:pt x="75449" y="126"/>
                      <a:pt x="75800" y="338"/>
                    </a:cubicBezTo>
                    <a:cubicBezTo>
                      <a:pt x="76186" y="598"/>
                      <a:pt x="76488" y="960"/>
                      <a:pt x="76677" y="1384"/>
                    </a:cubicBezTo>
                    <a:cubicBezTo>
                      <a:pt x="76944" y="1986"/>
                      <a:pt x="77120" y="2625"/>
                      <a:pt x="77190" y="3279"/>
                    </a:cubicBezTo>
                    <a:cubicBezTo>
                      <a:pt x="77309" y="4174"/>
                      <a:pt x="77358" y="5078"/>
                      <a:pt x="77351" y="59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2" name="Google Shape;72;p29"/>
              <p:cNvSpPr/>
              <p:nvPr/>
            </p:nvSpPr>
            <p:spPr>
              <a:xfrm>
                <a:off x="1505055" y="1203137"/>
                <a:ext cx="42231" cy="78327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78327" extrusionOk="0">
                    <a:moveTo>
                      <a:pt x="41914" y="8341"/>
                    </a:moveTo>
                    <a:cubicBezTo>
                      <a:pt x="41914" y="9527"/>
                      <a:pt x="41914" y="10510"/>
                      <a:pt x="41843" y="11303"/>
                    </a:cubicBezTo>
                    <a:cubicBezTo>
                      <a:pt x="41815" y="11947"/>
                      <a:pt x="41703" y="12584"/>
                      <a:pt x="41506" y="13198"/>
                    </a:cubicBezTo>
                    <a:cubicBezTo>
                      <a:pt x="41394" y="13587"/>
                      <a:pt x="41184" y="13945"/>
                      <a:pt x="40910" y="14244"/>
                    </a:cubicBezTo>
                    <a:cubicBezTo>
                      <a:pt x="40636" y="14493"/>
                      <a:pt x="40278" y="14624"/>
                      <a:pt x="39906" y="14608"/>
                    </a:cubicBezTo>
                    <a:cubicBezTo>
                      <a:pt x="39366" y="14581"/>
                      <a:pt x="38839" y="14458"/>
                      <a:pt x="38348" y="14244"/>
                    </a:cubicBezTo>
                    <a:cubicBezTo>
                      <a:pt x="37738" y="14005"/>
                      <a:pt x="37029" y="13759"/>
                      <a:pt x="36243" y="13542"/>
                    </a:cubicBezTo>
                    <a:cubicBezTo>
                      <a:pt x="35457" y="13324"/>
                      <a:pt x="34600" y="13071"/>
                      <a:pt x="33639" y="12840"/>
                    </a:cubicBezTo>
                    <a:cubicBezTo>
                      <a:pt x="32607" y="12621"/>
                      <a:pt x="31561" y="12513"/>
                      <a:pt x="30509" y="12517"/>
                    </a:cubicBezTo>
                    <a:cubicBezTo>
                      <a:pt x="29161" y="12519"/>
                      <a:pt x="27828" y="12789"/>
                      <a:pt x="26585" y="13310"/>
                    </a:cubicBezTo>
                    <a:cubicBezTo>
                      <a:pt x="25104" y="13977"/>
                      <a:pt x="23736" y="14875"/>
                      <a:pt x="22536" y="15970"/>
                    </a:cubicBezTo>
                    <a:cubicBezTo>
                      <a:pt x="20879" y="17444"/>
                      <a:pt x="19391" y="19091"/>
                      <a:pt x="18086" y="20883"/>
                    </a:cubicBezTo>
                    <a:cubicBezTo>
                      <a:pt x="16528" y="22913"/>
                      <a:pt x="14809" y="25401"/>
                      <a:pt x="12935" y="28344"/>
                    </a:cubicBezTo>
                    <a:lnTo>
                      <a:pt x="12935" y="75851"/>
                    </a:lnTo>
                    <a:cubicBezTo>
                      <a:pt x="12956" y="76240"/>
                      <a:pt x="12836" y="76623"/>
                      <a:pt x="12612" y="76939"/>
                    </a:cubicBezTo>
                    <a:cubicBezTo>
                      <a:pt x="12338" y="77277"/>
                      <a:pt x="11973" y="77536"/>
                      <a:pt x="11566" y="77690"/>
                    </a:cubicBezTo>
                    <a:cubicBezTo>
                      <a:pt x="10927" y="77950"/>
                      <a:pt x="10247" y="78112"/>
                      <a:pt x="9559" y="78174"/>
                    </a:cubicBezTo>
                    <a:cubicBezTo>
                      <a:pt x="8471" y="78299"/>
                      <a:pt x="7369" y="78355"/>
                      <a:pt x="6274" y="78343"/>
                    </a:cubicBezTo>
                    <a:cubicBezTo>
                      <a:pt x="5200" y="78355"/>
                      <a:pt x="4126" y="78298"/>
                      <a:pt x="3060" y="78174"/>
                    </a:cubicBezTo>
                    <a:cubicBezTo>
                      <a:pt x="2358" y="78109"/>
                      <a:pt x="1670" y="77945"/>
                      <a:pt x="1010" y="77690"/>
                    </a:cubicBezTo>
                    <a:cubicBezTo>
                      <a:pt x="589" y="77555"/>
                      <a:pt x="224" y="77293"/>
                      <a:pt x="-36" y="76939"/>
                    </a:cubicBezTo>
                    <a:cubicBezTo>
                      <a:pt x="-239" y="76613"/>
                      <a:pt x="-330" y="76234"/>
                      <a:pt x="-316" y="75851"/>
                    </a:cubicBezTo>
                    <a:lnTo>
                      <a:pt x="-316" y="3611"/>
                    </a:lnTo>
                    <a:cubicBezTo>
                      <a:pt x="-330" y="3234"/>
                      <a:pt x="-253" y="2858"/>
                      <a:pt x="-78" y="2523"/>
                    </a:cubicBezTo>
                    <a:cubicBezTo>
                      <a:pt x="161" y="2170"/>
                      <a:pt x="498" y="1890"/>
                      <a:pt x="884" y="1716"/>
                    </a:cubicBezTo>
                    <a:cubicBezTo>
                      <a:pt x="1474" y="1455"/>
                      <a:pt x="2098" y="1297"/>
                      <a:pt x="2737" y="1245"/>
                    </a:cubicBezTo>
                    <a:cubicBezTo>
                      <a:pt x="3719" y="1151"/>
                      <a:pt x="4709" y="1109"/>
                      <a:pt x="5699" y="1119"/>
                    </a:cubicBezTo>
                    <a:cubicBezTo>
                      <a:pt x="6681" y="1111"/>
                      <a:pt x="7657" y="1153"/>
                      <a:pt x="8632" y="1245"/>
                    </a:cubicBezTo>
                    <a:cubicBezTo>
                      <a:pt x="9257" y="1287"/>
                      <a:pt x="9875" y="1446"/>
                      <a:pt x="10443" y="1716"/>
                    </a:cubicBezTo>
                    <a:cubicBezTo>
                      <a:pt x="10808" y="1914"/>
                      <a:pt x="11117" y="2189"/>
                      <a:pt x="11362" y="2523"/>
                    </a:cubicBezTo>
                    <a:cubicBezTo>
                      <a:pt x="11559" y="2852"/>
                      <a:pt x="11657" y="3229"/>
                      <a:pt x="11643" y="3611"/>
                    </a:cubicBezTo>
                    <a:lnTo>
                      <a:pt x="11643" y="14138"/>
                    </a:lnTo>
                    <a:cubicBezTo>
                      <a:pt x="13328" y="11642"/>
                      <a:pt x="15202" y="9284"/>
                      <a:pt x="17258" y="7085"/>
                    </a:cubicBezTo>
                    <a:cubicBezTo>
                      <a:pt x="18739" y="5479"/>
                      <a:pt x="20381" y="4036"/>
                      <a:pt x="22171" y="2782"/>
                    </a:cubicBezTo>
                    <a:cubicBezTo>
                      <a:pt x="23574" y="1803"/>
                      <a:pt x="25139" y="1069"/>
                      <a:pt x="26789" y="614"/>
                    </a:cubicBezTo>
                    <a:cubicBezTo>
                      <a:pt x="28291" y="221"/>
                      <a:pt x="29842" y="21"/>
                      <a:pt x="31393" y="17"/>
                    </a:cubicBezTo>
                    <a:cubicBezTo>
                      <a:pt x="32095" y="17"/>
                      <a:pt x="32867" y="59"/>
                      <a:pt x="33758" y="144"/>
                    </a:cubicBezTo>
                    <a:cubicBezTo>
                      <a:pt x="34692" y="231"/>
                      <a:pt x="35618" y="378"/>
                      <a:pt x="36530" y="586"/>
                    </a:cubicBezTo>
                    <a:cubicBezTo>
                      <a:pt x="37408" y="768"/>
                      <a:pt x="38278" y="1003"/>
                      <a:pt x="39134" y="1288"/>
                    </a:cubicBezTo>
                    <a:cubicBezTo>
                      <a:pt x="39724" y="1457"/>
                      <a:pt x="40278" y="1725"/>
                      <a:pt x="40776" y="2081"/>
                    </a:cubicBezTo>
                    <a:cubicBezTo>
                      <a:pt x="41050" y="2279"/>
                      <a:pt x="41268" y="2541"/>
                      <a:pt x="41415" y="2846"/>
                    </a:cubicBezTo>
                    <a:cubicBezTo>
                      <a:pt x="41542" y="3143"/>
                      <a:pt x="41640" y="3450"/>
                      <a:pt x="41710" y="3765"/>
                    </a:cubicBezTo>
                    <a:cubicBezTo>
                      <a:pt x="41808" y="4312"/>
                      <a:pt x="41864" y="4866"/>
                      <a:pt x="41878" y="5421"/>
                    </a:cubicBezTo>
                    <a:cubicBezTo>
                      <a:pt x="41899" y="6130"/>
                      <a:pt x="41914" y="7120"/>
                      <a:pt x="41914" y="83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3" name="Google Shape;73;p29"/>
              <p:cNvSpPr/>
              <p:nvPr/>
            </p:nvSpPr>
            <p:spPr>
              <a:xfrm>
                <a:off x="1554080" y="1203107"/>
                <a:ext cx="59309" cy="79383"/>
              </a:xfrm>
              <a:custGeom>
                <a:avLst/>
                <a:gdLst/>
                <a:ahLst/>
                <a:cxnLst/>
                <a:rect l="l" t="t" r="r" b="b"/>
                <a:pathLst>
                  <a:path w="59309" h="79383" extrusionOk="0">
                    <a:moveTo>
                      <a:pt x="58991" y="75952"/>
                    </a:moveTo>
                    <a:cubicBezTo>
                      <a:pt x="59033" y="76506"/>
                      <a:pt x="58794" y="77046"/>
                      <a:pt x="58366" y="77398"/>
                    </a:cubicBezTo>
                    <a:cubicBezTo>
                      <a:pt x="57826" y="77747"/>
                      <a:pt x="57229" y="77985"/>
                      <a:pt x="56598" y="78100"/>
                    </a:cubicBezTo>
                    <a:cubicBezTo>
                      <a:pt x="55510" y="78295"/>
                      <a:pt x="54401" y="78380"/>
                      <a:pt x="53299" y="78352"/>
                    </a:cubicBezTo>
                    <a:cubicBezTo>
                      <a:pt x="52183" y="78373"/>
                      <a:pt x="51067" y="78288"/>
                      <a:pt x="49972" y="78100"/>
                    </a:cubicBezTo>
                    <a:cubicBezTo>
                      <a:pt x="49320" y="78017"/>
                      <a:pt x="48702" y="77775"/>
                      <a:pt x="48161" y="77398"/>
                    </a:cubicBezTo>
                    <a:cubicBezTo>
                      <a:pt x="47768" y="77024"/>
                      <a:pt x="47565" y="76493"/>
                      <a:pt x="47607" y="75952"/>
                    </a:cubicBezTo>
                    <a:lnTo>
                      <a:pt x="47607" y="68730"/>
                    </a:lnTo>
                    <a:cubicBezTo>
                      <a:pt x="44610" y="71987"/>
                      <a:pt x="41024" y="74654"/>
                      <a:pt x="37044" y="76591"/>
                    </a:cubicBezTo>
                    <a:cubicBezTo>
                      <a:pt x="33212" y="78457"/>
                      <a:pt x="29001" y="79418"/>
                      <a:pt x="24741" y="79398"/>
                    </a:cubicBezTo>
                    <a:cubicBezTo>
                      <a:pt x="21246" y="79441"/>
                      <a:pt x="17758" y="78939"/>
                      <a:pt x="14417" y="77910"/>
                    </a:cubicBezTo>
                    <a:cubicBezTo>
                      <a:pt x="11532" y="77023"/>
                      <a:pt x="8865" y="75565"/>
                      <a:pt x="6556" y="73622"/>
                    </a:cubicBezTo>
                    <a:cubicBezTo>
                      <a:pt x="4381" y="71722"/>
                      <a:pt x="2654" y="69360"/>
                      <a:pt x="1503" y="66709"/>
                    </a:cubicBezTo>
                    <a:cubicBezTo>
                      <a:pt x="254" y="63767"/>
                      <a:pt x="-357" y="60597"/>
                      <a:pt x="-308" y="57402"/>
                    </a:cubicBezTo>
                    <a:cubicBezTo>
                      <a:pt x="-399" y="53718"/>
                      <a:pt x="457" y="50073"/>
                      <a:pt x="2170" y="46812"/>
                    </a:cubicBezTo>
                    <a:cubicBezTo>
                      <a:pt x="3889" y="43763"/>
                      <a:pt x="6346" y="41197"/>
                      <a:pt x="9322" y="39351"/>
                    </a:cubicBezTo>
                    <a:cubicBezTo>
                      <a:pt x="12831" y="37215"/>
                      <a:pt x="16677" y="35709"/>
                      <a:pt x="20706" y="34901"/>
                    </a:cubicBezTo>
                    <a:cubicBezTo>
                      <a:pt x="25696" y="33862"/>
                      <a:pt x="30791" y="33364"/>
                      <a:pt x="35886" y="33413"/>
                    </a:cubicBezTo>
                    <a:lnTo>
                      <a:pt x="45838" y="33413"/>
                    </a:lnTo>
                    <a:lnTo>
                      <a:pt x="45838" y="27799"/>
                    </a:lnTo>
                    <a:cubicBezTo>
                      <a:pt x="45874" y="25307"/>
                      <a:pt x="45579" y="22822"/>
                      <a:pt x="44961" y="20408"/>
                    </a:cubicBezTo>
                    <a:cubicBezTo>
                      <a:pt x="44449" y="18430"/>
                      <a:pt x="43473" y="16603"/>
                      <a:pt x="42112" y="15081"/>
                    </a:cubicBezTo>
                    <a:cubicBezTo>
                      <a:pt x="40708" y="13598"/>
                      <a:pt x="38946" y="12492"/>
                      <a:pt x="37002" y="11867"/>
                    </a:cubicBezTo>
                    <a:cubicBezTo>
                      <a:pt x="34504" y="11079"/>
                      <a:pt x="31900" y="10711"/>
                      <a:pt x="29282" y="10779"/>
                    </a:cubicBezTo>
                    <a:cubicBezTo>
                      <a:pt x="26313" y="10740"/>
                      <a:pt x="23358" y="11134"/>
                      <a:pt x="20502" y="11951"/>
                    </a:cubicBezTo>
                    <a:cubicBezTo>
                      <a:pt x="18165" y="12626"/>
                      <a:pt x="15884" y="13482"/>
                      <a:pt x="13680" y="14513"/>
                    </a:cubicBezTo>
                    <a:cubicBezTo>
                      <a:pt x="11722" y="15446"/>
                      <a:pt x="10094" y="16309"/>
                      <a:pt x="8767" y="17089"/>
                    </a:cubicBezTo>
                    <a:cubicBezTo>
                      <a:pt x="7897" y="17703"/>
                      <a:pt x="6886" y="18105"/>
                      <a:pt x="5833" y="18261"/>
                    </a:cubicBezTo>
                    <a:cubicBezTo>
                      <a:pt x="5433" y="18268"/>
                      <a:pt x="5040" y="18155"/>
                      <a:pt x="4704" y="17938"/>
                    </a:cubicBezTo>
                    <a:cubicBezTo>
                      <a:pt x="4353" y="17675"/>
                      <a:pt x="4065" y="17343"/>
                      <a:pt x="3854" y="16962"/>
                    </a:cubicBezTo>
                    <a:cubicBezTo>
                      <a:pt x="3602" y="16445"/>
                      <a:pt x="3426" y="15890"/>
                      <a:pt x="3342" y="15320"/>
                    </a:cubicBezTo>
                    <a:cubicBezTo>
                      <a:pt x="3237" y="14588"/>
                      <a:pt x="3188" y="13849"/>
                      <a:pt x="3188" y="13109"/>
                    </a:cubicBezTo>
                    <a:cubicBezTo>
                      <a:pt x="3159" y="12044"/>
                      <a:pt x="3251" y="10980"/>
                      <a:pt x="3468" y="9937"/>
                    </a:cubicBezTo>
                    <a:cubicBezTo>
                      <a:pt x="3707" y="9090"/>
                      <a:pt x="4177" y="8329"/>
                      <a:pt x="4830" y="7740"/>
                    </a:cubicBezTo>
                    <a:cubicBezTo>
                      <a:pt x="5960" y="6766"/>
                      <a:pt x="7216" y="5942"/>
                      <a:pt x="8557" y="5291"/>
                    </a:cubicBezTo>
                    <a:cubicBezTo>
                      <a:pt x="10515" y="4270"/>
                      <a:pt x="12557" y="3413"/>
                      <a:pt x="14663" y="2729"/>
                    </a:cubicBezTo>
                    <a:cubicBezTo>
                      <a:pt x="17126" y="1908"/>
                      <a:pt x="19653" y="1261"/>
                      <a:pt x="22207" y="792"/>
                    </a:cubicBezTo>
                    <a:cubicBezTo>
                      <a:pt x="24938" y="285"/>
                      <a:pt x="27703" y="29"/>
                      <a:pt x="30475" y="27"/>
                    </a:cubicBezTo>
                    <a:cubicBezTo>
                      <a:pt x="34953" y="-67"/>
                      <a:pt x="39416" y="529"/>
                      <a:pt x="43712" y="1795"/>
                    </a:cubicBezTo>
                    <a:cubicBezTo>
                      <a:pt x="47025" y="2794"/>
                      <a:pt x="50056" y="4570"/>
                      <a:pt x="52548" y="6975"/>
                    </a:cubicBezTo>
                    <a:cubicBezTo>
                      <a:pt x="54857" y="9349"/>
                      <a:pt x="56541" y="12256"/>
                      <a:pt x="57461" y="15439"/>
                    </a:cubicBezTo>
                    <a:cubicBezTo>
                      <a:pt x="58535" y="19282"/>
                      <a:pt x="59047" y="23261"/>
                      <a:pt x="58977" y="27251"/>
                    </a:cubicBezTo>
                    <a:close/>
                    <a:moveTo>
                      <a:pt x="45838" y="42965"/>
                    </a:moveTo>
                    <a:lnTo>
                      <a:pt x="34525" y="42965"/>
                    </a:lnTo>
                    <a:cubicBezTo>
                      <a:pt x="31338" y="42923"/>
                      <a:pt x="28166" y="43236"/>
                      <a:pt x="25050" y="43899"/>
                    </a:cubicBezTo>
                    <a:cubicBezTo>
                      <a:pt x="22678" y="44390"/>
                      <a:pt x="20418" y="45316"/>
                      <a:pt x="18382" y="46629"/>
                    </a:cubicBezTo>
                    <a:cubicBezTo>
                      <a:pt x="16733" y="47719"/>
                      <a:pt x="15400" y="49215"/>
                      <a:pt x="14501" y="50973"/>
                    </a:cubicBezTo>
                    <a:cubicBezTo>
                      <a:pt x="13638" y="52790"/>
                      <a:pt x="13210" y="54782"/>
                      <a:pt x="13245" y="56792"/>
                    </a:cubicBezTo>
                    <a:cubicBezTo>
                      <a:pt x="13090" y="60151"/>
                      <a:pt x="14396" y="63413"/>
                      <a:pt x="16824" y="65740"/>
                    </a:cubicBezTo>
                    <a:cubicBezTo>
                      <a:pt x="19604" y="68098"/>
                      <a:pt x="23183" y="69290"/>
                      <a:pt x="26818" y="69067"/>
                    </a:cubicBezTo>
                    <a:cubicBezTo>
                      <a:pt x="30222" y="69083"/>
                      <a:pt x="33570" y="68163"/>
                      <a:pt x="36490" y="66407"/>
                    </a:cubicBezTo>
                    <a:cubicBezTo>
                      <a:pt x="39999" y="64195"/>
                      <a:pt x="43150" y="61464"/>
                      <a:pt x="45838" y="583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4" name="Google Shape;74;p29"/>
              <p:cNvSpPr/>
              <p:nvPr/>
            </p:nvSpPr>
            <p:spPr>
              <a:xfrm>
                <a:off x="1637717" y="1203096"/>
                <a:ext cx="62207" cy="78354"/>
              </a:xfrm>
              <a:custGeom>
                <a:avLst/>
                <a:gdLst/>
                <a:ahLst/>
                <a:cxnLst/>
                <a:rect l="l" t="t" r="r" b="b"/>
                <a:pathLst>
                  <a:path w="62207" h="78354" extrusionOk="0">
                    <a:moveTo>
                      <a:pt x="61890" y="75878"/>
                    </a:moveTo>
                    <a:cubicBezTo>
                      <a:pt x="61904" y="76266"/>
                      <a:pt x="61785" y="76647"/>
                      <a:pt x="61568" y="76966"/>
                    </a:cubicBezTo>
                    <a:cubicBezTo>
                      <a:pt x="61294" y="77304"/>
                      <a:pt x="60943" y="77563"/>
                      <a:pt x="60536" y="77717"/>
                    </a:cubicBezTo>
                    <a:cubicBezTo>
                      <a:pt x="59890" y="77973"/>
                      <a:pt x="59209" y="78135"/>
                      <a:pt x="58521" y="78201"/>
                    </a:cubicBezTo>
                    <a:cubicBezTo>
                      <a:pt x="57462" y="78324"/>
                      <a:pt x="56388" y="78381"/>
                      <a:pt x="55321" y="78370"/>
                    </a:cubicBezTo>
                    <a:cubicBezTo>
                      <a:pt x="54219" y="78382"/>
                      <a:pt x="53117" y="78326"/>
                      <a:pt x="52022" y="78201"/>
                    </a:cubicBezTo>
                    <a:cubicBezTo>
                      <a:pt x="51335" y="78136"/>
                      <a:pt x="50661" y="77973"/>
                      <a:pt x="50022" y="77717"/>
                    </a:cubicBezTo>
                    <a:cubicBezTo>
                      <a:pt x="49615" y="77562"/>
                      <a:pt x="49257" y="77303"/>
                      <a:pt x="48976" y="76966"/>
                    </a:cubicBezTo>
                    <a:cubicBezTo>
                      <a:pt x="48759" y="76647"/>
                      <a:pt x="48647" y="76266"/>
                      <a:pt x="48653" y="75878"/>
                    </a:cubicBezTo>
                    <a:lnTo>
                      <a:pt x="48653" y="33585"/>
                    </a:lnTo>
                    <a:cubicBezTo>
                      <a:pt x="48738" y="30241"/>
                      <a:pt x="48415" y="26900"/>
                      <a:pt x="47692" y="23633"/>
                    </a:cubicBezTo>
                    <a:cubicBezTo>
                      <a:pt x="47138" y="21317"/>
                      <a:pt x="46190" y="19114"/>
                      <a:pt x="44885" y="17120"/>
                    </a:cubicBezTo>
                    <a:cubicBezTo>
                      <a:pt x="43685" y="15339"/>
                      <a:pt x="42042" y="13905"/>
                      <a:pt x="40112" y="12958"/>
                    </a:cubicBezTo>
                    <a:cubicBezTo>
                      <a:pt x="37993" y="11962"/>
                      <a:pt x="35676" y="11467"/>
                      <a:pt x="33332" y="11512"/>
                    </a:cubicBezTo>
                    <a:cubicBezTo>
                      <a:pt x="29725" y="11604"/>
                      <a:pt x="26244" y="12832"/>
                      <a:pt x="23380" y="15022"/>
                    </a:cubicBezTo>
                    <a:cubicBezTo>
                      <a:pt x="19436" y="17971"/>
                      <a:pt x="15927" y="21455"/>
                      <a:pt x="12944" y="25374"/>
                    </a:cubicBezTo>
                    <a:lnTo>
                      <a:pt x="12944" y="75843"/>
                    </a:lnTo>
                    <a:cubicBezTo>
                      <a:pt x="12958" y="76233"/>
                      <a:pt x="12846" y="76615"/>
                      <a:pt x="12614" y="76931"/>
                    </a:cubicBezTo>
                    <a:cubicBezTo>
                      <a:pt x="12340" y="77271"/>
                      <a:pt x="11975" y="77531"/>
                      <a:pt x="11568" y="77682"/>
                    </a:cubicBezTo>
                    <a:cubicBezTo>
                      <a:pt x="10930" y="77942"/>
                      <a:pt x="10249" y="78104"/>
                      <a:pt x="9561" y="78166"/>
                    </a:cubicBezTo>
                    <a:cubicBezTo>
                      <a:pt x="8473" y="78291"/>
                      <a:pt x="7371" y="78347"/>
                      <a:pt x="6276" y="78335"/>
                    </a:cubicBezTo>
                    <a:cubicBezTo>
                      <a:pt x="5210" y="78347"/>
                      <a:pt x="4136" y="78290"/>
                      <a:pt x="3076" y="78166"/>
                    </a:cubicBezTo>
                    <a:cubicBezTo>
                      <a:pt x="2374" y="78102"/>
                      <a:pt x="1679" y="77939"/>
                      <a:pt x="1020" y="77682"/>
                    </a:cubicBezTo>
                    <a:cubicBezTo>
                      <a:pt x="606" y="77542"/>
                      <a:pt x="241" y="77281"/>
                      <a:pt x="-26" y="76931"/>
                    </a:cubicBezTo>
                    <a:cubicBezTo>
                      <a:pt x="-230" y="76605"/>
                      <a:pt x="-321" y="76226"/>
                      <a:pt x="-307" y="75843"/>
                    </a:cubicBezTo>
                    <a:lnTo>
                      <a:pt x="-307" y="3652"/>
                    </a:lnTo>
                    <a:cubicBezTo>
                      <a:pt x="-321" y="3274"/>
                      <a:pt x="-244" y="2899"/>
                      <a:pt x="-68" y="2564"/>
                    </a:cubicBezTo>
                    <a:cubicBezTo>
                      <a:pt x="170" y="2210"/>
                      <a:pt x="507" y="1931"/>
                      <a:pt x="893" y="1757"/>
                    </a:cubicBezTo>
                    <a:cubicBezTo>
                      <a:pt x="1483" y="1500"/>
                      <a:pt x="2108" y="1341"/>
                      <a:pt x="2746" y="1287"/>
                    </a:cubicBezTo>
                    <a:cubicBezTo>
                      <a:pt x="3729" y="1192"/>
                      <a:pt x="4718" y="1150"/>
                      <a:pt x="5708" y="1160"/>
                    </a:cubicBezTo>
                    <a:cubicBezTo>
                      <a:pt x="6691" y="1152"/>
                      <a:pt x="7666" y="1194"/>
                      <a:pt x="8642" y="1287"/>
                    </a:cubicBezTo>
                    <a:cubicBezTo>
                      <a:pt x="9273" y="1326"/>
                      <a:pt x="9884" y="1486"/>
                      <a:pt x="10452" y="1757"/>
                    </a:cubicBezTo>
                    <a:cubicBezTo>
                      <a:pt x="10817" y="1951"/>
                      <a:pt x="11133" y="2227"/>
                      <a:pt x="11372" y="2564"/>
                    </a:cubicBezTo>
                    <a:cubicBezTo>
                      <a:pt x="11568" y="2893"/>
                      <a:pt x="11667" y="3270"/>
                      <a:pt x="11653" y="3652"/>
                    </a:cubicBezTo>
                    <a:lnTo>
                      <a:pt x="11653" y="13197"/>
                    </a:lnTo>
                    <a:cubicBezTo>
                      <a:pt x="15085" y="9175"/>
                      <a:pt x="19204" y="5791"/>
                      <a:pt x="23815" y="3203"/>
                    </a:cubicBezTo>
                    <a:cubicBezTo>
                      <a:pt x="27577" y="1157"/>
                      <a:pt x="31781" y="68"/>
                      <a:pt x="36063" y="30"/>
                    </a:cubicBezTo>
                    <a:cubicBezTo>
                      <a:pt x="40245" y="-100"/>
                      <a:pt x="44407" y="739"/>
                      <a:pt x="48211" y="2480"/>
                    </a:cubicBezTo>
                    <a:cubicBezTo>
                      <a:pt x="51356" y="3993"/>
                      <a:pt x="54093" y="6235"/>
                      <a:pt x="56198" y="9021"/>
                    </a:cubicBezTo>
                    <a:cubicBezTo>
                      <a:pt x="58297" y="11887"/>
                      <a:pt x="59785" y="15149"/>
                      <a:pt x="60585" y="18608"/>
                    </a:cubicBezTo>
                    <a:cubicBezTo>
                      <a:pt x="61525" y="22946"/>
                      <a:pt x="61967" y="27378"/>
                      <a:pt x="61890" y="318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5" name="Google Shape;75;p29"/>
              <p:cNvSpPr/>
              <p:nvPr/>
            </p:nvSpPr>
            <p:spPr>
              <a:xfrm>
                <a:off x="1718296" y="1203153"/>
                <a:ext cx="51123" cy="79336"/>
              </a:xfrm>
              <a:custGeom>
                <a:avLst/>
                <a:gdLst/>
                <a:ahLst/>
                <a:cxnLst/>
                <a:rect l="l" t="t" r="r" b="b"/>
                <a:pathLst>
                  <a:path w="51123" h="79336" extrusionOk="0">
                    <a:moveTo>
                      <a:pt x="50813" y="56156"/>
                    </a:moveTo>
                    <a:cubicBezTo>
                      <a:pt x="50876" y="59562"/>
                      <a:pt x="50181" y="62939"/>
                      <a:pt x="48763" y="66038"/>
                    </a:cubicBezTo>
                    <a:cubicBezTo>
                      <a:pt x="47423" y="68892"/>
                      <a:pt x="45430" y="71391"/>
                      <a:pt x="42945" y="73330"/>
                    </a:cubicBezTo>
                    <a:cubicBezTo>
                      <a:pt x="40264" y="75396"/>
                      <a:pt x="37211" y="76921"/>
                      <a:pt x="33955" y="77822"/>
                    </a:cubicBezTo>
                    <a:cubicBezTo>
                      <a:pt x="30221" y="78875"/>
                      <a:pt x="26354" y="79390"/>
                      <a:pt x="22472" y="79352"/>
                    </a:cubicBezTo>
                    <a:cubicBezTo>
                      <a:pt x="17862" y="79373"/>
                      <a:pt x="13272" y="78663"/>
                      <a:pt x="8878" y="77246"/>
                    </a:cubicBezTo>
                    <a:cubicBezTo>
                      <a:pt x="7271" y="76726"/>
                      <a:pt x="5699" y="76083"/>
                      <a:pt x="4190" y="75323"/>
                    </a:cubicBezTo>
                    <a:cubicBezTo>
                      <a:pt x="3186" y="74829"/>
                      <a:pt x="2246" y="74222"/>
                      <a:pt x="1382" y="73513"/>
                    </a:cubicBezTo>
                    <a:cubicBezTo>
                      <a:pt x="751" y="72902"/>
                      <a:pt x="308" y="72126"/>
                      <a:pt x="105" y="71274"/>
                    </a:cubicBezTo>
                    <a:cubicBezTo>
                      <a:pt x="-204" y="69985"/>
                      <a:pt x="-337" y="68661"/>
                      <a:pt x="-295" y="67336"/>
                    </a:cubicBezTo>
                    <a:cubicBezTo>
                      <a:pt x="-309" y="66475"/>
                      <a:pt x="-260" y="65614"/>
                      <a:pt x="-141" y="64761"/>
                    </a:cubicBezTo>
                    <a:cubicBezTo>
                      <a:pt x="-64" y="64187"/>
                      <a:pt x="77" y="63622"/>
                      <a:pt x="273" y="63076"/>
                    </a:cubicBezTo>
                    <a:cubicBezTo>
                      <a:pt x="386" y="62694"/>
                      <a:pt x="638" y="62367"/>
                      <a:pt x="975" y="62157"/>
                    </a:cubicBezTo>
                    <a:cubicBezTo>
                      <a:pt x="1284" y="61968"/>
                      <a:pt x="1635" y="61870"/>
                      <a:pt x="1993" y="61876"/>
                    </a:cubicBezTo>
                    <a:cubicBezTo>
                      <a:pt x="2933" y="62016"/>
                      <a:pt x="3832" y="62385"/>
                      <a:pt x="4597" y="62950"/>
                    </a:cubicBezTo>
                    <a:cubicBezTo>
                      <a:pt x="5741" y="63652"/>
                      <a:pt x="7172" y="64466"/>
                      <a:pt x="8857" y="65329"/>
                    </a:cubicBezTo>
                    <a:cubicBezTo>
                      <a:pt x="10787" y="66278"/>
                      <a:pt x="12787" y="67069"/>
                      <a:pt x="14844" y="67694"/>
                    </a:cubicBezTo>
                    <a:cubicBezTo>
                      <a:pt x="17419" y="68446"/>
                      <a:pt x="20093" y="68808"/>
                      <a:pt x="22775" y="68768"/>
                    </a:cubicBezTo>
                    <a:cubicBezTo>
                      <a:pt x="24831" y="68793"/>
                      <a:pt x="26880" y="68558"/>
                      <a:pt x="28873" y="68066"/>
                    </a:cubicBezTo>
                    <a:cubicBezTo>
                      <a:pt x="30558" y="67646"/>
                      <a:pt x="32165" y="66934"/>
                      <a:pt x="33604" y="65961"/>
                    </a:cubicBezTo>
                    <a:cubicBezTo>
                      <a:pt x="34923" y="65050"/>
                      <a:pt x="35990" y="63818"/>
                      <a:pt x="36706" y="62381"/>
                    </a:cubicBezTo>
                    <a:cubicBezTo>
                      <a:pt x="37457" y="60776"/>
                      <a:pt x="37829" y="59017"/>
                      <a:pt x="37780" y="57244"/>
                    </a:cubicBezTo>
                    <a:cubicBezTo>
                      <a:pt x="37843" y="55406"/>
                      <a:pt x="37296" y="53599"/>
                      <a:pt x="36222" y="52106"/>
                    </a:cubicBezTo>
                    <a:cubicBezTo>
                      <a:pt x="35078" y="50637"/>
                      <a:pt x="33681" y="49388"/>
                      <a:pt x="32088" y="48422"/>
                    </a:cubicBezTo>
                    <a:cubicBezTo>
                      <a:pt x="30256" y="47290"/>
                      <a:pt x="28326" y="46336"/>
                      <a:pt x="26312" y="45572"/>
                    </a:cubicBezTo>
                    <a:cubicBezTo>
                      <a:pt x="24157" y="44737"/>
                      <a:pt x="21953" y="43874"/>
                      <a:pt x="19686" y="42954"/>
                    </a:cubicBezTo>
                    <a:cubicBezTo>
                      <a:pt x="17412" y="42052"/>
                      <a:pt x="15195" y="41026"/>
                      <a:pt x="13033" y="39880"/>
                    </a:cubicBezTo>
                    <a:cubicBezTo>
                      <a:pt x="10899" y="38764"/>
                      <a:pt x="8941" y="37346"/>
                      <a:pt x="7215" y="35669"/>
                    </a:cubicBezTo>
                    <a:cubicBezTo>
                      <a:pt x="5467" y="33971"/>
                      <a:pt x="4056" y="31953"/>
                      <a:pt x="3067" y="29725"/>
                    </a:cubicBezTo>
                    <a:cubicBezTo>
                      <a:pt x="1972" y="27110"/>
                      <a:pt x="1438" y="24292"/>
                      <a:pt x="1509" y="21457"/>
                    </a:cubicBezTo>
                    <a:cubicBezTo>
                      <a:pt x="1502" y="18661"/>
                      <a:pt x="2063" y="15892"/>
                      <a:pt x="3151" y="13316"/>
                    </a:cubicBezTo>
                    <a:cubicBezTo>
                      <a:pt x="4260" y="10704"/>
                      <a:pt x="5937" y="8373"/>
                      <a:pt x="8064" y="6494"/>
                    </a:cubicBezTo>
                    <a:cubicBezTo>
                      <a:pt x="10485" y="4412"/>
                      <a:pt x="13278" y="2816"/>
                      <a:pt x="16303" y="1791"/>
                    </a:cubicBezTo>
                    <a:cubicBezTo>
                      <a:pt x="20009" y="550"/>
                      <a:pt x="23904" y="-48"/>
                      <a:pt x="27814" y="23"/>
                    </a:cubicBezTo>
                    <a:cubicBezTo>
                      <a:pt x="29751" y="24"/>
                      <a:pt x="31681" y="186"/>
                      <a:pt x="33590" y="507"/>
                    </a:cubicBezTo>
                    <a:cubicBezTo>
                      <a:pt x="35358" y="789"/>
                      <a:pt x="37099" y="1194"/>
                      <a:pt x="38811" y="1721"/>
                    </a:cubicBezTo>
                    <a:cubicBezTo>
                      <a:pt x="40173" y="2125"/>
                      <a:pt x="41506" y="2646"/>
                      <a:pt x="42777" y="3279"/>
                    </a:cubicBezTo>
                    <a:cubicBezTo>
                      <a:pt x="43654" y="3703"/>
                      <a:pt x="44489" y="4201"/>
                      <a:pt x="45282" y="4767"/>
                    </a:cubicBezTo>
                    <a:cubicBezTo>
                      <a:pt x="45718" y="5072"/>
                      <a:pt x="46097" y="5449"/>
                      <a:pt x="46398" y="5883"/>
                    </a:cubicBezTo>
                    <a:cubicBezTo>
                      <a:pt x="46602" y="6217"/>
                      <a:pt x="46742" y="6586"/>
                      <a:pt x="46805" y="6971"/>
                    </a:cubicBezTo>
                    <a:cubicBezTo>
                      <a:pt x="46890" y="7371"/>
                      <a:pt x="46974" y="7862"/>
                      <a:pt x="47044" y="8459"/>
                    </a:cubicBezTo>
                    <a:cubicBezTo>
                      <a:pt x="47135" y="9178"/>
                      <a:pt x="47177" y="9903"/>
                      <a:pt x="47170" y="10628"/>
                    </a:cubicBezTo>
                    <a:cubicBezTo>
                      <a:pt x="47177" y="11418"/>
                      <a:pt x="47135" y="12208"/>
                      <a:pt x="47044" y="12993"/>
                    </a:cubicBezTo>
                    <a:cubicBezTo>
                      <a:pt x="46995" y="13556"/>
                      <a:pt x="46862" y="14109"/>
                      <a:pt x="46651" y="14635"/>
                    </a:cubicBezTo>
                    <a:cubicBezTo>
                      <a:pt x="46504" y="14997"/>
                      <a:pt x="46258" y="15314"/>
                      <a:pt x="45949" y="15555"/>
                    </a:cubicBezTo>
                    <a:cubicBezTo>
                      <a:pt x="45689" y="15745"/>
                      <a:pt x="45381" y="15848"/>
                      <a:pt x="45058" y="15849"/>
                    </a:cubicBezTo>
                    <a:cubicBezTo>
                      <a:pt x="44293" y="15739"/>
                      <a:pt x="43563" y="15432"/>
                      <a:pt x="42952" y="14958"/>
                    </a:cubicBezTo>
                    <a:cubicBezTo>
                      <a:pt x="41822" y="14249"/>
                      <a:pt x="40650" y="13616"/>
                      <a:pt x="39443" y="13063"/>
                    </a:cubicBezTo>
                    <a:cubicBezTo>
                      <a:pt x="37787" y="12322"/>
                      <a:pt x="36088" y="11694"/>
                      <a:pt x="34348" y="11182"/>
                    </a:cubicBezTo>
                    <a:cubicBezTo>
                      <a:pt x="32165" y="10566"/>
                      <a:pt x="29905" y="10270"/>
                      <a:pt x="27638" y="10305"/>
                    </a:cubicBezTo>
                    <a:cubicBezTo>
                      <a:pt x="25638" y="10273"/>
                      <a:pt x="23638" y="10526"/>
                      <a:pt x="21708" y="11056"/>
                    </a:cubicBezTo>
                    <a:cubicBezTo>
                      <a:pt x="20171" y="11481"/>
                      <a:pt x="18739" y="12219"/>
                      <a:pt x="17497" y="13224"/>
                    </a:cubicBezTo>
                    <a:cubicBezTo>
                      <a:pt x="16430" y="14136"/>
                      <a:pt x="15580" y="15272"/>
                      <a:pt x="15005" y="16551"/>
                    </a:cubicBezTo>
                    <a:cubicBezTo>
                      <a:pt x="14444" y="17871"/>
                      <a:pt x="14156" y="19293"/>
                      <a:pt x="14170" y="20727"/>
                    </a:cubicBezTo>
                    <a:cubicBezTo>
                      <a:pt x="14114" y="22607"/>
                      <a:pt x="14675" y="24455"/>
                      <a:pt x="15770" y="25984"/>
                    </a:cubicBezTo>
                    <a:cubicBezTo>
                      <a:pt x="16921" y="27472"/>
                      <a:pt x="18339" y="28734"/>
                      <a:pt x="19946" y="29711"/>
                    </a:cubicBezTo>
                    <a:cubicBezTo>
                      <a:pt x="21813" y="30856"/>
                      <a:pt x="23778" y="31824"/>
                      <a:pt x="25820" y="32602"/>
                    </a:cubicBezTo>
                    <a:cubicBezTo>
                      <a:pt x="28003" y="33452"/>
                      <a:pt x="30235" y="34343"/>
                      <a:pt x="32516" y="35248"/>
                    </a:cubicBezTo>
                    <a:cubicBezTo>
                      <a:pt x="34797" y="36154"/>
                      <a:pt x="37022" y="37171"/>
                      <a:pt x="39254" y="38294"/>
                    </a:cubicBezTo>
                    <a:cubicBezTo>
                      <a:pt x="41408" y="39371"/>
                      <a:pt x="43394" y="40749"/>
                      <a:pt x="45156" y="42386"/>
                    </a:cubicBezTo>
                    <a:cubicBezTo>
                      <a:pt x="46890" y="44029"/>
                      <a:pt x="48293" y="45990"/>
                      <a:pt x="49290" y="48162"/>
                    </a:cubicBezTo>
                    <a:cubicBezTo>
                      <a:pt x="50371" y="50685"/>
                      <a:pt x="50890" y="53413"/>
                      <a:pt x="50813" y="561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6" name="Google Shape;76;p29"/>
              <p:cNvSpPr/>
              <p:nvPr/>
            </p:nvSpPr>
            <p:spPr>
              <a:xfrm>
                <a:off x="1777466" y="1168573"/>
                <a:ext cx="48923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48923" h="112870" extrusionOk="0">
                    <a:moveTo>
                      <a:pt x="48623" y="8485"/>
                    </a:moveTo>
                    <a:cubicBezTo>
                      <a:pt x="48637" y="9305"/>
                      <a:pt x="48581" y="10124"/>
                      <a:pt x="48455" y="10934"/>
                    </a:cubicBezTo>
                    <a:cubicBezTo>
                      <a:pt x="48377" y="11441"/>
                      <a:pt x="48258" y="11939"/>
                      <a:pt x="48090" y="12422"/>
                    </a:cubicBezTo>
                    <a:cubicBezTo>
                      <a:pt x="48019" y="12727"/>
                      <a:pt x="47837" y="12995"/>
                      <a:pt x="47577" y="13173"/>
                    </a:cubicBezTo>
                    <a:cubicBezTo>
                      <a:pt x="47332" y="13321"/>
                      <a:pt x="47051" y="13394"/>
                      <a:pt x="46770" y="13384"/>
                    </a:cubicBezTo>
                    <a:cubicBezTo>
                      <a:pt x="46286" y="13355"/>
                      <a:pt x="45808" y="13231"/>
                      <a:pt x="45366" y="13019"/>
                    </a:cubicBezTo>
                    <a:cubicBezTo>
                      <a:pt x="44798" y="12780"/>
                      <a:pt x="44117" y="12506"/>
                      <a:pt x="43310" y="12212"/>
                    </a:cubicBezTo>
                    <a:cubicBezTo>
                      <a:pt x="42377" y="11882"/>
                      <a:pt x="41422" y="11617"/>
                      <a:pt x="40453" y="11419"/>
                    </a:cubicBezTo>
                    <a:cubicBezTo>
                      <a:pt x="39204" y="11156"/>
                      <a:pt x="37934" y="11034"/>
                      <a:pt x="36657" y="11054"/>
                    </a:cubicBezTo>
                    <a:cubicBezTo>
                      <a:pt x="34916" y="11005"/>
                      <a:pt x="33189" y="11333"/>
                      <a:pt x="31589" y="12015"/>
                    </a:cubicBezTo>
                    <a:cubicBezTo>
                      <a:pt x="30193" y="12662"/>
                      <a:pt x="29020" y="13707"/>
                      <a:pt x="28221" y="15019"/>
                    </a:cubicBezTo>
                    <a:cubicBezTo>
                      <a:pt x="27273" y="16654"/>
                      <a:pt x="26648" y="18451"/>
                      <a:pt x="26368" y="20318"/>
                    </a:cubicBezTo>
                    <a:cubicBezTo>
                      <a:pt x="25960" y="22932"/>
                      <a:pt x="25778" y="25575"/>
                      <a:pt x="25813" y="28221"/>
                    </a:cubicBezTo>
                    <a:lnTo>
                      <a:pt x="25813" y="36081"/>
                    </a:lnTo>
                    <a:lnTo>
                      <a:pt x="41956" y="36081"/>
                    </a:lnTo>
                    <a:cubicBezTo>
                      <a:pt x="42334" y="36072"/>
                      <a:pt x="42706" y="36170"/>
                      <a:pt x="43029" y="36362"/>
                    </a:cubicBezTo>
                    <a:cubicBezTo>
                      <a:pt x="43373" y="36609"/>
                      <a:pt x="43647" y="36940"/>
                      <a:pt x="43822" y="37324"/>
                    </a:cubicBezTo>
                    <a:cubicBezTo>
                      <a:pt x="44103" y="37865"/>
                      <a:pt x="44292" y="38448"/>
                      <a:pt x="44391" y="39050"/>
                    </a:cubicBezTo>
                    <a:cubicBezTo>
                      <a:pt x="44545" y="39900"/>
                      <a:pt x="44615" y="40763"/>
                      <a:pt x="44601" y="41626"/>
                    </a:cubicBezTo>
                    <a:cubicBezTo>
                      <a:pt x="44693" y="43057"/>
                      <a:pt x="44440" y="44489"/>
                      <a:pt x="43865" y="45802"/>
                    </a:cubicBezTo>
                    <a:cubicBezTo>
                      <a:pt x="43528" y="46561"/>
                      <a:pt x="42784" y="47058"/>
                      <a:pt x="41956" y="47079"/>
                    </a:cubicBezTo>
                    <a:lnTo>
                      <a:pt x="25813" y="47079"/>
                    </a:lnTo>
                    <a:lnTo>
                      <a:pt x="25813" y="110392"/>
                    </a:lnTo>
                    <a:cubicBezTo>
                      <a:pt x="25827" y="110781"/>
                      <a:pt x="25715" y="111164"/>
                      <a:pt x="25490" y="111480"/>
                    </a:cubicBezTo>
                    <a:cubicBezTo>
                      <a:pt x="25202" y="111824"/>
                      <a:pt x="24824" y="112083"/>
                      <a:pt x="24402" y="112231"/>
                    </a:cubicBezTo>
                    <a:cubicBezTo>
                      <a:pt x="23743" y="112487"/>
                      <a:pt x="23055" y="112649"/>
                      <a:pt x="22353" y="112715"/>
                    </a:cubicBezTo>
                    <a:cubicBezTo>
                      <a:pt x="21293" y="112839"/>
                      <a:pt x="20219" y="112895"/>
                      <a:pt x="19153" y="112884"/>
                    </a:cubicBezTo>
                    <a:cubicBezTo>
                      <a:pt x="18072" y="112895"/>
                      <a:pt x="16998" y="112839"/>
                      <a:pt x="15924" y="112715"/>
                    </a:cubicBezTo>
                    <a:cubicBezTo>
                      <a:pt x="15229" y="112648"/>
                      <a:pt x="14549" y="112485"/>
                      <a:pt x="13896" y="112231"/>
                    </a:cubicBezTo>
                    <a:cubicBezTo>
                      <a:pt x="13468" y="112087"/>
                      <a:pt x="13096" y="111827"/>
                      <a:pt x="12808" y="111480"/>
                    </a:cubicBezTo>
                    <a:cubicBezTo>
                      <a:pt x="12576" y="111164"/>
                      <a:pt x="12464" y="110782"/>
                      <a:pt x="12478" y="110392"/>
                    </a:cubicBezTo>
                    <a:lnTo>
                      <a:pt x="12478" y="47086"/>
                    </a:lnTo>
                    <a:lnTo>
                      <a:pt x="2295" y="47086"/>
                    </a:lnTo>
                    <a:cubicBezTo>
                      <a:pt x="1452" y="47096"/>
                      <a:pt x="687" y="46589"/>
                      <a:pt x="371" y="45809"/>
                    </a:cubicBezTo>
                    <a:cubicBezTo>
                      <a:pt x="-141" y="44480"/>
                      <a:pt x="-365" y="43056"/>
                      <a:pt x="-281" y="41633"/>
                    </a:cubicBezTo>
                    <a:cubicBezTo>
                      <a:pt x="-288" y="40771"/>
                      <a:pt x="-232" y="39910"/>
                      <a:pt x="-113" y="39057"/>
                    </a:cubicBezTo>
                    <a:cubicBezTo>
                      <a:pt x="-29" y="38463"/>
                      <a:pt x="133" y="37882"/>
                      <a:pt x="371" y="37331"/>
                    </a:cubicBezTo>
                    <a:cubicBezTo>
                      <a:pt x="540" y="36935"/>
                      <a:pt x="820" y="36600"/>
                      <a:pt x="1179" y="36369"/>
                    </a:cubicBezTo>
                    <a:cubicBezTo>
                      <a:pt x="1522" y="36178"/>
                      <a:pt x="1901" y="36081"/>
                      <a:pt x="2295" y="36088"/>
                    </a:cubicBezTo>
                    <a:lnTo>
                      <a:pt x="12478" y="36088"/>
                    </a:lnTo>
                    <a:lnTo>
                      <a:pt x="12478" y="28607"/>
                    </a:lnTo>
                    <a:cubicBezTo>
                      <a:pt x="12401" y="24242"/>
                      <a:pt x="12878" y="19885"/>
                      <a:pt x="13882" y="15637"/>
                    </a:cubicBezTo>
                    <a:cubicBezTo>
                      <a:pt x="14633" y="12397"/>
                      <a:pt x="16107" y="9367"/>
                      <a:pt x="18184" y="6772"/>
                    </a:cubicBezTo>
                    <a:cubicBezTo>
                      <a:pt x="20114" y="4467"/>
                      <a:pt x="22613" y="2709"/>
                      <a:pt x="25434" y="1677"/>
                    </a:cubicBezTo>
                    <a:cubicBezTo>
                      <a:pt x="28747" y="511"/>
                      <a:pt x="32235" y="-50"/>
                      <a:pt x="35744" y="21"/>
                    </a:cubicBezTo>
                    <a:cubicBezTo>
                      <a:pt x="37576" y="17"/>
                      <a:pt x="39401" y="194"/>
                      <a:pt x="41198" y="547"/>
                    </a:cubicBezTo>
                    <a:cubicBezTo>
                      <a:pt x="42601" y="793"/>
                      <a:pt x="43977" y="1172"/>
                      <a:pt x="45303" y="1677"/>
                    </a:cubicBezTo>
                    <a:cubicBezTo>
                      <a:pt x="45998" y="1923"/>
                      <a:pt x="46644" y="2291"/>
                      <a:pt x="47212" y="2765"/>
                    </a:cubicBezTo>
                    <a:cubicBezTo>
                      <a:pt x="47563" y="3114"/>
                      <a:pt x="47844" y="3536"/>
                      <a:pt x="48019" y="4000"/>
                    </a:cubicBezTo>
                    <a:cubicBezTo>
                      <a:pt x="48258" y="4593"/>
                      <a:pt x="48405" y="5217"/>
                      <a:pt x="48462" y="5853"/>
                    </a:cubicBezTo>
                    <a:cubicBezTo>
                      <a:pt x="48567" y="6727"/>
                      <a:pt x="48623" y="7606"/>
                      <a:pt x="48623" y="848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7" name="Google Shape;77;p29"/>
              <p:cNvSpPr/>
              <p:nvPr/>
            </p:nvSpPr>
            <p:spPr>
              <a:xfrm>
                <a:off x="1828480" y="1203121"/>
                <a:ext cx="72230" cy="79409"/>
              </a:xfrm>
              <a:custGeom>
                <a:avLst/>
                <a:gdLst/>
                <a:ahLst/>
                <a:cxnLst/>
                <a:rect l="l" t="t" r="r" b="b"/>
                <a:pathLst>
                  <a:path w="72230" h="79409" extrusionOk="0">
                    <a:moveTo>
                      <a:pt x="71930" y="38936"/>
                    </a:moveTo>
                    <a:cubicBezTo>
                      <a:pt x="71986" y="44441"/>
                      <a:pt x="71200" y="49922"/>
                      <a:pt x="69607" y="55191"/>
                    </a:cubicBezTo>
                    <a:cubicBezTo>
                      <a:pt x="68196" y="59888"/>
                      <a:pt x="65831" y="64246"/>
                      <a:pt x="62666" y="67993"/>
                    </a:cubicBezTo>
                    <a:cubicBezTo>
                      <a:pt x="59507" y="71646"/>
                      <a:pt x="55556" y="74527"/>
                      <a:pt x="51113" y="76415"/>
                    </a:cubicBezTo>
                    <a:cubicBezTo>
                      <a:pt x="46011" y="78508"/>
                      <a:pt x="40537" y="79530"/>
                      <a:pt x="35027" y="79419"/>
                    </a:cubicBezTo>
                    <a:cubicBezTo>
                      <a:pt x="29728" y="79525"/>
                      <a:pt x="24450" y="78628"/>
                      <a:pt x="19482" y="76773"/>
                    </a:cubicBezTo>
                    <a:cubicBezTo>
                      <a:pt x="15242" y="75117"/>
                      <a:pt x="11459" y="72470"/>
                      <a:pt x="8448" y="69052"/>
                    </a:cubicBezTo>
                    <a:cubicBezTo>
                      <a:pt x="5403" y="65481"/>
                      <a:pt x="3164" y="61294"/>
                      <a:pt x="1879" y="56777"/>
                    </a:cubicBezTo>
                    <a:cubicBezTo>
                      <a:pt x="363" y="51451"/>
                      <a:pt x="-367" y="45933"/>
                      <a:pt x="-289" y="40396"/>
                    </a:cubicBezTo>
                    <a:cubicBezTo>
                      <a:pt x="-346" y="34894"/>
                      <a:pt x="426" y="29414"/>
                      <a:pt x="2006" y="24142"/>
                    </a:cubicBezTo>
                    <a:cubicBezTo>
                      <a:pt x="3388" y="19440"/>
                      <a:pt x="5747" y="15080"/>
                      <a:pt x="8912" y="11340"/>
                    </a:cubicBezTo>
                    <a:cubicBezTo>
                      <a:pt x="12049" y="7706"/>
                      <a:pt x="15993" y="4851"/>
                      <a:pt x="20422" y="3002"/>
                    </a:cubicBezTo>
                    <a:cubicBezTo>
                      <a:pt x="25545" y="923"/>
                      <a:pt x="31041" y="-90"/>
                      <a:pt x="36564" y="26"/>
                    </a:cubicBezTo>
                    <a:cubicBezTo>
                      <a:pt x="41863" y="-85"/>
                      <a:pt x="47134" y="819"/>
                      <a:pt x="52096" y="2686"/>
                    </a:cubicBezTo>
                    <a:cubicBezTo>
                      <a:pt x="56342" y="4336"/>
                      <a:pt x="60125" y="6984"/>
                      <a:pt x="63129" y="10407"/>
                    </a:cubicBezTo>
                    <a:cubicBezTo>
                      <a:pt x="66175" y="13988"/>
                      <a:pt x="68435" y="18170"/>
                      <a:pt x="69754" y="22682"/>
                    </a:cubicBezTo>
                    <a:cubicBezTo>
                      <a:pt x="71270" y="27964"/>
                      <a:pt x="72007" y="33441"/>
                      <a:pt x="71930" y="38936"/>
                    </a:cubicBezTo>
                    <a:close/>
                    <a:moveTo>
                      <a:pt x="58209" y="39828"/>
                    </a:moveTo>
                    <a:cubicBezTo>
                      <a:pt x="58230" y="36109"/>
                      <a:pt x="57865" y="32397"/>
                      <a:pt x="57121" y="28753"/>
                    </a:cubicBezTo>
                    <a:cubicBezTo>
                      <a:pt x="56476" y="25519"/>
                      <a:pt x="55254" y="22428"/>
                      <a:pt x="53514" y="19629"/>
                    </a:cubicBezTo>
                    <a:cubicBezTo>
                      <a:pt x="51829" y="16987"/>
                      <a:pt x="49478" y="14837"/>
                      <a:pt x="46699" y="13396"/>
                    </a:cubicBezTo>
                    <a:cubicBezTo>
                      <a:pt x="43379" y="11774"/>
                      <a:pt x="39716" y="10990"/>
                      <a:pt x="36024" y="11115"/>
                    </a:cubicBezTo>
                    <a:cubicBezTo>
                      <a:pt x="32515" y="11030"/>
                      <a:pt x="29041" y="11750"/>
                      <a:pt x="25854" y="13221"/>
                    </a:cubicBezTo>
                    <a:cubicBezTo>
                      <a:pt x="23061" y="14571"/>
                      <a:pt x="20646" y="16600"/>
                      <a:pt x="18836" y="19123"/>
                    </a:cubicBezTo>
                    <a:cubicBezTo>
                      <a:pt x="16913" y="21847"/>
                      <a:pt x="15530" y="24913"/>
                      <a:pt x="14758" y="28156"/>
                    </a:cubicBezTo>
                    <a:cubicBezTo>
                      <a:pt x="13825" y="31883"/>
                      <a:pt x="13375" y="35713"/>
                      <a:pt x="13410" y="39554"/>
                    </a:cubicBezTo>
                    <a:cubicBezTo>
                      <a:pt x="13382" y="43297"/>
                      <a:pt x="13754" y="47033"/>
                      <a:pt x="14505" y="50699"/>
                    </a:cubicBezTo>
                    <a:cubicBezTo>
                      <a:pt x="15137" y="53942"/>
                      <a:pt x="16379" y="57038"/>
                      <a:pt x="18155" y="59823"/>
                    </a:cubicBezTo>
                    <a:cubicBezTo>
                      <a:pt x="19875" y="62428"/>
                      <a:pt x="22226" y="64553"/>
                      <a:pt x="24991" y="65999"/>
                    </a:cubicBezTo>
                    <a:cubicBezTo>
                      <a:pt x="28311" y="67628"/>
                      <a:pt x="31981" y="68412"/>
                      <a:pt x="35680" y="68280"/>
                    </a:cubicBezTo>
                    <a:cubicBezTo>
                      <a:pt x="39175" y="68365"/>
                      <a:pt x="42635" y="67645"/>
                      <a:pt x="45807" y="66175"/>
                    </a:cubicBezTo>
                    <a:cubicBezTo>
                      <a:pt x="48594" y="64832"/>
                      <a:pt x="51001" y="62824"/>
                      <a:pt x="52826" y="60328"/>
                    </a:cubicBezTo>
                    <a:cubicBezTo>
                      <a:pt x="54742" y="57621"/>
                      <a:pt x="56118" y="54568"/>
                      <a:pt x="56875" y="51338"/>
                    </a:cubicBezTo>
                    <a:cubicBezTo>
                      <a:pt x="57781" y="47569"/>
                      <a:pt x="58230" y="43704"/>
                      <a:pt x="58202" y="398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8" name="Google Shape;78;p29"/>
              <p:cNvSpPr/>
              <p:nvPr/>
            </p:nvSpPr>
            <p:spPr>
              <a:xfrm>
                <a:off x="1920208" y="1203137"/>
                <a:ext cx="42231" cy="78327"/>
              </a:xfrm>
              <a:custGeom>
                <a:avLst/>
                <a:gdLst/>
                <a:ahLst/>
                <a:cxnLst/>
                <a:rect l="l" t="t" r="r" b="b"/>
                <a:pathLst>
                  <a:path w="42231" h="78327" extrusionOk="0">
                    <a:moveTo>
                      <a:pt x="41943" y="8341"/>
                    </a:moveTo>
                    <a:cubicBezTo>
                      <a:pt x="41943" y="9525"/>
                      <a:pt x="41915" y="10512"/>
                      <a:pt x="41859" y="11303"/>
                    </a:cubicBezTo>
                    <a:cubicBezTo>
                      <a:pt x="41831" y="11946"/>
                      <a:pt x="41718" y="12584"/>
                      <a:pt x="41522" y="13198"/>
                    </a:cubicBezTo>
                    <a:cubicBezTo>
                      <a:pt x="41410" y="13587"/>
                      <a:pt x="41199" y="13945"/>
                      <a:pt x="40925" y="14244"/>
                    </a:cubicBezTo>
                    <a:cubicBezTo>
                      <a:pt x="40652" y="14493"/>
                      <a:pt x="40294" y="14624"/>
                      <a:pt x="39922" y="14608"/>
                    </a:cubicBezTo>
                    <a:cubicBezTo>
                      <a:pt x="39381" y="14581"/>
                      <a:pt x="38855" y="14458"/>
                      <a:pt x="38364" y="14244"/>
                    </a:cubicBezTo>
                    <a:cubicBezTo>
                      <a:pt x="37753" y="14005"/>
                      <a:pt x="37044" y="13759"/>
                      <a:pt x="36258" y="13542"/>
                    </a:cubicBezTo>
                    <a:cubicBezTo>
                      <a:pt x="35472" y="13324"/>
                      <a:pt x="34616" y="13071"/>
                      <a:pt x="33654" y="12840"/>
                    </a:cubicBezTo>
                    <a:cubicBezTo>
                      <a:pt x="32622" y="12621"/>
                      <a:pt x="31577" y="12513"/>
                      <a:pt x="30524" y="12517"/>
                    </a:cubicBezTo>
                    <a:cubicBezTo>
                      <a:pt x="29176" y="12519"/>
                      <a:pt x="27843" y="12789"/>
                      <a:pt x="26601" y="13310"/>
                    </a:cubicBezTo>
                    <a:cubicBezTo>
                      <a:pt x="25120" y="13978"/>
                      <a:pt x="23751" y="14875"/>
                      <a:pt x="22551" y="15970"/>
                    </a:cubicBezTo>
                    <a:cubicBezTo>
                      <a:pt x="20895" y="17444"/>
                      <a:pt x="19407" y="19091"/>
                      <a:pt x="18101" y="20883"/>
                    </a:cubicBezTo>
                    <a:cubicBezTo>
                      <a:pt x="16543" y="22913"/>
                      <a:pt x="14824" y="25401"/>
                      <a:pt x="12950" y="28344"/>
                    </a:cubicBezTo>
                    <a:lnTo>
                      <a:pt x="12950" y="75851"/>
                    </a:lnTo>
                    <a:cubicBezTo>
                      <a:pt x="12971" y="76240"/>
                      <a:pt x="12852" y="76623"/>
                      <a:pt x="12627" y="76939"/>
                    </a:cubicBezTo>
                    <a:cubicBezTo>
                      <a:pt x="12353" y="77277"/>
                      <a:pt x="11988" y="77536"/>
                      <a:pt x="11581" y="77690"/>
                    </a:cubicBezTo>
                    <a:cubicBezTo>
                      <a:pt x="10943" y="77949"/>
                      <a:pt x="10269" y="78112"/>
                      <a:pt x="9581" y="78174"/>
                    </a:cubicBezTo>
                    <a:cubicBezTo>
                      <a:pt x="8493" y="78299"/>
                      <a:pt x="7391" y="78355"/>
                      <a:pt x="6297" y="78343"/>
                    </a:cubicBezTo>
                    <a:cubicBezTo>
                      <a:pt x="5223" y="78355"/>
                      <a:pt x="4149" y="78298"/>
                      <a:pt x="3082" y="78174"/>
                    </a:cubicBezTo>
                    <a:cubicBezTo>
                      <a:pt x="2380" y="78108"/>
                      <a:pt x="1692" y="77945"/>
                      <a:pt x="1040" y="77690"/>
                    </a:cubicBezTo>
                    <a:cubicBezTo>
                      <a:pt x="626" y="77551"/>
                      <a:pt x="261" y="77289"/>
                      <a:pt x="-6" y="76939"/>
                    </a:cubicBezTo>
                    <a:cubicBezTo>
                      <a:pt x="-210" y="76613"/>
                      <a:pt x="-301" y="76234"/>
                      <a:pt x="-287" y="75851"/>
                    </a:cubicBezTo>
                    <a:lnTo>
                      <a:pt x="-287" y="3611"/>
                    </a:lnTo>
                    <a:cubicBezTo>
                      <a:pt x="-301" y="3234"/>
                      <a:pt x="-224" y="2858"/>
                      <a:pt x="-48" y="2523"/>
                    </a:cubicBezTo>
                    <a:cubicBezTo>
                      <a:pt x="190" y="2170"/>
                      <a:pt x="527" y="1890"/>
                      <a:pt x="913" y="1716"/>
                    </a:cubicBezTo>
                    <a:cubicBezTo>
                      <a:pt x="1503" y="1456"/>
                      <a:pt x="2127" y="1297"/>
                      <a:pt x="2766" y="1245"/>
                    </a:cubicBezTo>
                    <a:cubicBezTo>
                      <a:pt x="3749" y="1151"/>
                      <a:pt x="4738" y="1109"/>
                      <a:pt x="5728" y="1119"/>
                    </a:cubicBezTo>
                    <a:cubicBezTo>
                      <a:pt x="6711" y="1111"/>
                      <a:pt x="7686" y="1153"/>
                      <a:pt x="8662" y="1245"/>
                    </a:cubicBezTo>
                    <a:cubicBezTo>
                      <a:pt x="9286" y="1285"/>
                      <a:pt x="9904" y="1445"/>
                      <a:pt x="10472" y="1716"/>
                    </a:cubicBezTo>
                    <a:cubicBezTo>
                      <a:pt x="10837" y="1914"/>
                      <a:pt x="11146" y="2189"/>
                      <a:pt x="11392" y="2523"/>
                    </a:cubicBezTo>
                    <a:cubicBezTo>
                      <a:pt x="11588" y="2852"/>
                      <a:pt x="11686" y="3229"/>
                      <a:pt x="11673" y="3611"/>
                    </a:cubicBezTo>
                    <a:lnTo>
                      <a:pt x="11673" y="14138"/>
                    </a:lnTo>
                    <a:cubicBezTo>
                      <a:pt x="13357" y="11642"/>
                      <a:pt x="15231" y="9284"/>
                      <a:pt x="17287" y="7085"/>
                    </a:cubicBezTo>
                    <a:cubicBezTo>
                      <a:pt x="18768" y="5478"/>
                      <a:pt x="20410" y="4036"/>
                      <a:pt x="22200" y="2782"/>
                    </a:cubicBezTo>
                    <a:cubicBezTo>
                      <a:pt x="23604" y="1803"/>
                      <a:pt x="25169" y="1069"/>
                      <a:pt x="26818" y="614"/>
                    </a:cubicBezTo>
                    <a:cubicBezTo>
                      <a:pt x="28320" y="221"/>
                      <a:pt x="29871" y="21"/>
                      <a:pt x="31422" y="17"/>
                    </a:cubicBezTo>
                    <a:cubicBezTo>
                      <a:pt x="32124" y="17"/>
                      <a:pt x="32896" y="59"/>
                      <a:pt x="33788" y="144"/>
                    </a:cubicBezTo>
                    <a:cubicBezTo>
                      <a:pt x="34721" y="231"/>
                      <a:pt x="35647" y="378"/>
                      <a:pt x="36560" y="586"/>
                    </a:cubicBezTo>
                    <a:cubicBezTo>
                      <a:pt x="37444" y="768"/>
                      <a:pt x="38307" y="1003"/>
                      <a:pt x="39164" y="1288"/>
                    </a:cubicBezTo>
                    <a:cubicBezTo>
                      <a:pt x="39753" y="1457"/>
                      <a:pt x="40308" y="1725"/>
                      <a:pt x="40806" y="2081"/>
                    </a:cubicBezTo>
                    <a:cubicBezTo>
                      <a:pt x="41080" y="2278"/>
                      <a:pt x="41297" y="2541"/>
                      <a:pt x="41445" y="2846"/>
                    </a:cubicBezTo>
                    <a:cubicBezTo>
                      <a:pt x="41571" y="3142"/>
                      <a:pt x="41669" y="3450"/>
                      <a:pt x="41739" y="3765"/>
                    </a:cubicBezTo>
                    <a:cubicBezTo>
                      <a:pt x="41838" y="4312"/>
                      <a:pt x="41901" y="4866"/>
                      <a:pt x="41908" y="5421"/>
                    </a:cubicBezTo>
                    <a:cubicBezTo>
                      <a:pt x="41929" y="6130"/>
                      <a:pt x="41943" y="7120"/>
                      <a:pt x="41943" y="83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79" name="Google Shape;79;p29"/>
              <p:cNvSpPr/>
              <p:nvPr/>
            </p:nvSpPr>
            <p:spPr>
              <a:xfrm>
                <a:off x="1977471" y="1203096"/>
                <a:ext cx="107166" cy="78351"/>
              </a:xfrm>
              <a:custGeom>
                <a:avLst/>
                <a:gdLst/>
                <a:ahLst/>
                <a:cxnLst/>
                <a:rect l="l" t="t" r="r" b="b"/>
                <a:pathLst>
                  <a:path w="107166" h="78351" extrusionOk="0">
                    <a:moveTo>
                      <a:pt x="106881" y="75878"/>
                    </a:moveTo>
                    <a:cubicBezTo>
                      <a:pt x="106895" y="76269"/>
                      <a:pt x="106776" y="76652"/>
                      <a:pt x="106544" y="76966"/>
                    </a:cubicBezTo>
                    <a:cubicBezTo>
                      <a:pt x="106278" y="77307"/>
                      <a:pt x="105920" y="77566"/>
                      <a:pt x="105513" y="77717"/>
                    </a:cubicBezTo>
                    <a:cubicBezTo>
                      <a:pt x="104874" y="77973"/>
                      <a:pt x="104200" y="78136"/>
                      <a:pt x="103512" y="78202"/>
                    </a:cubicBezTo>
                    <a:cubicBezTo>
                      <a:pt x="101351" y="78425"/>
                      <a:pt x="99175" y="78425"/>
                      <a:pt x="97013" y="78202"/>
                    </a:cubicBezTo>
                    <a:cubicBezTo>
                      <a:pt x="96312" y="78135"/>
                      <a:pt x="95617" y="77972"/>
                      <a:pt x="94957" y="77717"/>
                    </a:cubicBezTo>
                    <a:cubicBezTo>
                      <a:pt x="94536" y="77566"/>
                      <a:pt x="94157" y="77307"/>
                      <a:pt x="93869" y="76966"/>
                    </a:cubicBezTo>
                    <a:cubicBezTo>
                      <a:pt x="93658" y="76643"/>
                      <a:pt x="93553" y="76264"/>
                      <a:pt x="93560" y="75878"/>
                    </a:cubicBezTo>
                    <a:lnTo>
                      <a:pt x="93560" y="31971"/>
                    </a:lnTo>
                    <a:cubicBezTo>
                      <a:pt x="93581" y="29172"/>
                      <a:pt x="93308" y="26378"/>
                      <a:pt x="92753" y="23633"/>
                    </a:cubicBezTo>
                    <a:cubicBezTo>
                      <a:pt x="92290" y="21328"/>
                      <a:pt x="91427" y="19123"/>
                      <a:pt x="90191" y="17120"/>
                    </a:cubicBezTo>
                    <a:cubicBezTo>
                      <a:pt x="89076" y="15368"/>
                      <a:pt x="87524" y="13934"/>
                      <a:pt x="85686" y="12958"/>
                    </a:cubicBezTo>
                    <a:cubicBezTo>
                      <a:pt x="83699" y="11957"/>
                      <a:pt x="81496" y="11461"/>
                      <a:pt x="79271" y="11513"/>
                    </a:cubicBezTo>
                    <a:cubicBezTo>
                      <a:pt x="75902" y="11628"/>
                      <a:pt x="72660" y="12862"/>
                      <a:pt x="70070" y="15022"/>
                    </a:cubicBezTo>
                    <a:cubicBezTo>
                      <a:pt x="66301" y="18072"/>
                      <a:pt x="62897" y="21545"/>
                      <a:pt x="59928" y="25374"/>
                    </a:cubicBezTo>
                    <a:lnTo>
                      <a:pt x="59928" y="75843"/>
                    </a:lnTo>
                    <a:cubicBezTo>
                      <a:pt x="59942" y="76231"/>
                      <a:pt x="59823" y="76612"/>
                      <a:pt x="59605" y="76931"/>
                    </a:cubicBezTo>
                    <a:cubicBezTo>
                      <a:pt x="59318" y="77275"/>
                      <a:pt x="58938" y="77534"/>
                      <a:pt x="58517" y="77682"/>
                    </a:cubicBezTo>
                    <a:cubicBezTo>
                      <a:pt x="57858" y="77936"/>
                      <a:pt x="57170" y="78100"/>
                      <a:pt x="56468" y="78166"/>
                    </a:cubicBezTo>
                    <a:cubicBezTo>
                      <a:pt x="54348" y="78390"/>
                      <a:pt x="52215" y="78390"/>
                      <a:pt x="50095" y="78166"/>
                    </a:cubicBezTo>
                    <a:cubicBezTo>
                      <a:pt x="49372" y="78102"/>
                      <a:pt x="48664" y="77938"/>
                      <a:pt x="47990" y="77682"/>
                    </a:cubicBezTo>
                    <a:cubicBezTo>
                      <a:pt x="47576" y="77545"/>
                      <a:pt x="47218" y="77282"/>
                      <a:pt x="46958" y="76931"/>
                    </a:cubicBezTo>
                    <a:cubicBezTo>
                      <a:pt x="46755" y="76605"/>
                      <a:pt x="46663" y="76226"/>
                      <a:pt x="46677" y="75843"/>
                    </a:cubicBezTo>
                    <a:lnTo>
                      <a:pt x="46677" y="31971"/>
                    </a:lnTo>
                    <a:cubicBezTo>
                      <a:pt x="46698" y="29167"/>
                      <a:pt x="46397" y="26370"/>
                      <a:pt x="45786" y="23633"/>
                    </a:cubicBezTo>
                    <a:cubicBezTo>
                      <a:pt x="45288" y="21325"/>
                      <a:pt x="44396" y="19121"/>
                      <a:pt x="43140" y="17120"/>
                    </a:cubicBezTo>
                    <a:cubicBezTo>
                      <a:pt x="42031" y="15373"/>
                      <a:pt x="40494" y="13940"/>
                      <a:pt x="38676" y="12958"/>
                    </a:cubicBezTo>
                    <a:cubicBezTo>
                      <a:pt x="36704" y="11953"/>
                      <a:pt x="34515" y="11456"/>
                      <a:pt x="32304" y="11513"/>
                    </a:cubicBezTo>
                    <a:cubicBezTo>
                      <a:pt x="28921" y="11632"/>
                      <a:pt x="25678" y="12866"/>
                      <a:pt x="23074" y="15022"/>
                    </a:cubicBezTo>
                    <a:cubicBezTo>
                      <a:pt x="19305" y="18055"/>
                      <a:pt x="15916" y="21531"/>
                      <a:pt x="12975" y="25374"/>
                    </a:cubicBezTo>
                    <a:lnTo>
                      <a:pt x="12975" y="75843"/>
                    </a:lnTo>
                    <a:cubicBezTo>
                      <a:pt x="12989" y="76234"/>
                      <a:pt x="12870" y="76617"/>
                      <a:pt x="12638" y="76931"/>
                    </a:cubicBezTo>
                    <a:cubicBezTo>
                      <a:pt x="12364" y="77272"/>
                      <a:pt x="11999" y="77531"/>
                      <a:pt x="11592" y="77682"/>
                    </a:cubicBezTo>
                    <a:cubicBezTo>
                      <a:pt x="10954" y="77942"/>
                      <a:pt x="10273" y="78105"/>
                      <a:pt x="9585" y="78166"/>
                    </a:cubicBezTo>
                    <a:cubicBezTo>
                      <a:pt x="8497" y="78291"/>
                      <a:pt x="7395" y="78348"/>
                      <a:pt x="6300" y="78335"/>
                    </a:cubicBezTo>
                    <a:cubicBezTo>
                      <a:pt x="5234" y="78347"/>
                      <a:pt x="4160" y="78291"/>
                      <a:pt x="3100" y="78166"/>
                    </a:cubicBezTo>
                    <a:cubicBezTo>
                      <a:pt x="2398" y="78102"/>
                      <a:pt x="1703" y="77939"/>
                      <a:pt x="1044" y="77682"/>
                    </a:cubicBezTo>
                    <a:cubicBezTo>
                      <a:pt x="630" y="77543"/>
                      <a:pt x="265" y="77281"/>
                      <a:pt x="-2" y="76931"/>
                    </a:cubicBezTo>
                    <a:cubicBezTo>
                      <a:pt x="-206" y="76605"/>
                      <a:pt x="-297" y="76226"/>
                      <a:pt x="-283" y="75843"/>
                    </a:cubicBezTo>
                    <a:lnTo>
                      <a:pt x="-283" y="3652"/>
                    </a:lnTo>
                    <a:cubicBezTo>
                      <a:pt x="-297" y="3275"/>
                      <a:pt x="-220" y="2900"/>
                      <a:pt x="-44" y="2564"/>
                    </a:cubicBezTo>
                    <a:cubicBezTo>
                      <a:pt x="194" y="2211"/>
                      <a:pt x="531" y="1932"/>
                      <a:pt x="917" y="1757"/>
                    </a:cubicBezTo>
                    <a:cubicBezTo>
                      <a:pt x="1507" y="1500"/>
                      <a:pt x="2132" y="1342"/>
                      <a:pt x="2770" y="1287"/>
                    </a:cubicBezTo>
                    <a:cubicBezTo>
                      <a:pt x="3753" y="1193"/>
                      <a:pt x="4742" y="1150"/>
                      <a:pt x="5732" y="1160"/>
                    </a:cubicBezTo>
                    <a:cubicBezTo>
                      <a:pt x="6714" y="1152"/>
                      <a:pt x="7690" y="1194"/>
                      <a:pt x="8666" y="1287"/>
                    </a:cubicBezTo>
                    <a:cubicBezTo>
                      <a:pt x="9297" y="1326"/>
                      <a:pt x="9908" y="1486"/>
                      <a:pt x="10476" y="1757"/>
                    </a:cubicBezTo>
                    <a:cubicBezTo>
                      <a:pt x="10841" y="1951"/>
                      <a:pt x="11157" y="2227"/>
                      <a:pt x="11396" y="2564"/>
                    </a:cubicBezTo>
                    <a:cubicBezTo>
                      <a:pt x="11592" y="2893"/>
                      <a:pt x="11691" y="3270"/>
                      <a:pt x="11676" y="3652"/>
                    </a:cubicBezTo>
                    <a:lnTo>
                      <a:pt x="11676" y="13197"/>
                    </a:lnTo>
                    <a:cubicBezTo>
                      <a:pt x="15045" y="9242"/>
                      <a:pt x="19039" y="5866"/>
                      <a:pt x="23503" y="3203"/>
                    </a:cubicBezTo>
                    <a:cubicBezTo>
                      <a:pt x="27040" y="1169"/>
                      <a:pt x="31033" y="76"/>
                      <a:pt x="35111" y="30"/>
                    </a:cubicBezTo>
                    <a:cubicBezTo>
                      <a:pt x="37834" y="-5"/>
                      <a:pt x="40557" y="347"/>
                      <a:pt x="43182" y="1076"/>
                    </a:cubicBezTo>
                    <a:cubicBezTo>
                      <a:pt x="45428" y="1714"/>
                      <a:pt x="47562" y="2704"/>
                      <a:pt x="49499" y="4010"/>
                    </a:cubicBezTo>
                    <a:cubicBezTo>
                      <a:pt x="51288" y="5235"/>
                      <a:pt x="52861" y="6754"/>
                      <a:pt x="54145" y="8502"/>
                    </a:cubicBezTo>
                    <a:cubicBezTo>
                      <a:pt x="55457" y="10295"/>
                      <a:pt x="56531" y="12250"/>
                      <a:pt x="57345" y="14320"/>
                    </a:cubicBezTo>
                    <a:cubicBezTo>
                      <a:pt x="59493" y="11958"/>
                      <a:pt x="61788" y="9731"/>
                      <a:pt x="64209" y="7652"/>
                    </a:cubicBezTo>
                    <a:cubicBezTo>
                      <a:pt x="66160" y="5996"/>
                      <a:pt x="68252" y="4521"/>
                      <a:pt x="70470" y="3245"/>
                    </a:cubicBezTo>
                    <a:cubicBezTo>
                      <a:pt x="72316" y="2192"/>
                      <a:pt x="74281" y="1370"/>
                      <a:pt x="76330" y="796"/>
                    </a:cubicBezTo>
                    <a:cubicBezTo>
                      <a:pt x="78204" y="294"/>
                      <a:pt x="80134" y="38"/>
                      <a:pt x="82078" y="30"/>
                    </a:cubicBezTo>
                    <a:cubicBezTo>
                      <a:pt x="86121" y="-101"/>
                      <a:pt x="90128" y="739"/>
                      <a:pt x="93778" y="2480"/>
                    </a:cubicBezTo>
                    <a:cubicBezTo>
                      <a:pt x="96824" y="4008"/>
                      <a:pt x="99456" y="6252"/>
                      <a:pt x="101442" y="9021"/>
                    </a:cubicBezTo>
                    <a:cubicBezTo>
                      <a:pt x="103463" y="11903"/>
                      <a:pt x="104888" y="15164"/>
                      <a:pt x="105618" y="18608"/>
                    </a:cubicBezTo>
                    <a:cubicBezTo>
                      <a:pt x="106460" y="22420"/>
                      <a:pt x="106881" y="26313"/>
                      <a:pt x="106867" y="302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0" name="Google Shape;80;p29"/>
              <p:cNvSpPr/>
              <p:nvPr/>
            </p:nvSpPr>
            <p:spPr>
              <a:xfrm>
                <a:off x="2103923" y="1203135"/>
                <a:ext cx="59283" cy="79355"/>
              </a:xfrm>
              <a:custGeom>
                <a:avLst/>
                <a:gdLst/>
                <a:ahLst/>
                <a:cxnLst/>
                <a:rect l="l" t="t" r="r" b="b"/>
                <a:pathLst>
                  <a:path w="59283" h="79355" extrusionOk="0">
                    <a:moveTo>
                      <a:pt x="58995" y="75924"/>
                    </a:moveTo>
                    <a:cubicBezTo>
                      <a:pt x="59037" y="76482"/>
                      <a:pt x="58798" y="77024"/>
                      <a:pt x="58356" y="77370"/>
                    </a:cubicBezTo>
                    <a:cubicBezTo>
                      <a:pt x="57822" y="77723"/>
                      <a:pt x="57219" y="77962"/>
                      <a:pt x="56587" y="78071"/>
                    </a:cubicBezTo>
                    <a:cubicBezTo>
                      <a:pt x="55506" y="78269"/>
                      <a:pt x="54404" y="78353"/>
                      <a:pt x="53303" y="78324"/>
                    </a:cubicBezTo>
                    <a:cubicBezTo>
                      <a:pt x="52187" y="78347"/>
                      <a:pt x="51078" y="78262"/>
                      <a:pt x="49976" y="78071"/>
                    </a:cubicBezTo>
                    <a:cubicBezTo>
                      <a:pt x="49323" y="77989"/>
                      <a:pt x="48706" y="77748"/>
                      <a:pt x="48165" y="77370"/>
                    </a:cubicBezTo>
                    <a:cubicBezTo>
                      <a:pt x="47772" y="76996"/>
                      <a:pt x="47568" y="76465"/>
                      <a:pt x="47611" y="75924"/>
                    </a:cubicBezTo>
                    <a:lnTo>
                      <a:pt x="47611" y="68702"/>
                    </a:lnTo>
                    <a:cubicBezTo>
                      <a:pt x="44614" y="71949"/>
                      <a:pt x="41048" y="74614"/>
                      <a:pt x="37083" y="76562"/>
                    </a:cubicBezTo>
                    <a:cubicBezTo>
                      <a:pt x="33244" y="78430"/>
                      <a:pt x="29033" y="79391"/>
                      <a:pt x="24766" y="79370"/>
                    </a:cubicBezTo>
                    <a:cubicBezTo>
                      <a:pt x="21271" y="79413"/>
                      <a:pt x="17797" y="78911"/>
                      <a:pt x="14456" y="77882"/>
                    </a:cubicBezTo>
                    <a:cubicBezTo>
                      <a:pt x="11571" y="76998"/>
                      <a:pt x="8897" y="75540"/>
                      <a:pt x="6595" y="73594"/>
                    </a:cubicBezTo>
                    <a:cubicBezTo>
                      <a:pt x="4412" y="71698"/>
                      <a:pt x="2679" y="69336"/>
                      <a:pt x="1528" y="66681"/>
                    </a:cubicBezTo>
                    <a:cubicBezTo>
                      <a:pt x="285" y="63738"/>
                      <a:pt x="-325" y="60567"/>
                      <a:pt x="-269" y="57374"/>
                    </a:cubicBezTo>
                    <a:cubicBezTo>
                      <a:pt x="-360" y="53690"/>
                      <a:pt x="496" y="50045"/>
                      <a:pt x="2209" y="46783"/>
                    </a:cubicBezTo>
                    <a:cubicBezTo>
                      <a:pt x="3921" y="43732"/>
                      <a:pt x="6385" y="41164"/>
                      <a:pt x="9360" y="39323"/>
                    </a:cubicBezTo>
                    <a:cubicBezTo>
                      <a:pt x="12869" y="37186"/>
                      <a:pt x="16723" y="35681"/>
                      <a:pt x="20744" y="34873"/>
                    </a:cubicBezTo>
                    <a:cubicBezTo>
                      <a:pt x="25734" y="33834"/>
                      <a:pt x="30830" y="33335"/>
                      <a:pt x="35925" y="33385"/>
                    </a:cubicBezTo>
                    <a:lnTo>
                      <a:pt x="45877" y="33385"/>
                    </a:lnTo>
                    <a:lnTo>
                      <a:pt x="45877" y="27770"/>
                    </a:lnTo>
                    <a:cubicBezTo>
                      <a:pt x="45905" y="25278"/>
                      <a:pt x="45610" y="22793"/>
                      <a:pt x="44986" y="20380"/>
                    </a:cubicBezTo>
                    <a:cubicBezTo>
                      <a:pt x="44480" y="18400"/>
                      <a:pt x="43505" y="16572"/>
                      <a:pt x="42136" y="15053"/>
                    </a:cubicBezTo>
                    <a:cubicBezTo>
                      <a:pt x="40740" y="13567"/>
                      <a:pt x="38985" y="12461"/>
                      <a:pt x="37041" y="11839"/>
                    </a:cubicBezTo>
                    <a:cubicBezTo>
                      <a:pt x="34542" y="11051"/>
                      <a:pt x="31938" y="10683"/>
                      <a:pt x="29321" y="10751"/>
                    </a:cubicBezTo>
                    <a:cubicBezTo>
                      <a:pt x="26359" y="10712"/>
                      <a:pt x="23404" y="11107"/>
                      <a:pt x="20555" y="11923"/>
                    </a:cubicBezTo>
                    <a:cubicBezTo>
                      <a:pt x="18211" y="12600"/>
                      <a:pt x="15929" y="13457"/>
                      <a:pt x="13719" y="14485"/>
                    </a:cubicBezTo>
                    <a:cubicBezTo>
                      <a:pt x="11775" y="15418"/>
                      <a:pt x="10139" y="16281"/>
                      <a:pt x="8806" y="17060"/>
                    </a:cubicBezTo>
                    <a:cubicBezTo>
                      <a:pt x="7935" y="17675"/>
                      <a:pt x="6925" y="18077"/>
                      <a:pt x="5872" y="18232"/>
                    </a:cubicBezTo>
                    <a:cubicBezTo>
                      <a:pt x="5472" y="18239"/>
                      <a:pt x="5079" y="18126"/>
                      <a:pt x="4742" y="17910"/>
                    </a:cubicBezTo>
                    <a:cubicBezTo>
                      <a:pt x="4391" y="17651"/>
                      <a:pt x="4103" y="17318"/>
                      <a:pt x="3893" y="16934"/>
                    </a:cubicBezTo>
                    <a:cubicBezTo>
                      <a:pt x="3640" y="16417"/>
                      <a:pt x="3465" y="15862"/>
                      <a:pt x="3381" y="15292"/>
                    </a:cubicBezTo>
                    <a:cubicBezTo>
                      <a:pt x="3261" y="14560"/>
                      <a:pt x="3205" y="13821"/>
                      <a:pt x="3212" y="13081"/>
                    </a:cubicBezTo>
                    <a:cubicBezTo>
                      <a:pt x="3184" y="12015"/>
                      <a:pt x="3282" y="10951"/>
                      <a:pt x="3507" y="9909"/>
                    </a:cubicBezTo>
                    <a:cubicBezTo>
                      <a:pt x="3746" y="9063"/>
                      <a:pt x="4216" y="8301"/>
                      <a:pt x="4869" y="7712"/>
                    </a:cubicBezTo>
                    <a:cubicBezTo>
                      <a:pt x="5999" y="6734"/>
                      <a:pt x="7248" y="5911"/>
                      <a:pt x="8595" y="5262"/>
                    </a:cubicBezTo>
                    <a:cubicBezTo>
                      <a:pt x="10560" y="4251"/>
                      <a:pt x="12603" y="3404"/>
                      <a:pt x="14708" y="2729"/>
                    </a:cubicBezTo>
                    <a:cubicBezTo>
                      <a:pt x="17172" y="1906"/>
                      <a:pt x="19698" y="1258"/>
                      <a:pt x="22253" y="792"/>
                    </a:cubicBezTo>
                    <a:cubicBezTo>
                      <a:pt x="24976" y="286"/>
                      <a:pt x="27742" y="29"/>
                      <a:pt x="30507" y="27"/>
                    </a:cubicBezTo>
                    <a:cubicBezTo>
                      <a:pt x="34984" y="-67"/>
                      <a:pt x="39455" y="530"/>
                      <a:pt x="43751" y="1795"/>
                    </a:cubicBezTo>
                    <a:cubicBezTo>
                      <a:pt x="47063" y="2790"/>
                      <a:pt x="50088" y="4567"/>
                      <a:pt x="52573" y="6975"/>
                    </a:cubicBezTo>
                    <a:cubicBezTo>
                      <a:pt x="54882" y="9350"/>
                      <a:pt x="56566" y="12257"/>
                      <a:pt x="57486" y="15439"/>
                    </a:cubicBezTo>
                    <a:cubicBezTo>
                      <a:pt x="58559" y="19282"/>
                      <a:pt x="59072" y="23261"/>
                      <a:pt x="59001" y="27251"/>
                    </a:cubicBezTo>
                    <a:close/>
                    <a:moveTo>
                      <a:pt x="45842" y="42937"/>
                    </a:moveTo>
                    <a:lnTo>
                      <a:pt x="34514" y="42937"/>
                    </a:lnTo>
                    <a:cubicBezTo>
                      <a:pt x="31335" y="42896"/>
                      <a:pt x="28163" y="43209"/>
                      <a:pt x="25054" y="43871"/>
                    </a:cubicBezTo>
                    <a:cubicBezTo>
                      <a:pt x="22681" y="44360"/>
                      <a:pt x="20421" y="45286"/>
                      <a:pt x="18386" y="46601"/>
                    </a:cubicBezTo>
                    <a:cubicBezTo>
                      <a:pt x="16737" y="47687"/>
                      <a:pt x="15396" y="49184"/>
                      <a:pt x="14505" y="50945"/>
                    </a:cubicBezTo>
                    <a:cubicBezTo>
                      <a:pt x="13642" y="52761"/>
                      <a:pt x="13213" y="54753"/>
                      <a:pt x="13256" y="56763"/>
                    </a:cubicBezTo>
                    <a:cubicBezTo>
                      <a:pt x="13101" y="60123"/>
                      <a:pt x="14407" y="63385"/>
                      <a:pt x="16835" y="65712"/>
                    </a:cubicBezTo>
                    <a:cubicBezTo>
                      <a:pt x="19614" y="68069"/>
                      <a:pt x="23194" y="69261"/>
                      <a:pt x="26829" y="69039"/>
                    </a:cubicBezTo>
                    <a:cubicBezTo>
                      <a:pt x="30233" y="69055"/>
                      <a:pt x="33581" y="68135"/>
                      <a:pt x="36500" y="66379"/>
                    </a:cubicBezTo>
                    <a:cubicBezTo>
                      <a:pt x="40010" y="64167"/>
                      <a:pt x="43161" y="61436"/>
                      <a:pt x="45849" y="582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1" name="Google Shape;81;p29"/>
              <p:cNvSpPr/>
              <p:nvPr/>
            </p:nvSpPr>
            <p:spPr>
              <a:xfrm>
                <a:off x="2176289" y="1174506"/>
                <a:ext cx="78303" cy="107821"/>
              </a:xfrm>
              <a:custGeom>
                <a:avLst/>
                <a:gdLst/>
                <a:ahLst/>
                <a:cxnLst/>
                <a:rect l="l" t="t" r="r" b="b"/>
                <a:pathLst>
                  <a:path w="78303" h="107821" extrusionOk="0">
                    <a:moveTo>
                      <a:pt x="72272" y="30163"/>
                    </a:moveTo>
                    <a:cubicBezTo>
                      <a:pt x="73473" y="30017"/>
                      <a:pt x="74680" y="30416"/>
                      <a:pt x="75557" y="31251"/>
                    </a:cubicBezTo>
                    <a:cubicBezTo>
                      <a:pt x="76210" y="32169"/>
                      <a:pt x="76518" y="33286"/>
                      <a:pt x="76434" y="34409"/>
                    </a:cubicBezTo>
                    <a:lnTo>
                      <a:pt x="76434" y="104474"/>
                    </a:lnTo>
                    <a:cubicBezTo>
                      <a:pt x="76449" y="104860"/>
                      <a:pt x="76343" y="105241"/>
                      <a:pt x="76126" y="105562"/>
                    </a:cubicBezTo>
                    <a:cubicBezTo>
                      <a:pt x="75838" y="105902"/>
                      <a:pt x="75459" y="106161"/>
                      <a:pt x="75037" y="106313"/>
                    </a:cubicBezTo>
                    <a:cubicBezTo>
                      <a:pt x="74378" y="106567"/>
                      <a:pt x="73683" y="106730"/>
                      <a:pt x="72981" y="106797"/>
                    </a:cubicBezTo>
                    <a:cubicBezTo>
                      <a:pt x="71949" y="106920"/>
                      <a:pt x="70904" y="106976"/>
                      <a:pt x="69865" y="106965"/>
                    </a:cubicBezTo>
                    <a:cubicBezTo>
                      <a:pt x="68763" y="106977"/>
                      <a:pt x="67661" y="106921"/>
                      <a:pt x="66566" y="106797"/>
                    </a:cubicBezTo>
                    <a:cubicBezTo>
                      <a:pt x="65865" y="106728"/>
                      <a:pt x="65177" y="106565"/>
                      <a:pt x="64517" y="106313"/>
                    </a:cubicBezTo>
                    <a:cubicBezTo>
                      <a:pt x="64096" y="106170"/>
                      <a:pt x="63724" y="105908"/>
                      <a:pt x="63443" y="105562"/>
                    </a:cubicBezTo>
                    <a:cubicBezTo>
                      <a:pt x="63211" y="105247"/>
                      <a:pt x="63092" y="104864"/>
                      <a:pt x="63107" y="104474"/>
                    </a:cubicBezTo>
                    <a:lnTo>
                      <a:pt x="63107" y="41154"/>
                    </a:lnTo>
                    <a:lnTo>
                      <a:pt x="25796" y="41154"/>
                    </a:lnTo>
                    <a:lnTo>
                      <a:pt x="25796" y="81439"/>
                    </a:lnTo>
                    <a:cubicBezTo>
                      <a:pt x="25558" y="85324"/>
                      <a:pt x="26316" y="89205"/>
                      <a:pt x="28007" y="92711"/>
                    </a:cubicBezTo>
                    <a:cubicBezTo>
                      <a:pt x="29699" y="95374"/>
                      <a:pt x="32759" y="96850"/>
                      <a:pt x="35896" y="96522"/>
                    </a:cubicBezTo>
                    <a:cubicBezTo>
                      <a:pt x="37005" y="96540"/>
                      <a:pt x="38114" y="96417"/>
                      <a:pt x="39195" y="96157"/>
                    </a:cubicBezTo>
                    <a:cubicBezTo>
                      <a:pt x="40065" y="95950"/>
                      <a:pt x="40914" y="95695"/>
                      <a:pt x="41756" y="95392"/>
                    </a:cubicBezTo>
                    <a:cubicBezTo>
                      <a:pt x="42508" y="95125"/>
                      <a:pt x="43160" y="94880"/>
                      <a:pt x="43693" y="94641"/>
                    </a:cubicBezTo>
                    <a:cubicBezTo>
                      <a:pt x="44128" y="94426"/>
                      <a:pt x="44606" y="94301"/>
                      <a:pt x="45097" y="94276"/>
                    </a:cubicBezTo>
                    <a:cubicBezTo>
                      <a:pt x="45364" y="94277"/>
                      <a:pt x="45630" y="94344"/>
                      <a:pt x="45862" y="94473"/>
                    </a:cubicBezTo>
                    <a:cubicBezTo>
                      <a:pt x="46136" y="94650"/>
                      <a:pt x="46339" y="94922"/>
                      <a:pt x="46431" y="95238"/>
                    </a:cubicBezTo>
                    <a:cubicBezTo>
                      <a:pt x="46599" y="95730"/>
                      <a:pt x="46712" y="96238"/>
                      <a:pt x="46781" y="96754"/>
                    </a:cubicBezTo>
                    <a:cubicBezTo>
                      <a:pt x="46901" y="97550"/>
                      <a:pt x="46964" y="98355"/>
                      <a:pt x="46950" y="99161"/>
                    </a:cubicBezTo>
                    <a:cubicBezTo>
                      <a:pt x="46971" y="100387"/>
                      <a:pt x="46873" y="101612"/>
                      <a:pt x="46641" y="102818"/>
                    </a:cubicBezTo>
                    <a:cubicBezTo>
                      <a:pt x="46487" y="103558"/>
                      <a:pt x="46157" y="104249"/>
                      <a:pt x="45665" y="104825"/>
                    </a:cubicBezTo>
                    <a:cubicBezTo>
                      <a:pt x="45118" y="105364"/>
                      <a:pt x="44458" y="105785"/>
                      <a:pt x="43743" y="106060"/>
                    </a:cubicBezTo>
                    <a:cubicBezTo>
                      <a:pt x="42795" y="106461"/>
                      <a:pt x="41813" y="106774"/>
                      <a:pt x="40809" y="106993"/>
                    </a:cubicBezTo>
                    <a:cubicBezTo>
                      <a:pt x="39721" y="107232"/>
                      <a:pt x="38556" y="107436"/>
                      <a:pt x="37300" y="107590"/>
                    </a:cubicBezTo>
                    <a:cubicBezTo>
                      <a:pt x="36071" y="107745"/>
                      <a:pt x="34836" y="107825"/>
                      <a:pt x="33601" y="107829"/>
                    </a:cubicBezTo>
                    <a:cubicBezTo>
                      <a:pt x="30330" y="107909"/>
                      <a:pt x="27067" y="107405"/>
                      <a:pt x="23972" y="106341"/>
                    </a:cubicBezTo>
                    <a:cubicBezTo>
                      <a:pt x="21424" y="105453"/>
                      <a:pt x="19150" y="103908"/>
                      <a:pt x="17388" y="101863"/>
                    </a:cubicBezTo>
                    <a:cubicBezTo>
                      <a:pt x="15571" y="99645"/>
                      <a:pt x="14293" y="97033"/>
                      <a:pt x="13662" y="94234"/>
                    </a:cubicBezTo>
                    <a:cubicBezTo>
                      <a:pt x="12834" y="90671"/>
                      <a:pt x="12440" y="87020"/>
                      <a:pt x="12504" y="83362"/>
                    </a:cubicBezTo>
                    <a:lnTo>
                      <a:pt x="12504" y="41154"/>
                    </a:lnTo>
                    <a:lnTo>
                      <a:pt x="2390" y="41154"/>
                    </a:lnTo>
                    <a:cubicBezTo>
                      <a:pt x="1555" y="41138"/>
                      <a:pt x="797" y="40641"/>
                      <a:pt x="453" y="39876"/>
                    </a:cubicBezTo>
                    <a:cubicBezTo>
                      <a:pt x="-108" y="38559"/>
                      <a:pt x="-347" y="37128"/>
                      <a:pt x="-249" y="35700"/>
                    </a:cubicBezTo>
                    <a:cubicBezTo>
                      <a:pt x="-263" y="34838"/>
                      <a:pt x="-200" y="33975"/>
                      <a:pt x="-52" y="33125"/>
                    </a:cubicBezTo>
                    <a:cubicBezTo>
                      <a:pt x="46" y="32530"/>
                      <a:pt x="221" y="31950"/>
                      <a:pt x="460" y="31398"/>
                    </a:cubicBezTo>
                    <a:cubicBezTo>
                      <a:pt x="635" y="30997"/>
                      <a:pt x="930" y="30661"/>
                      <a:pt x="1309" y="30437"/>
                    </a:cubicBezTo>
                    <a:cubicBezTo>
                      <a:pt x="1674" y="30249"/>
                      <a:pt x="2074" y="30152"/>
                      <a:pt x="2481" y="30156"/>
                    </a:cubicBezTo>
                    <a:lnTo>
                      <a:pt x="12518" y="30156"/>
                    </a:lnTo>
                    <a:lnTo>
                      <a:pt x="12518" y="12954"/>
                    </a:lnTo>
                    <a:cubicBezTo>
                      <a:pt x="12511" y="12588"/>
                      <a:pt x="12609" y="12227"/>
                      <a:pt x="12784" y="11908"/>
                    </a:cubicBezTo>
                    <a:cubicBezTo>
                      <a:pt x="13044" y="11533"/>
                      <a:pt x="13409" y="11239"/>
                      <a:pt x="13830" y="11059"/>
                    </a:cubicBezTo>
                    <a:cubicBezTo>
                      <a:pt x="14483" y="10782"/>
                      <a:pt x="15178" y="10609"/>
                      <a:pt x="15886" y="10546"/>
                    </a:cubicBezTo>
                    <a:cubicBezTo>
                      <a:pt x="16946" y="10423"/>
                      <a:pt x="18020" y="10367"/>
                      <a:pt x="19087" y="10378"/>
                    </a:cubicBezTo>
                    <a:cubicBezTo>
                      <a:pt x="20189" y="10366"/>
                      <a:pt x="21291" y="10422"/>
                      <a:pt x="22386" y="10546"/>
                    </a:cubicBezTo>
                    <a:cubicBezTo>
                      <a:pt x="23080" y="10605"/>
                      <a:pt x="23754" y="10779"/>
                      <a:pt x="24393" y="11059"/>
                    </a:cubicBezTo>
                    <a:cubicBezTo>
                      <a:pt x="24807" y="11251"/>
                      <a:pt x="25165" y="11542"/>
                      <a:pt x="25438" y="11908"/>
                    </a:cubicBezTo>
                    <a:cubicBezTo>
                      <a:pt x="25649" y="12217"/>
                      <a:pt x="25761" y="12581"/>
                      <a:pt x="25761" y="12954"/>
                    </a:cubicBezTo>
                    <a:lnTo>
                      <a:pt x="25761" y="30128"/>
                    </a:lnTo>
                    <a:close/>
                    <a:moveTo>
                      <a:pt x="77978" y="7858"/>
                    </a:moveTo>
                    <a:cubicBezTo>
                      <a:pt x="78231" y="10114"/>
                      <a:pt x="77600" y="12380"/>
                      <a:pt x="76210" y="14175"/>
                    </a:cubicBezTo>
                    <a:cubicBezTo>
                      <a:pt x="74315" y="15513"/>
                      <a:pt x="71999" y="16112"/>
                      <a:pt x="69697" y="15859"/>
                    </a:cubicBezTo>
                    <a:cubicBezTo>
                      <a:pt x="67444" y="16109"/>
                      <a:pt x="65177" y="15524"/>
                      <a:pt x="63324" y="14217"/>
                    </a:cubicBezTo>
                    <a:cubicBezTo>
                      <a:pt x="61955" y="12455"/>
                      <a:pt x="61338" y="10227"/>
                      <a:pt x="61597" y="8013"/>
                    </a:cubicBezTo>
                    <a:cubicBezTo>
                      <a:pt x="61338" y="5757"/>
                      <a:pt x="61976" y="3490"/>
                      <a:pt x="63366" y="1696"/>
                    </a:cubicBezTo>
                    <a:cubicBezTo>
                      <a:pt x="67367" y="-530"/>
                      <a:pt x="72237" y="-546"/>
                      <a:pt x="76252" y="1654"/>
                    </a:cubicBezTo>
                    <a:cubicBezTo>
                      <a:pt x="77606" y="3419"/>
                      <a:pt x="78224" y="5640"/>
                      <a:pt x="77978" y="78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2" name="Google Shape;82;p29"/>
              <p:cNvSpPr/>
              <p:nvPr/>
            </p:nvSpPr>
            <p:spPr>
              <a:xfrm>
                <a:off x="2272507" y="1203121"/>
                <a:ext cx="72230" cy="79410"/>
              </a:xfrm>
              <a:custGeom>
                <a:avLst/>
                <a:gdLst/>
                <a:ahLst/>
                <a:cxnLst/>
                <a:rect l="l" t="t" r="r" b="b"/>
                <a:pathLst>
                  <a:path w="72230" h="79410" extrusionOk="0">
                    <a:moveTo>
                      <a:pt x="71961" y="38936"/>
                    </a:moveTo>
                    <a:cubicBezTo>
                      <a:pt x="72017" y="44441"/>
                      <a:pt x="71231" y="49922"/>
                      <a:pt x="69638" y="55191"/>
                    </a:cubicBezTo>
                    <a:cubicBezTo>
                      <a:pt x="68228" y="59889"/>
                      <a:pt x="65862" y="64247"/>
                      <a:pt x="62697" y="67993"/>
                    </a:cubicBezTo>
                    <a:cubicBezTo>
                      <a:pt x="59538" y="71646"/>
                      <a:pt x="55587" y="74527"/>
                      <a:pt x="51145" y="76415"/>
                    </a:cubicBezTo>
                    <a:cubicBezTo>
                      <a:pt x="46042" y="78508"/>
                      <a:pt x="40568" y="79530"/>
                      <a:pt x="35058" y="79419"/>
                    </a:cubicBezTo>
                    <a:cubicBezTo>
                      <a:pt x="29760" y="79527"/>
                      <a:pt x="24489" y="78628"/>
                      <a:pt x="19527" y="76773"/>
                    </a:cubicBezTo>
                    <a:cubicBezTo>
                      <a:pt x="15281" y="75120"/>
                      <a:pt x="11498" y="72473"/>
                      <a:pt x="8494" y="69052"/>
                    </a:cubicBezTo>
                    <a:cubicBezTo>
                      <a:pt x="5441" y="65481"/>
                      <a:pt x="3195" y="61294"/>
                      <a:pt x="1910" y="56777"/>
                    </a:cubicBezTo>
                    <a:cubicBezTo>
                      <a:pt x="394" y="51451"/>
                      <a:pt x="-335" y="45933"/>
                      <a:pt x="-258" y="40396"/>
                    </a:cubicBezTo>
                    <a:cubicBezTo>
                      <a:pt x="-314" y="34894"/>
                      <a:pt x="458" y="29414"/>
                      <a:pt x="2037" y="24142"/>
                    </a:cubicBezTo>
                    <a:cubicBezTo>
                      <a:pt x="3419" y="19440"/>
                      <a:pt x="5778" y="15080"/>
                      <a:pt x="8943" y="11340"/>
                    </a:cubicBezTo>
                    <a:cubicBezTo>
                      <a:pt x="12087" y="7709"/>
                      <a:pt x="16025" y="4855"/>
                      <a:pt x="20453" y="3002"/>
                    </a:cubicBezTo>
                    <a:cubicBezTo>
                      <a:pt x="25576" y="923"/>
                      <a:pt x="31065" y="-90"/>
                      <a:pt x="36595" y="26"/>
                    </a:cubicBezTo>
                    <a:cubicBezTo>
                      <a:pt x="41894" y="-85"/>
                      <a:pt x="47165" y="819"/>
                      <a:pt x="52127" y="2686"/>
                    </a:cubicBezTo>
                    <a:cubicBezTo>
                      <a:pt x="56373" y="4336"/>
                      <a:pt x="60156" y="6984"/>
                      <a:pt x="63160" y="10407"/>
                    </a:cubicBezTo>
                    <a:cubicBezTo>
                      <a:pt x="66213" y="13985"/>
                      <a:pt x="68466" y="18168"/>
                      <a:pt x="69786" y="22682"/>
                    </a:cubicBezTo>
                    <a:cubicBezTo>
                      <a:pt x="71302" y="27964"/>
                      <a:pt x="72038" y="33441"/>
                      <a:pt x="71961" y="38936"/>
                    </a:cubicBezTo>
                    <a:close/>
                    <a:moveTo>
                      <a:pt x="58240" y="39828"/>
                    </a:moveTo>
                    <a:cubicBezTo>
                      <a:pt x="58262" y="36109"/>
                      <a:pt x="57897" y="32397"/>
                      <a:pt x="57152" y="28753"/>
                    </a:cubicBezTo>
                    <a:cubicBezTo>
                      <a:pt x="56507" y="25519"/>
                      <a:pt x="55286" y="22428"/>
                      <a:pt x="53545" y="19629"/>
                    </a:cubicBezTo>
                    <a:cubicBezTo>
                      <a:pt x="51860" y="16990"/>
                      <a:pt x="49516" y="14840"/>
                      <a:pt x="46737" y="13396"/>
                    </a:cubicBezTo>
                    <a:cubicBezTo>
                      <a:pt x="40119" y="10423"/>
                      <a:pt x="32560" y="10351"/>
                      <a:pt x="25893" y="13200"/>
                    </a:cubicBezTo>
                    <a:cubicBezTo>
                      <a:pt x="23099" y="14554"/>
                      <a:pt x="20685" y="16583"/>
                      <a:pt x="18874" y="19102"/>
                    </a:cubicBezTo>
                    <a:cubicBezTo>
                      <a:pt x="16951" y="21826"/>
                      <a:pt x="15568" y="24892"/>
                      <a:pt x="14796" y="28135"/>
                    </a:cubicBezTo>
                    <a:cubicBezTo>
                      <a:pt x="13863" y="31862"/>
                      <a:pt x="13414" y="35692"/>
                      <a:pt x="13449" y="39533"/>
                    </a:cubicBezTo>
                    <a:cubicBezTo>
                      <a:pt x="13428" y="43277"/>
                      <a:pt x="13793" y="47012"/>
                      <a:pt x="14551" y="50678"/>
                    </a:cubicBezTo>
                    <a:cubicBezTo>
                      <a:pt x="15183" y="53921"/>
                      <a:pt x="16418" y="57017"/>
                      <a:pt x="18193" y="59802"/>
                    </a:cubicBezTo>
                    <a:cubicBezTo>
                      <a:pt x="19913" y="62406"/>
                      <a:pt x="22264" y="64531"/>
                      <a:pt x="25029" y="65978"/>
                    </a:cubicBezTo>
                    <a:cubicBezTo>
                      <a:pt x="31634" y="68953"/>
                      <a:pt x="39185" y="69024"/>
                      <a:pt x="45846" y="66175"/>
                    </a:cubicBezTo>
                    <a:cubicBezTo>
                      <a:pt x="48632" y="64832"/>
                      <a:pt x="51039" y="62824"/>
                      <a:pt x="52864" y="60328"/>
                    </a:cubicBezTo>
                    <a:cubicBezTo>
                      <a:pt x="54787" y="57624"/>
                      <a:pt x="56163" y="54570"/>
                      <a:pt x="56914" y="51338"/>
                    </a:cubicBezTo>
                    <a:cubicBezTo>
                      <a:pt x="57826" y="47570"/>
                      <a:pt x="58275" y="43705"/>
                      <a:pt x="58240" y="398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3" name="Google Shape;83;p29"/>
              <p:cNvSpPr/>
              <p:nvPr/>
            </p:nvSpPr>
            <p:spPr>
              <a:xfrm>
                <a:off x="2364232" y="1203096"/>
                <a:ext cx="62194" cy="78354"/>
              </a:xfrm>
              <a:custGeom>
                <a:avLst/>
                <a:gdLst/>
                <a:ahLst/>
                <a:cxnLst/>
                <a:rect l="l" t="t" r="r" b="b"/>
                <a:pathLst>
                  <a:path w="62194" h="78354" extrusionOk="0">
                    <a:moveTo>
                      <a:pt x="61937" y="75878"/>
                    </a:moveTo>
                    <a:cubicBezTo>
                      <a:pt x="61951" y="76266"/>
                      <a:pt x="61831" y="76647"/>
                      <a:pt x="61614" y="76966"/>
                    </a:cubicBezTo>
                    <a:cubicBezTo>
                      <a:pt x="61340" y="77303"/>
                      <a:pt x="60989" y="77562"/>
                      <a:pt x="60582" y="77717"/>
                    </a:cubicBezTo>
                    <a:cubicBezTo>
                      <a:pt x="59936" y="77973"/>
                      <a:pt x="59255" y="78136"/>
                      <a:pt x="58561" y="78201"/>
                    </a:cubicBezTo>
                    <a:cubicBezTo>
                      <a:pt x="57501" y="78324"/>
                      <a:pt x="56427" y="78381"/>
                      <a:pt x="55360" y="78370"/>
                    </a:cubicBezTo>
                    <a:cubicBezTo>
                      <a:pt x="54258" y="78382"/>
                      <a:pt x="53157" y="78326"/>
                      <a:pt x="52062" y="78201"/>
                    </a:cubicBezTo>
                    <a:cubicBezTo>
                      <a:pt x="51374" y="78136"/>
                      <a:pt x="50700" y="77973"/>
                      <a:pt x="50054" y="77717"/>
                    </a:cubicBezTo>
                    <a:cubicBezTo>
                      <a:pt x="49647" y="77562"/>
                      <a:pt x="49289" y="77303"/>
                      <a:pt x="49009" y="76966"/>
                    </a:cubicBezTo>
                    <a:cubicBezTo>
                      <a:pt x="48791" y="76646"/>
                      <a:pt x="48679" y="76265"/>
                      <a:pt x="48693" y="75878"/>
                    </a:cubicBezTo>
                    <a:lnTo>
                      <a:pt x="48693" y="33585"/>
                    </a:lnTo>
                    <a:cubicBezTo>
                      <a:pt x="48770" y="30241"/>
                      <a:pt x="48447" y="26900"/>
                      <a:pt x="47731" y="23633"/>
                    </a:cubicBezTo>
                    <a:cubicBezTo>
                      <a:pt x="47177" y="21317"/>
                      <a:pt x="46222" y="19114"/>
                      <a:pt x="44924" y="17120"/>
                    </a:cubicBezTo>
                    <a:cubicBezTo>
                      <a:pt x="43724" y="15340"/>
                      <a:pt x="42074" y="13906"/>
                      <a:pt x="40151" y="12958"/>
                    </a:cubicBezTo>
                    <a:cubicBezTo>
                      <a:pt x="38032" y="11962"/>
                      <a:pt x="35709" y="11467"/>
                      <a:pt x="33372" y="11512"/>
                    </a:cubicBezTo>
                    <a:cubicBezTo>
                      <a:pt x="29764" y="11604"/>
                      <a:pt x="26283" y="12832"/>
                      <a:pt x="23420" y="15022"/>
                    </a:cubicBezTo>
                    <a:cubicBezTo>
                      <a:pt x="19475" y="17971"/>
                      <a:pt x="15966" y="21455"/>
                      <a:pt x="12983" y="25374"/>
                    </a:cubicBezTo>
                    <a:lnTo>
                      <a:pt x="12983" y="75843"/>
                    </a:lnTo>
                    <a:cubicBezTo>
                      <a:pt x="12997" y="76233"/>
                      <a:pt x="12878" y="76617"/>
                      <a:pt x="12646" y="76931"/>
                    </a:cubicBezTo>
                    <a:cubicBezTo>
                      <a:pt x="12372" y="77271"/>
                      <a:pt x="12015" y="77531"/>
                      <a:pt x="11601" y="77682"/>
                    </a:cubicBezTo>
                    <a:cubicBezTo>
                      <a:pt x="10962" y="77942"/>
                      <a:pt x="10288" y="78104"/>
                      <a:pt x="9600" y="78166"/>
                    </a:cubicBezTo>
                    <a:cubicBezTo>
                      <a:pt x="8512" y="78291"/>
                      <a:pt x="7411" y="78347"/>
                      <a:pt x="6316" y="78335"/>
                    </a:cubicBezTo>
                    <a:cubicBezTo>
                      <a:pt x="5249" y="78347"/>
                      <a:pt x="4175" y="78290"/>
                      <a:pt x="3115" y="78166"/>
                    </a:cubicBezTo>
                    <a:cubicBezTo>
                      <a:pt x="2413" y="78102"/>
                      <a:pt x="1718" y="77938"/>
                      <a:pt x="1059" y="77682"/>
                    </a:cubicBezTo>
                    <a:cubicBezTo>
                      <a:pt x="645" y="77542"/>
                      <a:pt x="280" y="77281"/>
                      <a:pt x="13" y="76931"/>
                    </a:cubicBezTo>
                    <a:cubicBezTo>
                      <a:pt x="-183" y="76603"/>
                      <a:pt x="-275" y="76224"/>
                      <a:pt x="-254" y="75843"/>
                    </a:cubicBezTo>
                    <a:lnTo>
                      <a:pt x="-254" y="3652"/>
                    </a:lnTo>
                    <a:cubicBezTo>
                      <a:pt x="-275" y="3276"/>
                      <a:pt x="-198" y="2901"/>
                      <a:pt x="-29" y="2564"/>
                    </a:cubicBezTo>
                    <a:cubicBezTo>
                      <a:pt x="210" y="2211"/>
                      <a:pt x="546" y="1932"/>
                      <a:pt x="932" y="1757"/>
                    </a:cubicBezTo>
                    <a:cubicBezTo>
                      <a:pt x="1522" y="1500"/>
                      <a:pt x="2147" y="1341"/>
                      <a:pt x="2786" y="1287"/>
                    </a:cubicBezTo>
                    <a:cubicBezTo>
                      <a:pt x="3768" y="1192"/>
                      <a:pt x="4757" y="1150"/>
                      <a:pt x="5747" y="1160"/>
                    </a:cubicBezTo>
                    <a:cubicBezTo>
                      <a:pt x="6723" y="1152"/>
                      <a:pt x="7705" y="1194"/>
                      <a:pt x="8681" y="1287"/>
                    </a:cubicBezTo>
                    <a:cubicBezTo>
                      <a:pt x="9305" y="1326"/>
                      <a:pt x="9923" y="1486"/>
                      <a:pt x="10491" y="1757"/>
                    </a:cubicBezTo>
                    <a:cubicBezTo>
                      <a:pt x="10856" y="1950"/>
                      <a:pt x="11172" y="2227"/>
                      <a:pt x="11411" y="2564"/>
                    </a:cubicBezTo>
                    <a:cubicBezTo>
                      <a:pt x="11607" y="2893"/>
                      <a:pt x="11706" y="3270"/>
                      <a:pt x="11692" y="3652"/>
                    </a:cubicBezTo>
                    <a:lnTo>
                      <a:pt x="11692" y="13197"/>
                    </a:lnTo>
                    <a:cubicBezTo>
                      <a:pt x="15124" y="9175"/>
                      <a:pt x="19244" y="5791"/>
                      <a:pt x="23854" y="3203"/>
                    </a:cubicBezTo>
                    <a:cubicBezTo>
                      <a:pt x="27616" y="1157"/>
                      <a:pt x="31820" y="68"/>
                      <a:pt x="36102" y="30"/>
                    </a:cubicBezTo>
                    <a:cubicBezTo>
                      <a:pt x="40285" y="-100"/>
                      <a:pt x="44447" y="738"/>
                      <a:pt x="48251" y="2480"/>
                    </a:cubicBezTo>
                    <a:cubicBezTo>
                      <a:pt x="51395" y="3993"/>
                      <a:pt x="54132" y="6235"/>
                      <a:pt x="56237" y="9021"/>
                    </a:cubicBezTo>
                    <a:cubicBezTo>
                      <a:pt x="58329" y="11887"/>
                      <a:pt x="59824" y="15149"/>
                      <a:pt x="60617" y="18608"/>
                    </a:cubicBezTo>
                    <a:cubicBezTo>
                      <a:pt x="61565" y="22945"/>
                      <a:pt x="61999" y="27378"/>
                      <a:pt x="61930" y="318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4" name="Google Shape;84;p29"/>
              <p:cNvSpPr/>
              <p:nvPr/>
            </p:nvSpPr>
            <p:spPr>
              <a:xfrm>
                <a:off x="2489233" y="1177127"/>
                <a:ext cx="63829" cy="104306"/>
              </a:xfrm>
              <a:custGeom>
                <a:avLst/>
                <a:gdLst/>
                <a:ahLst/>
                <a:cxnLst/>
                <a:rect l="l" t="t" r="r" b="b"/>
                <a:pathLst>
                  <a:path w="63829" h="104306" extrusionOk="0">
                    <a:moveTo>
                      <a:pt x="63578" y="30412"/>
                    </a:moveTo>
                    <a:cubicBezTo>
                      <a:pt x="63641" y="35214"/>
                      <a:pt x="62771" y="39983"/>
                      <a:pt x="61002" y="44449"/>
                    </a:cubicBezTo>
                    <a:cubicBezTo>
                      <a:pt x="59367" y="48500"/>
                      <a:pt x="56862" y="52143"/>
                      <a:pt x="53668" y="55124"/>
                    </a:cubicBezTo>
                    <a:cubicBezTo>
                      <a:pt x="50278" y="58185"/>
                      <a:pt x="46285" y="60508"/>
                      <a:pt x="41947" y="61946"/>
                    </a:cubicBezTo>
                    <a:cubicBezTo>
                      <a:pt x="36592" y="63658"/>
                      <a:pt x="30999" y="64472"/>
                      <a:pt x="25377" y="64353"/>
                    </a:cubicBezTo>
                    <a:lnTo>
                      <a:pt x="13579" y="64353"/>
                    </a:lnTo>
                    <a:lnTo>
                      <a:pt x="13579" y="101747"/>
                    </a:lnTo>
                    <a:cubicBezTo>
                      <a:pt x="13586" y="102152"/>
                      <a:pt x="13466" y="102549"/>
                      <a:pt x="13228" y="102877"/>
                    </a:cubicBezTo>
                    <a:cubicBezTo>
                      <a:pt x="12933" y="103232"/>
                      <a:pt x="12540" y="103498"/>
                      <a:pt x="12098" y="103642"/>
                    </a:cubicBezTo>
                    <a:cubicBezTo>
                      <a:pt x="11410" y="103870"/>
                      <a:pt x="10708" y="104027"/>
                      <a:pt x="9992" y="104112"/>
                    </a:cubicBezTo>
                    <a:cubicBezTo>
                      <a:pt x="7782" y="104391"/>
                      <a:pt x="5536" y="104391"/>
                      <a:pt x="3325" y="104112"/>
                    </a:cubicBezTo>
                    <a:cubicBezTo>
                      <a:pt x="2609" y="104019"/>
                      <a:pt x="1907" y="103861"/>
                      <a:pt x="1219" y="103642"/>
                    </a:cubicBezTo>
                    <a:cubicBezTo>
                      <a:pt x="770" y="103509"/>
                      <a:pt x="377" y="103242"/>
                      <a:pt x="89" y="102877"/>
                    </a:cubicBezTo>
                    <a:cubicBezTo>
                      <a:pt x="-121" y="102537"/>
                      <a:pt x="-226" y="102146"/>
                      <a:pt x="-219" y="101747"/>
                    </a:cubicBezTo>
                    <a:lnTo>
                      <a:pt x="-219" y="5953"/>
                    </a:lnTo>
                    <a:cubicBezTo>
                      <a:pt x="-395" y="4250"/>
                      <a:pt x="230" y="2561"/>
                      <a:pt x="1465" y="1377"/>
                    </a:cubicBezTo>
                    <a:cubicBezTo>
                      <a:pt x="2518" y="496"/>
                      <a:pt x="3844" y="14"/>
                      <a:pt x="5220" y="15"/>
                    </a:cubicBezTo>
                    <a:lnTo>
                      <a:pt x="27475" y="15"/>
                    </a:lnTo>
                    <a:cubicBezTo>
                      <a:pt x="29714" y="15"/>
                      <a:pt x="31883" y="114"/>
                      <a:pt x="33932" y="296"/>
                    </a:cubicBezTo>
                    <a:cubicBezTo>
                      <a:pt x="36388" y="541"/>
                      <a:pt x="38831" y="944"/>
                      <a:pt x="41238" y="1503"/>
                    </a:cubicBezTo>
                    <a:cubicBezTo>
                      <a:pt x="44263" y="2205"/>
                      <a:pt x="47162" y="3369"/>
                      <a:pt x="49836" y="4956"/>
                    </a:cubicBezTo>
                    <a:cubicBezTo>
                      <a:pt x="52658" y="6572"/>
                      <a:pt x="55170" y="8677"/>
                      <a:pt x="57254" y="11175"/>
                    </a:cubicBezTo>
                    <a:cubicBezTo>
                      <a:pt x="59332" y="13709"/>
                      <a:pt x="60918" y="16605"/>
                      <a:pt x="61943" y="19716"/>
                    </a:cubicBezTo>
                    <a:cubicBezTo>
                      <a:pt x="63072" y="23168"/>
                      <a:pt x="63627" y="26781"/>
                      <a:pt x="63578" y="30412"/>
                    </a:cubicBezTo>
                    <a:close/>
                    <a:moveTo>
                      <a:pt x="49064" y="31542"/>
                    </a:moveTo>
                    <a:cubicBezTo>
                      <a:pt x="49183" y="27867"/>
                      <a:pt x="48362" y="24222"/>
                      <a:pt x="46685" y="20951"/>
                    </a:cubicBezTo>
                    <a:cubicBezTo>
                      <a:pt x="45323" y="18364"/>
                      <a:pt x="43302" y="16184"/>
                      <a:pt x="40824" y="14635"/>
                    </a:cubicBezTo>
                    <a:cubicBezTo>
                      <a:pt x="38621" y="13284"/>
                      <a:pt x="36171" y="12380"/>
                      <a:pt x="33617" y="11975"/>
                    </a:cubicBezTo>
                    <a:cubicBezTo>
                      <a:pt x="31209" y="11608"/>
                      <a:pt x="28774" y="11422"/>
                      <a:pt x="26339" y="11420"/>
                    </a:cubicBezTo>
                    <a:lnTo>
                      <a:pt x="13579" y="11420"/>
                    </a:lnTo>
                    <a:lnTo>
                      <a:pt x="13579" y="53046"/>
                    </a:lnTo>
                    <a:lnTo>
                      <a:pt x="26030" y="53046"/>
                    </a:lnTo>
                    <a:cubicBezTo>
                      <a:pt x="29560" y="53144"/>
                      <a:pt x="33076" y="52602"/>
                      <a:pt x="36410" y="51446"/>
                    </a:cubicBezTo>
                    <a:cubicBezTo>
                      <a:pt x="39014" y="50464"/>
                      <a:pt x="41379" y="48943"/>
                      <a:pt x="43351" y="46983"/>
                    </a:cubicBezTo>
                    <a:cubicBezTo>
                      <a:pt x="45239" y="45044"/>
                      <a:pt x="46677" y="42715"/>
                      <a:pt x="47562" y="40161"/>
                    </a:cubicBezTo>
                    <a:cubicBezTo>
                      <a:pt x="48573" y="37400"/>
                      <a:pt x="49078" y="34481"/>
                      <a:pt x="49064" y="315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5" name="Google Shape;85;p29"/>
              <p:cNvSpPr/>
              <p:nvPr/>
            </p:nvSpPr>
            <p:spPr>
              <a:xfrm>
                <a:off x="2564240" y="1203107"/>
                <a:ext cx="59274" cy="79383"/>
              </a:xfrm>
              <a:custGeom>
                <a:avLst/>
                <a:gdLst/>
                <a:ahLst/>
                <a:cxnLst/>
                <a:rect l="l" t="t" r="r" b="b"/>
                <a:pathLst>
                  <a:path w="59274" h="79383" extrusionOk="0">
                    <a:moveTo>
                      <a:pt x="59027" y="75952"/>
                    </a:moveTo>
                    <a:cubicBezTo>
                      <a:pt x="59069" y="76510"/>
                      <a:pt x="58830" y="77052"/>
                      <a:pt x="58388" y="77398"/>
                    </a:cubicBezTo>
                    <a:cubicBezTo>
                      <a:pt x="57855" y="77752"/>
                      <a:pt x="57251" y="77991"/>
                      <a:pt x="56619" y="78100"/>
                    </a:cubicBezTo>
                    <a:cubicBezTo>
                      <a:pt x="55539" y="78296"/>
                      <a:pt x="54437" y="78381"/>
                      <a:pt x="53335" y="78352"/>
                    </a:cubicBezTo>
                    <a:cubicBezTo>
                      <a:pt x="52219" y="78374"/>
                      <a:pt x="51103" y="78289"/>
                      <a:pt x="50008" y="78100"/>
                    </a:cubicBezTo>
                    <a:cubicBezTo>
                      <a:pt x="49356" y="78017"/>
                      <a:pt x="48731" y="77776"/>
                      <a:pt x="48198" y="77398"/>
                    </a:cubicBezTo>
                    <a:cubicBezTo>
                      <a:pt x="47804" y="77025"/>
                      <a:pt x="47601" y="76493"/>
                      <a:pt x="47643" y="75952"/>
                    </a:cubicBezTo>
                    <a:lnTo>
                      <a:pt x="47643" y="68730"/>
                    </a:lnTo>
                    <a:cubicBezTo>
                      <a:pt x="44646" y="71978"/>
                      <a:pt x="41081" y="74643"/>
                      <a:pt x="37115" y="76591"/>
                    </a:cubicBezTo>
                    <a:cubicBezTo>
                      <a:pt x="33276" y="78458"/>
                      <a:pt x="29065" y="79419"/>
                      <a:pt x="24798" y="79398"/>
                    </a:cubicBezTo>
                    <a:cubicBezTo>
                      <a:pt x="21303" y="79441"/>
                      <a:pt x="17829" y="78939"/>
                      <a:pt x="14488" y="77910"/>
                    </a:cubicBezTo>
                    <a:cubicBezTo>
                      <a:pt x="11603" y="77023"/>
                      <a:pt x="8937" y="75565"/>
                      <a:pt x="6627" y="73622"/>
                    </a:cubicBezTo>
                    <a:cubicBezTo>
                      <a:pt x="4445" y="71726"/>
                      <a:pt x="2718" y="69363"/>
                      <a:pt x="1574" y="66709"/>
                    </a:cubicBezTo>
                    <a:cubicBezTo>
                      <a:pt x="325" y="63767"/>
                      <a:pt x="-286" y="60597"/>
                      <a:pt x="-236" y="57402"/>
                    </a:cubicBezTo>
                    <a:cubicBezTo>
                      <a:pt x="-328" y="53718"/>
                      <a:pt x="529" y="50073"/>
                      <a:pt x="2241" y="46812"/>
                    </a:cubicBezTo>
                    <a:cubicBezTo>
                      <a:pt x="3953" y="43760"/>
                      <a:pt x="6417" y="41193"/>
                      <a:pt x="9393" y="39351"/>
                    </a:cubicBezTo>
                    <a:cubicBezTo>
                      <a:pt x="12902" y="37215"/>
                      <a:pt x="16748" y="35709"/>
                      <a:pt x="20776" y="34901"/>
                    </a:cubicBezTo>
                    <a:cubicBezTo>
                      <a:pt x="25766" y="33862"/>
                      <a:pt x="30862" y="33364"/>
                      <a:pt x="35957" y="33413"/>
                    </a:cubicBezTo>
                    <a:lnTo>
                      <a:pt x="45909" y="33413"/>
                    </a:lnTo>
                    <a:lnTo>
                      <a:pt x="45909" y="27799"/>
                    </a:lnTo>
                    <a:cubicBezTo>
                      <a:pt x="45944" y="25307"/>
                      <a:pt x="45650" y="22822"/>
                      <a:pt x="45032" y="20408"/>
                    </a:cubicBezTo>
                    <a:cubicBezTo>
                      <a:pt x="44520" y="18427"/>
                      <a:pt x="43537" y="16599"/>
                      <a:pt x="42169" y="15081"/>
                    </a:cubicBezTo>
                    <a:cubicBezTo>
                      <a:pt x="40772" y="13596"/>
                      <a:pt x="39017" y="12490"/>
                      <a:pt x="37073" y="11867"/>
                    </a:cubicBezTo>
                    <a:cubicBezTo>
                      <a:pt x="34575" y="11079"/>
                      <a:pt x="31971" y="10712"/>
                      <a:pt x="29353" y="10779"/>
                    </a:cubicBezTo>
                    <a:cubicBezTo>
                      <a:pt x="26384" y="10739"/>
                      <a:pt x="23430" y="11134"/>
                      <a:pt x="20573" y="11951"/>
                    </a:cubicBezTo>
                    <a:cubicBezTo>
                      <a:pt x="18229" y="12628"/>
                      <a:pt x="15948" y="13485"/>
                      <a:pt x="13737" y="14513"/>
                    </a:cubicBezTo>
                    <a:cubicBezTo>
                      <a:pt x="11786" y="15446"/>
                      <a:pt x="10158" y="16310"/>
                      <a:pt x="8824" y="17089"/>
                    </a:cubicBezTo>
                    <a:cubicBezTo>
                      <a:pt x="7954" y="17703"/>
                      <a:pt x="6944" y="18105"/>
                      <a:pt x="5891" y="18261"/>
                    </a:cubicBezTo>
                    <a:cubicBezTo>
                      <a:pt x="5490" y="18268"/>
                      <a:pt x="5098" y="18155"/>
                      <a:pt x="4761" y="17938"/>
                    </a:cubicBezTo>
                    <a:cubicBezTo>
                      <a:pt x="4410" y="17680"/>
                      <a:pt x="4122" y="17346"/>
                      <a:pt x="3912" y="16962"/>
                    </a:cubicBezTo>
                    <a:cubicBezTo>
                      <a:pt x="3659" y="16444"/>
                      <a:pt x="3483" y="15891"/>
                      <a:pt x="3399" y="15320"/>
                    </a:cubicBezTo>
                    <a:cubicBezTo>
                      <a:pt x="3287" y="14589"/>
                      <a:pt x="3238" y="13849"/>
                      <a:pt x="3245" y="13109"/>
                    </a:cubicBezTo>
                    <a:cubicBezTo>
                      <a:pt x="3217" y="12045"/>
                      <a:pt x="3308" y="10980"/>
                      <a:pt x="3526" y="9937"/>
                    </a:cubicBezTo>
                    <a:cubicBezTo>
                      <a:pt x="3764" y="9091"/>
                      <a:pt x="4234" y="8330"/>
                      <a:pt x="4887" y="7740"/>
                    </a:cubicBezTo>
                    <a:cubicBezTo>
                      <a:pt x="6017" y="6762"/>
                      <a:pt x="7266" y="5939"/>
                      <a:pt x="8614" y="5291"/>
                    </a:cubicBezTo>
                    <a:cubicBezTo>
                      <a:pt x="10572" y="4270"/>
                      <a:pt x="12614" y="3413"/>
                      <a:pt x="14720" y="2729"/>
                    </a:cubicBezTo>
                    <a:cubicBezTo>
                      <a:pt x="17183" y="1906"/>
                      <a:pt x="19710" y="1259"/>
                      <a:pt x="22265" y="792"/>
                    </a:cubicBezTo>
                    <a:cubicBezTo>
                      <a:pt x="24988" y="286"/>
                      <a:pt x="27746" y="30"/>
                      <a:pt x="30518" y="27"/>
                    </a:cubicBezTo>
                    <a:cubicBezTo>
                      <a:pt x="35003" y="-68"/>
                      <a:pt x="39467" y="529"/>
                      <a:pt x="43769" y="1796"/>
                    </a:cubicBezTo>
                    <a:cubicBezTo>
                      <a:pt x="47082" y="2791"/>
                      <a:pt x="50106" y="4567"/>
                      <a:pt x="52591" y="6975"/>
                    </a:cubicBezTo>
                    <a:cubicBezTo>
                      <a:pt x="54907" y="9346"/>
                      <a:pt x="56592" y="12254"/>
                      <a:pt x="57504" y="15439"/>
                    </a:cubicBezTo>
                    <a:cubicBezTo>
                      <a:pt x="58578" y="19282"/>
                      <a:pt x="59090" y="23261"/>
                      <a:pt x="59020" y="27251"/>
                    </a:cubicBezTo>
                    <a:close/>
                    <a:moveTo>
                      <a:pt x="45875" y="42966"/>
                    </a:moveTo>
                    <a:lnTo>
                      <a:pt x="34540" y="42966"/>
                    </a:lnTo>
                    <a:cubicBezTo>
                      <a:pt x="31353" y="42923"/>
                      <a:pt x="28181" y="43236"/>
                      <a:pt x="25065" y="43899"/>
                    </a:cubicBezTo>
                    <a:cubicBezTo>
                      <a:pt x="22693" y="44390"/>
                      <a:pt x="20433" y="45316"/>
                      <a:pt x="18397" y="46629"/>
                    </a:cubicBezTo>
                    <a:cubicBezTo>
                      <a:pt x="16748" y="47716"/>
                      <a:pt x="15408" y="49213"/>
                      <a:pt x="14516" y="50974"/>
                    </a:cubicBezTo>
                    <a:cubicBezTo>
                      <a:pt x="13660" y="52791"/>
                      <a:pt x="13232" y="54782"/>
                      <a:pt x="13267" y="56792"/>
                    </a:cubicBezTo>
                    <a:cubicBezTo>
                      <a:pt x="13112" y="60150"/>
                      <a:pt x="14418" y="63412"/>
                      <a:pt x="16839" y="65740"/>
                    </a:cubicBezTo>
                    <a:cubicBezTo>
                      <a:pt x="19619" y="68097"/>
                      <a:pt x="23198" y="69290"/>
                      <a:pt x="26834" y="69067"/>
                    </a:cubicBezTo>
                    <a:cubicBezTo>
                      <a:pt x="30237" y="69083"/>
                      <a:pt x="33585" y="68163"/>
                      <a:pt x="36505" y="66407"/>
                    </a:cubicBezTo>
                    <a:cubicBezTo>
                      <a:pt x="40014" y="64196"/>
                      <a:pt x="43172" y="61465"/>
                      <a:pt x="45860" y="5830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6" name="Google Shape;86;p29"/>
              <p:cNvSpPr/>
              <p:nvPr/>
            </p:nvSpPr>
            <p:spPr>
              <a:xfrm>
                <a:off x="2647819" y="1203137"/>
                <a:ext cx="42239" cy="78327"/>
              </a:xfrm>
              <a:custGeom>
                <a:avLst/>
                <a:gdLst/>
                <a:ahLst/>
                <a:cxnLst/>
                <a:rect l="l" t="t" r="r" b="b"/>
                <a:pathLst>
                  <a:path w="42239" h="78327" extrusionOk="0">
                    <a:moveTo>
                      <a:pt x="42003" y="8341"/>
                    </a:moveTo>
                    <a:cubicBezTo>
                      <a:pt x="42003" y="9525"/>
                      <a:pt x="41974" y="10512"/>
                      <a:pt x="41918" y="11303"/>
                    </a:cubicBezTo>
                    <a:cubicBezTo>
                      <a:pt x="41890" y="11947"/>
                      <a:pt x="41778" y="12584"/>
                      <a:pt x="41581" y="13198"/>
                    </a:cubicBezTo>
                    <a:cubicBezTo>
                      <a:pt x="41469" y="13590"/>
                      <a:pt x="41265" y="13949"/>
                      <a:pt x="40985" y="14244"/>
                    </a:cubicBezTo>
                    <a:cubicBezTo>
                      <a:pt x="40711" y="14493"/>
                      <a:pt x="40353" y="14624"/>
                      <a:pt x="39981" y="14608"/>
                    </a:cubicBezTo>
                    <a:cubicBezTo>
                      <a:pt x="39441" y="14581"/>
                      <a:pt x="38914" y="14458"/>
                      <a:pt x="38423" y="14244"/>
                    </a:cubicBezTo>
                    <a:cubicBezTo>
                      <a:pt x="37812" y="14005"/>
                      <a:pt x="37104" y="13759"/>
                      <a:pt x="36318" y="13542"/>
                    </a:cubicBezTo>
                    <a:cubicBezTo>
                      <a:pt x="35532" y="13324"/>
                      <a:pt x="34675" y="13071"/>
                      <a:pt x="33714" y="12840"/>
                    </a:cubicBezTo>
                    <a:cubicBezTo>
                      <a:pt x="32682" y="12620"/>
                      <a:pt x="31636" y="12511"/>
                      <a:pt x="30583" y="12517"/>
                    </a:cubicBezTo>
                    <a:cubicBezTo>
                      <a:pt x="29236" y="12520"/>
                      <a:pt x="27902" y="12790"/>
                      <a:pt x="26660" y="13310"/>
                    </a:cubicBezTo>
                    <a:cubicBezTo>
                      <a:pt x="25179" y="13980"/>
                      <a:pt x="23811" y="14878"/>
                      <a:pt x="22611" y="15970"/>
                    </a:cubicBezTo>
                    <a:cubicBezTo>
                      <a:pt x="20954" y="17443"/>
                      <a:pt x="19466" y="19090"/>
                      <a:pt x="18161" y="20883"/>
                    </a:cubicBezTo>
                    <a:cubicBezTo>
                      <a:pt x="16603" y="22913"/>
                      <a:pt x="14890" y="25401"/>
                      <a:pt x="13023" y="28344"/>
                    </a:cubicBezTo>
                    <a:lnTo>
                      <a:pt x="13023" y="75851"/>
                    </a:lnTo>
                    <a:cubicBezTo>
                      <a:pt x="13037" y="76241"/>
                      <a:pt x="12918" y="76625"/>
                      <a:pt x="12687" y="76939"/>
                    </a:cubicBezTo>
                    <a:cubicBezTo>
                      <a:pt x="12413" y="77277"/>
                      <a:pt x="12048" y="77536"/>
                      <a:pt x="11641" y="77690"/>
                    </a:cubicBezTo>
                    <a:cubicBezTo>
                      <a:pt x="11002" y="77950"/>
                      <a:pt x="10321" y="78112"/>
                      <a:pt x="9634" y="78174"/>
                    </a:cubicBezTo>
                    <a:cubicBezTo>
                      <a:pt x="8546" y="78299"/>
                      <a:pt x="7444" y="78355"/>
                      <a:pt x="6349" y="78343"/>
                    </a:cubicBezTo>
                    <a:cubicBezTo>
                      <a:pt x="5282" y="78355"/>
                      <a:pt x="4208" y="78298"/>
                      <a:pt x="3149" y="78174"/>
                    </a:cubicBezTo>
                    <a:cubicBezTo>
                      <a:pt x="2447" y="78110"/>
                      <a:pt x="1752" y="77947"/>
                      <a:pt x="1092" y="77690"/>
                    </a:cubicBezTo>
                    <a:cubicBezTo>
                      <a:pt x="678" y="77550"/>
                      <a:pt x="313" y="77289"/>
                      <a:pt x="46" y="76939"/>
                    </a:cubicBezTo>
                    <a:cubicBezTo>
                      <a:pt x="-157" y="76613"/>
                      <a:pt x="-255" y="76234"/>
                      <a:pt x="-234" y="75851"/>
                    </a:cubicBezTo>
                    <a:lnTo>
                      <a:pt x="-234" y="3611"/>
                    </a:lnTo>
                    <a:cubicBezTo>
                      <a:pt x="-248" y="3234"/>
                      <a:pt x="-171" y="2858"/>
                      <a:pt x="4" y="2523"/>
                    </a:cubicBezTo>
                    <a:cubicBezTo>
                      <a:pt x="243" y="2170"/>
                      <a:pt x="580" y="1890"/>
                      <a:pt x="966" y="1716"/>
                    </a:cubicBezTo>
                    <a:cubicBezTo>
                      <a:pt x="1555" y="1455"/>
                      <a:pt x="2180" y="1297"/>
                      <a:pt x="2819" y="1245"/>
                    </a:cubicBezTo>
                    <a:cubicBezTo>
                      <a:pt x="3801" y="1151"/>
                      <a:pt x="4791" y="1109"/>
                      <a:pt x="5780" y="1119"/>
                    </a:cubicBezTo>
                    <a:cubicBezTo>
                      <a:pt x="6763" y="1111"/>
                      <a:pt x="7739" y="1153"/>
                      <a:pt x="8714" y="1245"/>
                    </a:cubicBezTo>
                    <a:cubicBezTo>
                      <a:pt x="9346" y="1285"/>
                      <a:pt x="9956" y="1445"/>
                      <a:pt x="10525" y="1716"/>
                    </a:cubicBezTo>
                    <a:cubicBezTo>
                      <a:pt x="10890" y="1910"/>
                      <a:pt x="11206" y="2186"/>
                      <a:pt x="11444" y="2523"/>
                    </a:cubicBezTo>
                    <a:cubicBezTo>
                      <a:pt x="11641" y="2852"/>
                      <a:pt x="11739" y="3229"/>
                      <a:pt x="11725" y="3611"/>
                    </a:cubicBezTo>
                    <a:lnTo>
                      <a:pt x="11725" y="14138"/>
                    </a:lnTo>
                    <a:cubicBezTo>
                      <a:pt x="13409" y="11642"/>
                      <a:pt x="15283" y="9284"/>
                      <a:pt x="17340" y="7085"/>
                    </a:cubicBezTo>
                    <a:cubicBezTo>
                      <a:pt x="18820" y="5478"/>
                      <a:pt x="20463" y="4036"/>
                      <a:pt x="22253" y="2782"/>
                    </a:cubicBezTo>
                    <a:cubicBezTo>
                      <a:pt x="23656" y="1803"/>
                      <a:pt x="25222" y="1069"/>
                      <a:pt x="26871" y="614"/>
                    </a:cubicBezTo>
                    <a:cubicBezTo>
                      <a:pt x="28373" y="221"/>
                      <a:pt x="29924" y="21"/>
                      <a:pt x="31475" y="17"/>
                    </a:cubicBezTo>
                    <a:cubicBezTo>
                      <a:pt x="32177" y="17"/>
                      <a:pt x="32948" y="59"/>
                      <a:pt x="33840" y="144"/>
                    </a:cubicBezTo>
                    <a:cubicBezTo>
                      <a:pt x="34773" y="230"/>
                      <a:pt x="35693" y="377"/>
                      <a:pt x="36605" y="586"/>
                    </a:cubicBezTo>
                    <a:cubicBezTo>
                      <a:pt x="37490" y="768"/>
                      <a:pt x="38353" y="1003"/>
                      <a:pt x="39209" y="1288"/>
                    </a:cubicBezTo>
                    <a:cubicBezTo>
                      <a:pt x="39799" y="1461"/>
                      <a:pt x="40360" y="1729"/>
                      <a:pt x="40866" y="2081"/>
                    </a:cubicBezTo>
                    <a:cubicBezTo>
                      <a:pt x="41132" y="2283"/>
                      <a:pt x="41343" y="2545"/>
                      <a:pt x="41490" y="2846"/>
                    </a:cubicBezTo>
                    <a:cubicBezTo>
                      <a:pt x="41617" y="3142"/>
                      <a:pt x="41715" y="3450"/>
                      <a:pt x="41785" y="3765"/>
                    </a:cubicBezTo>
                    <a:cubicBezTo>
                      <a:pt x="41890" y="4312"/>
                      <a:pt x="41946" y="4866"/>
                      <a:pt x="41953" y="5421"/>
                    </a:cubicBezTo>
                    <a:cubicBezTo>
                      <a:pt x="41988" y="6130"/>
                      <a:pt x="42003" y="7120"/>
                      <a:pt x="42003" y="83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7" name="Google Shape;87;p29"/>
              <p:cNvSpPr/>
              <p:nvPr/>
            </p:nvSpPr>
            <p:spPr>
              <a:xfrm>
                <a:off x="2695469" y="1184902"/>
                <a:ext cx="47234" cy="97439"/>
              </a:xfrm>
              <a:custGeom>
                <a:avLst/>
                <a:gdLst/>
                <a:ahLst/>
                <a:cxnLst/>
                <a:rect l="l" t="t" r="r" b="b"/>
                <a:pathLst>
                  <a:path w="47234" h="97439" extrusionOk="0">
                    <a:moveTo>
                      <a:pt x="46994" y="88772"/>
                    </a:moveTo>
                    <a:cubicBezTo>
                      <a:pt x="47022" y="90013"/>
                      <a:pt x="46910" y="91253"/>
                      <a:pt x="46671" y="92471"/>
                    </a:cubicBezTo>
                    <a:cubicBezTo>
                      <a:pt x="46537" y="93214"/>
                      <a:pt x="46201" y="93908"/>
                      <a:pt x="45709" y="94478"/>
                    </a:cubicBezTo>
                    <a:cubicBezTo>
                      <a:pt x="45148" y="94998"/>
                      <a:pt x="44488" y="95406"/>
                      <a:pt x="43772" y="95679"/>
                    </a:cubicBezTo>
                    <a:cubicBezTo>
                      <a:pt x="42825" y="96084"/>
                      <a:pt x="41842" y="96397"/>
                      <a:pt x="40838" y="96612"/>
                    </a:cubicBezTo>
                    <a:cubicBezTo>
                      <a:pt x="39751" y="96851"/>
                      <a:pt x="38586" y="97054"/>
                      <a:pt x="37329" y="97209"/>
                    </a:cubicBezTo>
                    <a:cubicBezTo>
                      <a:pt x="36108" y="97364"/>
                      <a:pt x="34873" y="97444"/>
                      <a:pt x="33638" y="97447"/>
                    </a:cubicBezTo>
                    <a:cubicBezTo>
                      <a:pt x="30360" y="97528"/>
                      <a:pt x="27097" y="97024"/>
                      <a:pt x="23994" y="95959"/>
                    </a:cubicBezTo>
                    <a:cubicBezTo>
                      <a:pt x="21447" y="95068"/>
                      <a:pt x="19187" y="93524"/>
                      <a:pt x="17425" y="91482"/>
                    </a:cubicBezTo>
                    <a:cubicBezTo>
                      <a:pt x="15607" y="89262"/>
                      <a:pt x="14323" y="86651"/>
                      <a:pt x="13684" y="83853"/>
                    </a:cubicBezTo>
                    <a:cubicBezTo>
                      <a:pt x="12863" y="80289"/>
                      <a:pt x="12470" y="76638"/>
                      <a:pt x="12526" y="72981"/>
                    </a:cubicBezTo>
                    <a:lnTo>
                      <a:pt x="12526" y="30758"/>
                    </a:lnTo>
                    <a:lnTo>
                      <a:pt x="2427" y="30758"/>
                    </a:lnTo>
                    <a:cubicBezTo>
                      <a:pt x="1592" y="30743"/>
                      <a:pt x="834" y="30245"/>
                      <a:pt x="490" y="29481"/>
                    </a:cubicBezTo>
                    <a:cubicBezTo>
                      <a:pt x="-72" y="28164"/>
                      <a:pt x="-310" y="26732"/>
                      <a:pt x="-212" y="25305"/>
                    </a:cubicBezTo>
                    <a:cubicBezTo>
                      <a:pt x="-226" y="24442"/>
                      <a:pt x="-156" y="23579"/>
                      <a:pt x="-1" y="22729"/>
                    </a:cubicBezTo>
                    <a:cubicBezTo>
                      <a:pt x="90" y="22133"/>
                      <a:pt x="265" y="21552"/>
                      <a:pt x="511" y="21003"/>
                    </a:cubicBezTo>
                    <a:cubicBezTo>
                      <a:pt x="686" y="20603"/>
                      <a:pt x="974" y="20268"/>
                      <a:pt x="1346" y="20041"/>
                    </a:cubicBezTo>
                    <a:cubicBezTo>
                      <a:pt x="1711" y="19854"/>
                      <a:pt x="2111" y="19758"/>
                      <a:pt x="2518" y="19760"/>
                    </a:cubicBezTo>
                    <a:lnTo>
                      <a:pt x="12548" y="19760"/>
                    </a:lnTo>
                    <a:lnTo>
                      <a:pt x="12548" y="2593"/>
                    </a:lnTo>
                    <a:cubicBezTo>
                      <a:pt x="12548" y="2226"/>
                      <a:pt x="12646" y="1866"/>
                      <a:pt x="12828" y="1548"/>
                    </a:cubicBezTo>
                    <a:cubicBezTo>
                      <a:pt x="13088" y="1169"/>
                      <a:pt x="13453" y="875"/>
                      <a:pt x="13874" y="698"/>
                    </a:cubicBezTo>
                    <a:cubicBezTo>
                      <a:pt x="14527" y="423"/>
                      <a:pt x="15214" y="250"/>
                      <a:pt x="15923" y="186"/>
                    </a:cubicBezTo>
                    <a:cubicBezTo>
                      <a:pt x="16990" y="63"/>
                      <a:pt x="18064" y="7"/>
                      <a:pt x="19138" y="18"/>
                    </a:cubicBezTo>
                    <a:cubicBezTo>
                      <a:pt x="20233" y="5"/>
                      <a:pt x="21334" y="61"/>
                      <a:pt x="22422" y="186"/>
                    </a:cubicBezTo>
                    <a:cubicBezTo>
                      <a:pt x="23117" y="244"/>
                      <a:pt x="23798" y="418"/>
                      <a:pt x="24437" y="698"/>
                    </a:cubicBezTo>
                    <a:cubicBezTo>
                      <a:pt x="24851" y="895"/>
                      <a:pt x="25208" y="1185"/>
                      <a:pt x="25482" y="1548"/>
                    </a:cubicBezTo>
                    <a:cubicBezTo>
                      <a:pt x="25686" y="1859"/>
                      <a:pt x="25791" y="2223"/>
                      <a:pt x="25784" y="2593"/>
                    </a:cubicBezTo>
                    <a:lnTo>
                      <a:pt x="25784" y="19767"/>
                    </a:lnTo>
                    <a:lnTo>
                      <a:pt x="44320" y="19767"/>
                    </a:lnTo>
                    <a:cubicBezTo>
                      <a:pt x="44713" y="19759"/>
                      <a:pt x="45106" y="19856"/>
                      <a:pt x="45450" y="20048"/>
                    </a:cubicBezTo>
                    <a:cubicBezTo>
                      <a:pt x="45815" y="20287"/>
                      <a:pt x="46109" y="20619"/>
                      <a:pt x="46299" y="21010"/>
                    </a:cubicBezTo>
                    <a:cubicBezTo>
                      <a:pt x="46566" y="21552"/>
                      <a:pt x="46741" y="22136"/>
                      <a:pt x="46811" y="22736"/>
                    </a:cubicBezTo>
                    <a:cubicBezTo>
                      <a:pt x="46938" y="23589"/>
                      <a:pt x="46987" y="24450"/>
                      <a:pt x="46980" y="25312"/>
                    </a:cubicBezTo>
                    <a:cubicBezTo>
                      <a:pt x="47078" y="26740"/>
                      <a:pt x="46839" y="28171"/>
                      <a:pt x="46278" y="29488"/>
                    </a:cubicBezTo>
                    <a:cubicBezTo>
                      <a:pt x="45934" y="30252"/>
                      <a:pt x="45176" y="30748"/>
                      <a:pt x="44341" y="30765"/>
                    </a:cubicBezTo>
                    <a:lnTo>
                      <a:pt x="25805" y="30765"/>
                    </a:lnTo>
                    <a:lnTo>
                      <a:pt x="25805" y="71051"/>
                    </a:lnTo>
                    <a:cubicBezTo>
                      <a:pt x="25567" y="74936"/>
                      <a:pt x="26339" y="78818"/>
                      <a:pt x="28030" y="82323"/>
                    </a:cubicBezTo>
                    <a:cubicBezTo>
                      <a:pt x="29721" y="84990"/>
                      <a:pt x="32782" y="86467"/>
                      <a:pt x="35919" y="86134"/>
                    </a:cubicBezTo>
                    <a:cubicBezTo>
                      <a:pt x="37028" y="86152"/>
                      <a:pt x="38129" y="86029"/>
                      <a:pt x="39203" y="85769"/>
                    </a:cubicBezTo>
                    <a:cubicBezTo>
                      <a:pt x="40074" y="85564"/>
                      <a:pt x="40937" y="85308"/>
                      <a:pt x="41779" y="85004"/>
                    </a:cubicBezTo>
                    <a:cubicBezTo>
                      <a:pt x="42530" y="84742"/>
                      <a:pt x="43176" y="84491"/>
                      <a:pt x="43702" y="84253"/>
                    </a:cubicBezTo>
                    <a:cubicBezTo>
                      <a:pt x="44151" y="84035"/>
                      <a:pt x="44650" y="83911"/>
                      <a:pt x="45148" y="83888"/>
                    </a:cubicBezTo>
                    <a:cubicBezTo>
                      <a:pt x="45415" y="83888"/>
                      <a:pt x="45681" y="83956"/>
                      <a:pt x="45913" y="84084"/>
                    </a:cubicBezTo>
                    <a:cubicBezTo>
                      <a:pt x="46187" y="84265"/>
                      <a:pt x="46390" y="84535"/>
                      <a:pt x="46481" y="84849"/>
                    </a:cubicBezTo>
                    <a:cubicBezTo>
                      <a:pt x="46629" y="85345"/>
                      <a:pt x="46748" y="85852"/>
                      <a:pt x="46825" y="86365"/>
                    </a:cubicBezTo>
                    <a:cubicBezTo>
                      <a:pt x="46952" y="87162"/>
                      <a:pt x="47008" y="87967"/>
                      <a:pt x="46994" y="887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8" name="Google Shape;88;p29"/>
              <p:cNvSpPr/>
              <p:nvPr/>
            </p:nvSpPr>
            <p:spPr>
              <a:xfrm>
                <a:off x="2760183" y="1203096"/>
                <a:ext cx="62201" cy="78354"/>
              </a:xfrm>
              <a:custGeom>
                <a:avLst/>
                <a:gdLst/>
                <a:ahLst/>
                <a:cxnLst/>
                <a:rect l="l" t="t" r="r" b="b"/>
                <a:pathLst>
                  <a:path w="62201" h="78354" extrusionOk="0">
                    <a:moveTo>
                      <a:pt x="61957" y="75878"/>
                    </a:moveTo>
                    <a:cubicBezTo>
                      <a:pt x="61978" y="76267"/>
                      <a:pt x="61858" y="76650"/>
                      <a:pt x="61634" y="76966"/>
                    </a:cubicBezTo>
                    <a:cubicBezTo>
                      <a:pt x="61360" y="77303"/>
                      <a:pt x="61009" y="77562"/>
                      <a:pt x="60602" y="77717"/>
                    </a:cubicBezTo>
                    <a:cubicBezTo>
                      <a:pt x="59956" y="77974"/>
                      <a:pt x="59276" y="78137"/>
                      <a:pt x="58588" y="78201"/>
                    </a:cubicBezTo>
                    <a:cubicBezTo>
                      <a:pt x="57528" y="78325"/>
                      <a:pt x="56454" y="78381"/>
                      <a:pt x="55387" y="78370"/>
                    </a:cubicBezTo>
                    <a:cubicBezTo>
                      <a:pt x="54286" y="78382"/>
                      <a:pt x="53184" y="78326"/>
                      <a:pt x="52089" y="78201"/>
                    </a:cubicBezTo>
                    <a:cubicBezTo>
                      <a:pt x="51401" y="78135"/>
                      <a:pt x="50727" y="77973"/>
                      <a:pt x="50089" y="77717"/>
                    </a:cubicBezTo>
                    <a:cubicBezTo>
                      <a:pt x="49682" y="77562"/>
                      <a:pt x="49324" y="77303"/>
                      <a:pt x="49043" y="76966"/>
                    </a:cubicBezTo>
                    <a:cubicBezTo>
                      <a:pt x="48825" y="76647"/>
                      <a:pt x="48713" y="76266"/>
                      <a:pt x="48720" y="75878"/>
                    </a:cubicBezTo>
                    <a:lnTo>
                      <a:pt x="48720" y="33585"/>
                    </a:lnTo>
                    <a:cubicBezTo>
                      <a:pt x="48797" y="30241"/>
                      <a:pt x="48474" y="26900"/>
                      <a:pt x="47759" y="23633"/>
                    </a:cubicBezTo>
                    <a:cubicBezTo>
                      <a:pt x="47211" y="21315"/>
                      <a:pt x="46257" y="19111"/>
                      <a:pt x="44951" y="17120"/>
                    </a:cubicBezTo>
                    <a:cubicBezTo>
                      <a:pt x="43751" y="15337"/>
                      <a:pt x="42109" y="13901"/>
                      <a:pt x="40179" y="12958"/>
                    </a:cubicBezTo>
                    <a:cubicBezTo>
                      <a:pt x="38059" y="11962"/>
                      <a:pt x="35743" y="11467"/>
                      <a:pt x="33399" y="11512"/>
                    </a:cubicBezTo>
                    <a:cubicBezTo>
                      <a:pt x="29791" y="11604"/>
                      <a:pt x="26311" y="12832"/>
                      <a:pt x="23447" y="15022"/>
                    </a:cubicBezTo>
                    <a:cubicBezTo>
                      <a:pt x="19509" y="17978"/>
                      <a:pt x="16000" y="21461"/>
                      <a:pt x="13011" y="25374"/>
                    </a:cubicBezTo>
                    <a:lnTo>
                      <a:pt x="13011" y="75843"/>
                    </a:lnTo>
                    <a:cubicBezTo>
                      <a:pt x="13025" y="76233"/>
                      <a:pt x="12905" y="76617"/>
                      <a:pt x="12673" y="76931"/>
                    </a:cubicBezTo>
                    <a:cubicBezTo>
                      <a:pt x="12400" y="77271"/>
                      <a:pt x="12042" y="77531"/>
                      <a:pt x="11628" y="77682"/>
                    </a:cubicBezTo>
                    <a:cubicBezTo>
                      <a:pt x="10996" y="77940"/>
                      <a:pt x="10323" y="78102"/>
                      <a:pt x="9642" y="78166"/>
                    </a:cubicBezTo>
                    <a:cubicBezTo>
                      <a:pt x="8547" y="78290"/>
                      <a:pt x="7445" y="78347"/>
                      <a:pt x="6343" y="78335"/>
                    </a:cubicBezTo>
                    <a:cubicBezTo>
                      <a:pt x="5276" y="78347"/>
                      <a:pt x="4202" y="78290"/>
                      <a:pt x="3143" y="78166"/>
                    </a:cubicBezTo>
                    <a:cubicBezTo>
                      <a:pt x="2441" y="78102"/>
                      <a:pt x="1746" y="77939"/>
                      <a:pt x="1086" y="77682"/>
                    </a:cubicBezTo>
                    <a:cubicBezTo>
                      <a:pt x="672" y="77542"/>
                      <a:pt x="307" y="77281"/>
                      <a:pt x="40" y="76931"/>
                    </a:cubicBezTo>
                    <a:cubicBezTo>
                      <a:pt x="-156" y="76603"/>
                      <a:pt x="-248" y="76224"/>
                      <a:pt x="-226" y="75843"/>
                    </a:cubicBezTo>
                    <a:lnTo>
                      <a:pt x="-226" y="3652"/>
                    </a:lnTo>
                    <a:cubicBezTo>
                      <a:pt x="-240" y="3276"/>
                      <a:pt x="-163" y="2903"/>
                      <a:pt x="-2" y="2564"/>
                    </a:cubicBezTo>
                    <a:cubicBezTo>
                      <a:pt x="237" y="2207"/>
                      <a:pt x="581" y="1928"/>
                      <a:pt x="974" y="1757"/>
                    </a:cubicBezTo>
                    <a:cubicBezTo>
                      <a:pt x="1556" y="1498"/>
                      <a:pt x="2174" y="1339"/>
                      <a:pt x="2813" y="1287"/>
                    </a:cubicBezTo>
                    <a:cubicBezTo>
                      <a:pt x="4778" y="1119"/>
                      <a:pt x="6750" y="1119"/>
                      <a:pt x="8715" y="1287"/>
                    </a:cubicBezTo>
                    <a:cubicBezTo>
                      <a:pt x="9340" y="1326"/>
                      <a:pt x="9958" y="1486"/>
                      <a:pt x="10526" y="1757"/>
                    </a:cubicBezTo>
                    <a:cubicBezTo>
                      <a:pt x="10891" y="1950"/>
                      <a:pt x="11207" y="2227"/>
                      <a:pt x="11445" y="2564"/>
                    </a:cubicBezTo>
                    <a:cubicBezTo>
                      <a:pt x="11642" y="2893"/>
                      <a:pt x="11733" y="3270"/>
                      <a:pt x="11726" y="3652"/>
                    </a:cubicBezTo>
                    <a:lnTo>
                      <a:pt x="11726" y="13197"/>
                    </a:lnTo>
                    <a:cubicBezTo>
                      <a:pt x="15158" y="9175"/>
                      <a:pt x="19278" y="5792"/>
                      <a:pt x="23889" y="3203"/>
                    </a:cubicBezTo>
                    <a:cubicBezTo>
                      <a:pt x="27651" y="1157"/>
                      <a:pt x="31855" y="68"/>
                      <a:pt x="36136" y="30"/>
                    </a:cubicBezTo>
                    <a:cubicBezTo>
                      <a:pt x="40319" y="-100"/>
                      <a:pt x="44481" y="738"/>
                      <a:pt x="48285" y="2480"/>
                    </a:cubicBezTo>
                    <a:cubicBezTo>
                      <a:pt x="51429" y="3993"/>
                      <a:pt x="54167" y="6235"/>
                      <a:pt x="56272" y="9021"/>
                    </a:cubicBezTo>
                    <a:cubicBezTo>
                      <a:pt x="58371" y="11887"/>
                      <a:pt x="59858" y="15149"/>
                      <a:pt x="60659" y="18608"/>
                    </a:cubicBezTo>
                    <a:cubicBezTo>
                      <a:pt x="61599" y="22946"/>
                      <a:pt x="62041" y="27378"/>
                      <a:pt x="61964" y="3181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89" name="Google Shape;89;p29"/>
              <p:cNvSpPr/>
              <p:nvPr/>
            </p:nvSpPr>
            <p:spPr>
              <a:xfrm>
                <a:off x="2841746" y="1203076"/>
                <a:ext cx="66442" cy="79426"/>
              </a:xfrm>
              <a:custGeom>
                <a:avLst/>
                <a:gdLst/>
                <a:ahLst/>
                <a:cxnLst/>
                <a:rect l="l" t="t" r="r" b="b"/>
                <a:pathLst>
                  <a:path w="66442" h="79426" extrusionOk="0">
                    <a:moveTo>
                      <a:pt x="66193" y="36658"/>
                    </a:moveTo>
                    <a:cubicBezTo>
                      <a:pt x="66354" y="38301"/>
                      <a:pt x="65779" y="39933"/>
                      <a:pt x="64621" y="41108"/>
                    </a:cubicBezTo>
                    <a:cubicBezTo>
                      <a:pt x="63631" y="41974"/>
                      <a:pt x="62354" y="42444"/>
                      <a:pt x="61034" y="42428"/>
                    </a:cubicBezTo>
                    <a:lnTo>
                      <a:pt x="13471" y="42428"/>
                    </a:lnTo>
                    <a:cubicBezTo>
                      <a:pt x="13436" y="46078"/>
                      <a:pt x="13843" y="49718"/>
                      <a:pt x="14685" y="53271"/>
                    </a:cubicBezTo>
                    <a:cubicBezTo>
                      <a:pt x="15401" y="56292"/>
                      <a:pt x="16783" y="59115"/>
                      <a:pt x="18720" y="61539"/>
                    </a:cubicBezTo>
                    <a:cubicBezTo>
                      <a:pt x="20679" y="63896"/>
                      <a:pt x="23212" y="65715"/>
                      <a:pt x="26069" y="66824"/>
                    </a:cubicBezTo>
                    <a:cubicBezTo>
                      <a:pt x="29599" y="68154"/>
                      <a:pt x="33347" y="68783"/>
                      <a:pt x="37116" y="68676"/>
                    </a:cubicBezTo>
                    <a:cubicBezTo>
                      <a:pt x="40197" y="68709"/>
                      <a:pt x="43278" y="68429"/>
                      <a:pt x="46303" y="67841"/>
                    </a:cubicBezTo>
                    <a:cubicBezTo>
                      <a:pt x="48661" y="67360"/>
                      <a:pt x="50991" y="66727"/>
                      <a:pt x="53272" y="65946"/>
                    </a:cubicBezTo>
                    <a:cubicBezTo>
                      <a:pt x="55230" y="65244"/>
                      <a:pt x="56845" y="64627"/>
                      <a:pt x="58101" y="64065"/>
                    </a:cubicBezTo>
                    <a:cubicBezTo>
                      <a:pt x="58992" y="63604"/>
                      <a:pt x="59968" y="63315"/>
                      <a:pt x="60964" y="63216"/>
                    </a:cubicBezTo>
                    <a:cubicBezTo>
                      <a:pt x="61715" y="63189"/>
                      <a:pt x="62403" y="63643"/>
                      <a:pt x="62677" y="64346"/>
                    </a:cubicBezTo>
                    <a:cubicBezTo>
                      <a:pt x="62859" y="64849"/>
                      <a:pt x="62978" y="65372"/>
                      <a:pt x="63028" y="65904"/>
                    </a:cubicBezTo>
                    <a:cubicBezTo>
                      <a:pt x="63119" y="66718"/>
                      <a:pt x="63161" y="67535"/>
                      <a:pt x="63154" y="68354"/>
                    </a:cubicBezTo>
                    <a:cubicBezTo>
                      <a:pt x="63161" y="68959"/>
                      <a:pt x="63133" y="69563"/>
                      <a:pt x="63070" y="70164"/>
                    </a:cubicBezTo>
                    <a:cubicBezTo>
                      <a:pt x="63013" y="70663"/>
                      <a:pt x="62957" y="71126"/>
                      <a:pt x="62873" y="71526"/>
                    </a:cubicBezTo>
                    <a:cubicBezTo>
                      <a:pt x="62803" y="71908"/>
                      <a:pt x="62663" y="72275"/>
                      <a:pt x="62473" y="72614"/>
                    </a:cubicBezTo>
                    <a:cubicBezTo>
                      <a:pt x="62284" y="72950"/>
                      <a:pt x="62045" y="73259"/>
                      <a:pt x="61771" y="73533"/>
                    </a:cubicBezTo>
                    <a:cubicBezTo>
                      <a:pt x="60964" y="74122"/>
                      <a:pt x="60094" y="74608"/>
                      <a:pt x="59168" y="74979"/>
                    </a:cubicBezTo>
                    <a:cubicBezTo>
                      <a:pt x="57350" y="75778"/>
                      <a:pt x="55476" y="76436"/>
                      <a:pt x="53553" y="76944"/>
                    </a:cubicBezTo>
                    <a:cubicBezTo>
                      <a:pt x="50921" y="77653"/>
                      <a:pt x="48254" y="78229"/>
                      <a:pt x="45566" y="78671"/>
                    </a:cubicBezTo>
                    <a:cubicBezTo>
                      <a:pt x="42372" y="79196"/>
                      <a:pt x="39144" y="79453"/>
                      <a:pt x="35908" y="79436"/>
                    </a:cubicBezTo>
                    <a:cubicBezTo>
                      <a:pt x="30596" y="79537"/>
                      <a:pt x="25311" y="78693"/>
                      <a:pt x="20293" y="76944"/>
                    </a:cubicBezTo>
                    <a:cubicBezTo>
                      <a:pt x="16004" y="75405"/>
                      <a:pt x="12137" y="72878"/>
                      <a:pt x="9007" y="69568"/>
                    </a:cubicBezTo>
                    <a:cubicBezTo>
                      <a:pt x="5814" y="66040"/>
                      <a:pt x="3456" y="61841"/>
                      <a:pt x="2108" y="57279"/>
                    </a:cubicBezTo>
                    <a:cubicBezTo>
                      <a:pt x="472" y="51704"/>
                      <a:pt x="-314" y="45914"/>
                      <a:pt x="-215" y="40104"/>
                    </a:cubicBezTo>
                    <a:cubicBezTo>
                      <a:pt x="-292" y="34438"/>
                      <a:pt x="522" y="28794"/>
                      <a:pt x="2192" y="23380"/>
                    </a:cubicBezTo>
                    <a:cubicBezTo>
                      <a:pt x="3617" y="18737"/>
                      <a:pt x="5982" y="14437"/>
                      <a:pt x="9133" y="10746"/>
                    </a:cubicBezTo>
                    <a:cubicBezTo>
                      <a:pt x="12144" y="7310"/>
                      <a:pt x="15885" y="4595"/>
                      <a:pt x="20082" y="2802"/>
                    </a:cubicBezTo>
                    <a:cubicBezTo>
                      <a:pt x="24630" y="907"/>
                      <a:pt x="29515" y="-36"/>
                      <a:pt x="34442" y="29"/>
                    </a:cubicBezTo>
                    <a:cubicBezTo>
                      <a:pt x="39411" y="-102"/>
                      <a:pt x="44352" y="829"/>
                      <a:pt x="48928" y="2760"/>
                    </a:cubicBezTo>
                    <a:cubicBezTo>
                      <a:pt x="52718" y="4436"/>
                      <a:pt x="56079" y="6948"/>
                      <a:pt x="58753" y="10108"/>
                    </a:cubicBezTo>
                    <a:cubicBezTo>
                      <a:pt x="61371" y="13288"/>
                      <a:pt x="63301" y="16975"/>
                      <a:pt x="64417" y="20937"/>
                    </a:cubicBezTo>
                    <a:cubicBezTo>
                      <a:pt x="65631" y="25263"/>
                      <a:pt x="66235" y="29737"/>
                      <a:pt x="66214" y="34230"/>
                    </a:cubicBezTo>
                    <a:close/>
                    <a:moveTo>
                      <a:pt x="52858" y="32735"/>
                    </a:moveTo>
                    <a:cubicBezTo>
                      <a:pt x="53356" y="26893"/>
                      <a:pt x="51714" y="21070"/>
                      <a:pt x="48226" y="16354"/>
                    </a:cubicBezTo>
                    <a:cubicBezTo>
                      <a:pt x="44583" y="12225"/>
                      <a:pt x="39221" y="10027"/>
                      <a:pt x="33726" y="10410"/>
                    </a:cubicBezTo>
                    <a:cubicBezTo>
                      <a:pt x="30750" y="10351"/>
                      <a:pt x="27795" y="10985"/>
                      <a:pt x="25100" y="12262"/>
                    </a:cubicBezTo>
                    <a:cubicBezTo>
                      <a:pt x="22700" y="13434"/>
                      <a:pt x="20580" y="15110"/>
                      <a:pt x="18882" y="17175"/>
                    </a:cubicBezTo>
                    <a:cubicBezTo>
                      <a:pt x="17169" y="19291"/>
                      <a:pt x="15864" y="21699"/>
                      <a:pt x="15015" y="24285"/>
                    </a:cubicBezTo>
                    <a:cubicBezTo>
                      <a:pt x="14081" y="27019"/>
                      <a:pt x="13562" y="29877"/>
                      <a:pt x="13471" y="3276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90" name="Google Shape;90;p29"/>
              <p:cNvSpPr/>
              <p:nvPr/>
            </p:nvSpPr>
            <p:spPr>
              <a:xfrm>
                <a:off x="2928282" y="1203137"/>
                <a:ext cx="42238" cy="78327"/>
              </a:xfrm>
              <a:custGeom>
                <a:avLst/>
                <a:gdLst/>
                <a:ahLst/>
                <a:cxnLst/>
                <a:rect l="l" t="t" r="r" b="b"/>
                <a:pathLst>
                  <a:path w="42238" h="78327" extrusionOk="0">
                    <a:moveTo>
                      <a:pt x="42021" y="8341"/>
                    </a:moveTo>
                    <a:cubicBezTo>
                      <a:pt x="42021" y="9525"/>
                      <a:pt x="41993" y="10512"/>
                      <a:pt x="41937" y="11303"/>
                    </a:cubicBezTo>
                    <a:cubicBezTo>
                      <a:pt x="41909" y="11946"/>
                      <a:pt x="41796" y="12582"/>
                      <a:pt x="41614" y="13198"/>
                    </a:cubicBezTo>
                    <a:cubicBezTo>
                      <a:pt x="41495" y="13585"/>
                      <a:pt x="41291" y="13942"/>
                      <a:pt x="41018" y="14244"/>
                    </a:cubicBezTo>
                    <a:cubicBezTo>
                      <a:pt x="40744" y="14496"/>
                      <a:pt x="40372" y="14627"/>
                      <a:pt x="40000" y="14608"/>
                    </a:cubicBezTo>
                    <a:cubicBezTo>
                      <a:pt x="39459" y="14581"/>
                      <a:pt x="38933" y="14458"/>
                      <a:pt x="38442" y="14244"/>
                    </a:cubicBezTo>
                    <a:cubicBezTo>
                      <a:pt x="37831" y="14005"/>
                      <a:pt x="37122" y="13759"/>
                      <a:pt x="36336" y="13542"/>
                    </a:cubicBezTo>
                    <a:cubicBezTo>
                      <a:pt x="35550" y="13324"/>
                      <a:pt x="34680" y="13071"/>
                      <a:pt x="33718" y="12840"/>
                    </a:cubicBezTo>
                    <a:cubicBezTo>
                      <a:pt x="32693" y="12620"/>
                      <a:pt x="31648" y="12512"/>
                      <a:pt x="30602" y="12517"/>
                    </a:cubicBezTo>
                    <a:cubicBezTo>
                      <a:pt x="29248" y="12519"/>
                      <a:pt x="27914" y="12789"/>
                      <a:pt x="26665" y="13310"/>
                    </a:cubicBezTo>
                    <a:cubicBezTo>
                      <a:pt x="25184" y="13984"/>
                      <a:pt x="23822" y="14881"/>
                      <a:pt x="22615" y="15970"/>
                    </a:cubicBezTo>
                    <a:cubicBezTo>
                      <a:pt x="20959" y="17447"/>
                      <a:pt x="19471" y="19094"/>
                      <a:pt x="18158" y="20883"/>
                    </a:cubicBezTo>
                    <a:cubicBezTo>
                      <a:pt x="16614" y="22913"/>
                      <a:pt x="14902" y="25401"/>
                      <a:pt x="13021" y="28344"/>
                    </a:cubicBezTo>
                    <a:lnTo>
                      <a:pt x="13021" y="75851"/>
                    </a:lnTo>
                    <a:cubicBezTo>
                      <a:pt x="13035" y="76241"/>
                      <a:pt x="12922" y="76623"/>
                      <a:pt x="12691" y="76939"/>
                    </a:cubicBezTo>
                    <a:cubicBezTo>
                      <a:pt x="12417" y="77279"/>
                      <a:pt x="12052" y="77539"/>
                      <a:pt x="11645" y="77690"/>
                    </a:cubicBezTo>
                    <a:cubicBezTo>
                      <a:pt x="11007" y="77948"/>
                      <a:pt x="10340" y="78111"/>
                      <a:pt x="9652" y="78174"/>
                    </a:cubicBezTo>
                    <a:cubicBezTo>
                      <a:pt x="8557" y="78298"/>
                      <a:pt x="7455" y="78355"/>
                      <a:pt x="6353" y="78343"/>
                    </a:cubicBezTo>
                    <a:cubicBezTo>
                      <a:pt x="5287" y="78355"/>
                      <a:pt x="4213" y="78298"/>
                      <a:pt x="3153" y="78174"/>
                    </a:cubicBezTo>
                    <a:cubicBezTo>
                      <a:pt x="2444" y="78108"/>
                      <a:pt x="1749" y="77945"/>
                      <a:pt x="1090" y="77690"/>
                    </a:cubicBezTo>
                    <a:cubicBezTo>
                      <a:pt x="675" y="77550"/>
                      <a:pt x="310" y="77289"/>
                      <a:pt x="44" y="76939"/>
                    </a:cubicBezTo>
                    <a:cubicBezTo>
                      <a:pt x="-139" y="76608"/>
                      <a:pt x="-230" y="76231"/>
                      <a:pt x="-216" y="75851"/>
                    </a:cubicBezTo>
                    <a:lnTo>
                      <a:pt x="-216" y="3611"/>
                    </a:lnTo>
                    <a:cubicBezTo>
                      <a:pt x="-230" y="3235"/>
                      <a:pt x="-153" y="2862"/>
                      <a:pt x="9" y="2523"/>
                    </a:cubicBezTo>
                    <a:cubicBezTo>
                      <a:pt x="247" y="2166"/>
                      <a:pt x="591" y="1886"/>
                      <a:pt x="984" y="1716"/>
                    </a:cubicBezTo>
                    <a:cubicBezTo>
                      <a:pt x="1567" y="1457"/>
                      <a:pt x="2185" y="1298"/>
                      <a:pt x="2823" y="1245"/>
                    </a:cubicBezTo>
                    <a:cubicBezTo>
                      <a:pt x="4788" y="1078"/>
                      <a:pt x="6760" y="1078"/>
                      <a:pt x="8726" y="1245"/>
                    </a:cubicBezTo>
                    <a:cubicBezTo>
                      <a:pt x="9350" y="1285"/>
                      <a:pt x="9968" y="1445"/>
                      <a:pt x="10536" y="1716"/>
                    </a:cubicBezTo>
                    <a:cubicBezTo>
                      <a:pt x="10901" y="1914"/>
                      <a:pt x="11224" y="2189"/>
                      <a:pt x="11470" y="2523"/>
                    </a:cubicBezTo>
                    <a:cubicBezTo>
                      <a:pt x="11652" y="2855"/>
                      <a:pt x="11744" y="3231"/>
                      <a:pt x="11737" y="3611"/>
                    </a:cubicBezTo>
                    <a:lnTo>
                      <a:pt x="11737" y="14138"/>
                    </a:lnTo>
                    <a:cubicBezTo>
                      <a:pt x="13421" y="11646"/>
                      <a:pt x="15302" y="9288"/>
                      <a:pt x="17351" y="7085"/>
                    </a:cubicBezTo>
                    <a:cubicBezTo>
                      <a:pt x="18832" y="5482"/>
                      <a:pt x="20481" y="4040"/>
                      <a:pt x="22264" y="2782"/>
                    </a:cubicBezTo>
                    <a:cubicBezTo>
                      <a:pt x="23668" y="1805"/>
                      <a:pt x="25233" y="1072"/>
                      <a:pt x="26882" y="614"/>
                    </a:cubicBezTo>
                    <a:cubicBezTo>
                      <a:pt x="28384" y="223"/>
                      <a:pt x="29935" y="22"/>
                      <a:pt x="31486" y="17"/>
                    </a:cubicBezTo>
                    <a:cubicBezTo>
                      <a:pt x="32188" y="17"/>
                      <a:pt x="32960" y="59"/>
                      <a:pt x="33852" y="144"/>
                    </a:cubicBezTo>
                    <a:cubicBezTo>
                      <a:pt x="34785" y="229"/>
                      <a:pt x="35711" y="377"/>
                      <a:pt x="36624" y="586"/>
                    </a:cubicBezTo>
                    <a:cubicBezTo>
                      <a:pt x="37508" y="768"/>
                      <a:pt x="38386" y="1003"/>
                      <a:pt x="39241" y="1288"/>
                    </a:cubicBezTo>
                    <a:cubicBezTo>
                      <a:pt x="39831" y="1464"/>
                      <a:pt x="40379" y="1731"/>
                      <a:pt x="40884" y="2081"/>
                    </a:cubicBezTo>
                    <a:cubicBezTo>
                      <a:pt x="41151" y="2287"/>
                      <a:pt x="41368" y="2547"/>
                      <a:pt x="41523" y="2846"/>
                    </a:cubicBezTo>
                    <a:cubicBezTo>
                      <a:pt x="41642" y="3143"/>
                      <a:pt x="41740" y="3451"/>
                      <a:pt x="41804" y="3765"/>
                    </a:cubicBezTo>
                    <a:cubicBezTo>
                      <a:pt x="41909" y="4312"/>
                      <a:pt x="41965" y="4866"/>
                      <a:pt x="41972" y="5421"/>
                    </a:cubicBezTo>
                    <a:cubicBezTo>
                      <a:pt x="42007" y="6130"/>
                      <a:pt x="42021" y="7120"/>
                      <a:pt x="42021" y="83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  <p:grpSp>
          <p:nvGrpSpPr>
            <p:cNvPr id="91" name="Google Shape;91;p29"/>
            <p:cNvGrpSpPr/>
            <p:nvPr/>
          </p:nvGrpSpPr>
          <p:grpSpPr>
            <a:xfrm>
              <a:off x="510277" y="509799"/>
              <a:ext cx="2470111" cy="613953"/>
              <a:chOff x="510277" y="509799"/>
              <a:chExt cx="2470111" cy="613953"/>
            </a:xfrm>
          </p:grpSpPr>
          <p:sp>
            <p:nvSpPr>
              <p:cNvPr id="92" name="Google Shape;92;p29"/>
              <p:cNvSpPr/>
              <p:nvPr/>
            </p:nvSpPr>
            <p:spPr>
              <a:xfrm>
                <a:off x="667217" y="738247"/>
                <a:ext cx="428444" cy="385505"/>
              </a:xfrm>
              <a:custGeom>
                <a:avLst/>
                <a:gdLst/>
                <a:ahLst/>
                <a:cxnLst/>
                <a:rect l="l" t="t" r="r" b="b"/>
                <a:pathLst>
                  <a:path w="428444" h="385505" extrusionOk="0">
                    <a:moveTo>
                      <a:pt x="64301" y="385490"/>
                    </a:moveTo>
                    <a:cubicBezTo>
                      <a:pt x="64301" y="385490"/>
                      <a:pt x="-1560" y="263545"/>
                      <a:pt x="77047" y="212710"/>
                    </a:cubicBezTo>
                    <a:cubicBezTo>
                      <a:pt x="77047" y="212710"/>
                      <a:pt x="118364" y="176530"/>
                      <a:pt x="231760" y="167793"/>
                    </a:cubicBezTo>
                    <a:cubicBezTo>
                      <a:pt x="231760" y="167793"/>
                      <a:pt x="370318" y="153756"/>
                      <a:pt x="382438" y="145972"/>
                    </a:cubicBezTo>
                    <a:cubicBezTo>
                      <a:pt x="382438" y="145972"/>
                      <a:pt x="452335" y="134118"/>
                      <a:pt x="419110" y="75171"/>
                    </a:cubicBezTo>
                    <a:cubicBezTo>
                      <a:pt x="419110" y="75171"/>
                      <a:pt x="370640" y="-32731"/>
                      <a:pt x="205673" y="9991"/>
                    </a:cubicBezTo>
                    <a:cubicBezTo>
                      <a:pt x="205673" y="9991"/>
                      <a:pt x="94782" y="38064"/>
                      <a:pt x="31687" y="131311"/>
                    </a:cubicBezTo>
                    <a:cubicBezTo>
                      <a:pt x="104" y="176940"/>
                      <a:pt x="-8718" y="234567"/>
                      <a:pt x="7768" y="287555"/>
                    </a:cubicBezTo>
                    <a:cubicBezTo>
                      <a:pt x="7768" y="287555"/>
                      <a:pt x="14899" y="319362"/>
                      <a:pt x="64301" y="3854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93" name="Google Shape;93;p29"/>
              <p:cNvSpPr/>
              <p:nvPr/>
            </p:nvSpPr>
            <p:spPr>
              <a:xfrm>
                <a:off x="895802" y="881020"/>
                <a:ext cx="242755" cy="214171"/>
              </a:xfrm>
              <a:custGeom>
                <a:avLst/>
                <a:gdLst/>
                <a:ahLst/>
                <a:cxnLst/>
                <a:rect l="l" t="t" r="r" b="b"/>
                <a:pathLst>
                  <a:path w="242755" h="214171" extrusionOk="0">
                    <a:moveTo>
                      <a:pt x="205637" y="-6"/>
                    </a:moveTo>
                    <a:cubicBezTo>
                      <a:pt x="205637" y="-6"/>
                      <a:pt x="242905" y="67792"/>
                      <a:pt x="198500" y="95887"/>
                    </a:cubicBezTo>
                    <a:cubicBezTo>
                      <a:pt x="198500" y="95887"/>
                      <a:pt x="175206" y="116037"/>
                      <a:pt x="110945" y="120922"/>
                    </a:cubicBezTo>
                    <a:cubicBezTo>
                      <a:pt x="110945" y="120922"/>
                      <a:pt x="32388" y="128867"/>
                      <a:pt x="25559" y="133141"/>
                    </a:cubicBezTo>
                    <a:cubicBezTo>
                      <a:pt x="25559" y="133141"/>
                      <a:pt x="-14186" y="139556"/>
                      <a:pt x="4756" y="172535"/>
                    </a:cubicBezTo>
                    <a:cubicBezTo>
                      <a:pt x="4756" y="172535"/>
                      <a:pt x="32072" y="232388"/>
                      <a:pt x="125529" y="208561"/>
                    </a:cubicBezTo>
                    <a:cubicBezTo>
                      <a:pt x="125529" y="208561"/>
                      <a:pt x="188246" y="192987"/>
                      <a:pt x="224278" y="141072"/>
                    </a:cubicBezTo>
                    <a:cubicBezTo>
                      <a:pt x="242028" y="115845"/>
                      <a:pt x="247067" y="83810"/>
                      <a:pt x="237922" y="54352"/>
                    </a:cubicBezTo>
                    <a:cubicBezTo>
                      <a:pt x="237592" y="54352"/>
                      <a:pt x="233557" y="36638"/>
                      <a:pt x="205637" y="-6"/>
                    </a:cubicBezTo>
                    <a:close/>
                  </a:path>
                </a:pathLst>
              </a:custGeom>
              <a:solidFill>
                <a:srgbClr val="E10E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94" name="Google Shape;94;p29"/>
              <p:cNvSpPr/>
              <p:nvPr/>
            </p:nvSpPr>
            <p:spPr>
              <a:xfrm>
                <a:off x="510277" y="509799"/>
                <a:ext cx="656762" cy="399779"/>
              </a:xfrm>
              <a:custGeom>
                <a:avLst/>
                <a:gdLst/>
                <a:ahLst/>
                <a:cxnLst/>
                <a:rect l="l" t="t" r="r" b="b"/>
                <a:pathLst>
                  <a:path w="656762" h="399779" extrusionOk="0">
                    <a:moveTo>
                      <a:pt x="643493" y="399748"/>
                    </a:moveTo>
                    <a:cubicBezTo>
                      <a:pt x="643493" y="399748"/>
                      <a:pt x="649725" y="200516"/>
                      <a:pt x="518305" y="185875"/>
                    </a:cubicBezTo>
                    <a:cubicBezTo>
                      <a:pt x="518305" y="185875"/>
                      <a:pt x="443244" y="166140"/>
                      <a:pt x="294692" y="227888"/>
                    </a:cubicBezTo>
                    <a:cubicBezTo>
                      <a:pt x="294692" y="227888"/>
                      <a:pt x="110950" y="299181"/>
                      <a:pt x="90702" y="296949"/>
                    </a:cubicBezTo>
                    <a:cubicBezTo>
                      <a:pt x="90702" y="296949"/>
                      <a:pt x="-4903" y="326868"/>
                      <a:pt x="-222" y="229474"/>
                    </a:cubicBezTo>
                    <a:cubicBezTo>
                      <a:pt x="-222" y="229474"/>
                      <a:pt x="-7079" y="59523"/>
                      <a:pt x="228361" y="7966"/>
                    </a:cubicBezTo>
                    <a:cubicBezTo>
                      <a:pt x="228361" y="7966"/>
                      <a:pt x="385945" y="-27688"/>
                      <a:pt x="524538" y="51564"/>
                    </a:cubicBezTo>
                    <a:cubicBezTo>
                      <a:pt x="593669" y="90341"/>
                      <a:pt x="641099" y="158776"/>
                      <a:pt x="653150" y="237117"/>
                    </a:cubicBezTo>
                    <a:cubicBezTo>
                      <a:pt x="653431" y="237117"/>
                      <a:pt x="664660" y="282954"/>
                      <a:pt x="643493" y="399748"/>
                    </a:cubicBezTo>
                    <a:close/>
                  </a:path>
                </a:pathLst>
              </a:custGeom>
              <a:solidFill>
                <a:srgbClr val="E10E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95" name="Google Shape;95;p29"/>
              <p:cNvSpPr/>
              <p:nvPr/>
            </p:nvSpPr>
            <p:spPr>
              <a:xfrm>
                <a:off x="1124227" y="766681"/>
                <a:ext cx="285554" cy="285718"/>
              </a:xfrm>
              <a:custGeom>
                <a:avLst/>
                <a:gdLst/>
                <a:ahLst/>
                <a:cxnLst/>
                <a:rect l="l" t="t" r="r" b="b"/>
                <a:pathLst>
                  <a:path w="285554" h="285718" extrusionOk="0">
                    <a:moveTo>
                      <a:pt x="196069" y="9534"/>
                    </a:moveTo>
                    <a:cubicBezTo>
                      <a:pt x="214310" y="18341"/>
                      <a:pt x="231786" y="28652"/>
                      <a:pt x="248321" y="40359"/>
                    </a:cubicBezTo>
                    <a:cubicBezTo>
                      <a:pt x="249507" y="41168"/>
                      <a:pt x="250736" y="41902"/>
                      <a:pt x="252013" y="42555"/>
                    </a:cubicBezTo>
                    <a:cubicBezTo>
                      <a:pt x="256926" y="46100"/>
                      <a:pt x="262176" y="49156"/>
                      <a:pt x="267685" y="51679"/>
                    </a:cubicBezTo>
                    <a:cubicBezTo>
                      <a:pt x="272984" y="53175"/>
                      <a:pt x="278486" y="53810"/>
                      <a:pt x="283982" y="53560"/>
                    </a:cubicBezTo>
                    <a:cubicBezTo>
                      <a:pt x="279609" y="56439"/>
                      <a:pt x="276612" y="60986"/>
                      <a:pt x="275686" y="66137"/>
                    </a:cubicBezTo>
                    <a:cubicBezTo>
                      <a:pt x="274591" y="75218"/>
                      <a:pt x="274177" y="84367"/>
                      <a:pt x="274451" y="93509"/>
                    </a:cubicBezTo>
                    <a:lnTo>
                      <a:pt x="274451" y="259845"/>
                    </a:lnTo>
                    <a:cubicBezTo>
                      <a:pt x="274507" y="267098"/>
                      <a:pt x="278676" y="273688"/>
                      <a:pt x="285210" y="276837"/>
                    </a:cubicBezTo>
                    <a:lnTo>
                      <a:pt x="237267" y="276837"/>
                    </a:lnTo>
                    <a:lnTo>
                      <a:pt x="237267" y="246658"/>
                    </a:lnTo>
                    <a:lnTo>
                      <a:pt x="235113" y="245724"/>
                    </a:lnTo>
                    <a:cubicBezTo>
                      <a:pt x="226712" y="259753"/>
                      <a:pt x="213987" y="270677"/>
                      <a:pt x="198849" y="276851"/>
                    </a:cubicBezTo>
                    <a:cubicBezTo>
                      <a:pt x="182159" y="283128"/>
                      <a:pt x="164409" y="286119"/>
                      <a:pt x="146582" y="285659"/>
                    </a:cubicBezTo>
                    <a:cubicBezTo>
                      <a:pt x="127555" y="285701"/>
                      <a:pt x="108683" y="282181"/>
                      <a:pt x="90948" y="275279"/>
                    </a:cubicBezTo>
                    <a:cubicBezTo>
                      <a:pt x="73493" y="268558"/>
                      <a:pt x="57442" y="258637"/>
                      <a:pt x="43622" y="246026"/>
                    </a:cubicBezTo>
                    <a:cubicBezTo>
                      <a:pt x="15380" y="220088"/>
                      <a:pt x="-587" y="183425"/>
                      <a:pt x="-341" y="145080"/>
                    </a:cubicBezTo>
                    <a:cubicBezTo>
                      <a:pt x="-481" y="125664"/>
                      <a:pt x="3281" y="106417"/>
                      <a:pt x="10720" y="88484"/>
                    </a:cubicBezTo>
                    <a:cubicBezTo>
                      <a:pt x="17893" y="71222"/>
                      <a:pt x="28210" y="55440"/>
                      <a:pt x="41138" y="41938"/>
                    </a:cubicBezTo>
                    <a:cubicBezTo>
                      <a:pt x="54150" y="28651"/>
                      <a:pt x="69738" y="18166"/>
                      <a:pt x="86947" y="11127"/>
                    </a:cubicBezTo>
                    <a:cubicBezTo>
                      <a:pt x="104788" y="3779"/>
                      <a:pt x="123913" y="39"/>
                      <a:pt x="143207" y="122"/>
                    </a:cubicBezTo>
                    <a:cubicBezTo>
                      <a:pt x="161307" y="-736"/>
                      <a:pt x="179373" y="2481"/>
                      <a:pt x="196069" y="9534"/>
                    </a:cubicBezTo>
                    <a:close/>
                    <a:moveTo>
                      <a:pt x="236937" y="78721"/>
                    </a:moveTo>
                    <a:cubicBezTo>
                      <a:pt x="231596" y="75369"/>
                      <a:pt x="226466" y="71694"/>
                      <a:pt x="221574" y="67716"/>
                    </a:cubicBezTo>
                    <a:cubicBezTo>
                      <a:pt x="210057" y="59065"/>
                      <a:pt x="197698" y="51588"/>
                      <a:pt x="184685" y="45398"/>
                    </a:cubicBezTo>
                    <a:cubicBezTo>
                      <a:pt x="171505" y="39677"/>
                      <a:pt x="157243" y="36885"/>
                      <a:pt x="142884" y="37214"/>
                    </a:cubicBezTo>
                    <a:cubicBezTo>
                      <a:pt x="129149" y="37228"/>
                      <a:pt x="115561" y="40012"/>
                      <a:pt x="102928" y="45398"/>
                    </a:cubicBezTo>
                    <a:cubicBezTo>
                      <a:pt x="90225" y="50557"/>
                      <a:pt x="78714" y="58257"/>
                      <a:pt x="69099" y="68025"/>
                    </a:cubicBezTo>
                    <a:cubicBezTo>
                      <a:pt x="59379" y="77581"/>
                      <a:pt x="51560" y="88896"/>
                      <a:pt x="46058" y="101370"/>
                    </a:cubicBezTo>
                    <a:cubicBezTo>
                      <a:pt x="40548" y="113849"/>
                      <a:pt x="37720" y="127347"/>
                      <a:pt x="37762" y="140989"/>
                    </a:cubicBezTo>
                    <a:cubicBezTo>
                      <a:pt x="37734" y="155026"/>
                      <a:pt x="40127" y="168963"/>
                      <a:pt x="44837" y="182187"/>
                    </a:cubicBezTo>
                    <a:cubicBezTo>
                      <a:pt x="49532" y="194945"/>
                      <a:pt x="56628" y="206687"/>
                      <a:pt x="65737" y="216780"/>
                    </a:cubicBezTo>
                    <a:cubicBezTo>
                      <a:pt x="74819" y="226636"/>
                      <a:pt x="85803" y="234551"/>
                      <a:pt x="98022" y="240046"/>
                    </a:cubicBezTo>
                    <a:cubicBezTo>
                      <a:pt x="110859" y="245491"/>
                      <a:pt x="124664" y="248270"/>
                      <a:pt x="138602" y="248216"/>
                    </a:cubicBezTo>
                    <a:cubicBezTo>
                      <a:pt x="162577" y="248216"/>
                      <a:pt x="181015" y="245072"/>
                      <a:pt x="193936" y="238474"/>
                    </a:cubicBezTo>
                    <a:cubicBezTo>
                      <a:pt x="209973" y="229482"/>
                      <a:pt x="224494" y="218018"/>
                      <a:pt x="236966" y="20450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96" name="Google Shape;96;p29"/>
              <p:cNvSpPr/>
              <p:nvPr/>
            </p:nvSpPr>
            <p:spPr>
              <a:xfrm>
                <a:off x="1452657" y="766682"/>
                <a:ext cx="256943" cy="271396"/>
              </a:xfrm>
              <a:custGeom>
                <a:avLst/>
                <a:gdLst/>
                <a:ahLst/>
                <a:cxnLst/>
                <a:rect l="l" t="t" r="r" b="b"/>
                <a:pathLst>
                  <a:path w="256943" h="271396" extrusionOk="0">
                    <a:moveTo>
                      <a:pt x="7687" y="74011"/>
                    </a:moveTo>
                    <a:cubicBezTo>
                      <a:pt x="7701" y="69335"/>
                      <a:pt x="6416" y="64749"/>
                      <a:pt x="3974" y="60760"/>
                    </a:cubicBezTo>
                    <a:cubicBezTo>
                      <a:pt x="3665" y="60150"/>
                      <a:pt x="3349" y="59230"/>
                      <a:pt x="3040" y="58605"/>
                    </a:cubicBezTo>
                    <a:cubicBezTo>
                      <a:pt x="12838" y="55634"/>
                      <a:pt x="22208" y="51386"/>
                      <a:pt x="30903" y="45972"/>
                    </a:cubicBezTo>
                    <a:cubicBezTo>
                      <a:pt x="39094" y="40488"/>
                      <a:pt x="46962" y="34526"/>
                      <a:pt x="54450" y="28118"/>
                    </a:cubicBezTo>
                    <a:cubicBezTo>
                      <a:pt x="63925" y="19728"/>
                      <a:pt x="74432" y="12586"/>
                      <a:pt x="85717" y="6866"/>
                    </a:cubicBezTo>
                    <a:cubicBezTo>
                      <a:pt x="99256" y="1769"/>
                      <a:pt x="113679" y="-537"/>
                      <a:pt x="128129" y="86"/>
                    </a:cubicBezTo>
                    <a:cubicBezTo>
                      <a:pt x="143373" y="28"/>
                      <a:pt x="158463" y="3178"/>
                      <a:pt x="172409" y="9329"/>
                    </a:cubicBezTo>
                    <a:cubicBezTo>
                      <a:pt x="186466" y="15283"/>
                      <a:pt x="199198" y="23966"/>
                      <a:pt x="209873" y="34876"/>
                    </a:cubicBezTo>
                    <a:cubicBezTo>
                      <a:pt x="220639" y="45681"/>
                      <a:pt x="229265" y="58429"/>
                      <a:pt x="235279" y="72446"/>
                    </a:cubicBezTo>
                    <a:cubicBezTo>
                      <a:pt x="241385" y="86321"/>
                      <a:pt x="244544" y="101313"/>
                      <a:pt x="244558" y="116472"/>
                    </a:cubicBezTo>
                    <a:lnTo>
                      <a:pt x="244558" y="239666"/>
                    </a:lnTo>
                    <a:cubicBezTo>
                      <a:pt x="244067" y="246889"/>
                      <a:pt x="245119" y="254134"/>
                      <a:pt x="247646" y="260918"/>
                    </a:cubicBezTo>
                    <a:cubicBezTo>
                      <a:pt x="249660" y="265138"/>
                      <a:pt x="252755" y="268749"/>
                      <a:pt x="256622" y="271383"/>
                    </a:cubicBezTo>
                    <a:lnTo>
                      <a:pt x="196264" y="271383"/>
                    </a:lnTo>
                    <a:cubicBezTo>
                      <a:pt x="200531" y="269081"/>
                      <a:pt x="203746" y="265222"/>
                      <a:pt x="205241" y="260609"/>
                    </a:cubicBezTo>
                    <a:cubicBezTo>
                      <a:pt x="206708" y="254252"/>
                      <a:pt x="207332" y="247731"/>
                      <a:pt x="207108" y="241211"/>
                    </a:cubicBezTo>
                    <a:lnTo>
                      <a:pt x="207108" y="121729"/>
                    </a:lnTo>
                    <a:cubicBezTo>
                      <a:pt x="207662" y="99153"/>
                      <a:pt x="198938" y="77336"/>
                      <a:pt x="182964" y="61371"/>
                    </a:cubicBezTo>
                    <a:cubicBezTo>
                      <a:pt x="167152" y="45120"/>
                      <a:pt x="145275" y="36195"/>
                      <a:pt x="122606" y="36743"/>
                    </a:cubicBezTo>
                    <a:cubicBezTo>
                      <a:pt x="109229" y="36305"/>
                      <a:pt x="95999" y="39715"/>
                      <a:pt x="84503" y="46569"/>
                    </a:cubicBezTo>
                    <a:cubicBezTo>
                      <a:pt x="73519" y="53754"/>
                      <a:pt x="63532" y="62348"/>
                      <a:pt x="54780" y="72130"/>
                    </a:cubicBezTo>
                    <a:cubicBezTo>
                      <a:pt x="52113" y="75029"/>
                      <a:pt x="49215" y="77705"/>
                      <a:pt x="46112" y="80131"/>
                    </a:cubicBezTo>
                    <a:lnTo>
                      <a:pt x="46112" y="252573"/>
                    </a:lnTo>
                    <a:cubicBezTo>
                      <a:pt x="46063" y="256149"/>
                      <a:pt x="47277" y="259628"/>
                      <a:pt x="49537" y="262399"/>
                    </a:cubicBezTo>
                    <a:cubicBezTo>
                      <a:pt x="52169" y="265362"/>
                      <a:pt x="55187" y="267958"/>
                      <a:pt x="58514" y="270119"/>
                    </a:cubicBezTo>
                    <a:cubicBezTo>
                      <a:pt x="58809" y="270428"/>
                      <a:pt x="59124" y="270730"/>
                      <a:pt x="59433" y="271053"/>
                    </a:cubicBezTo>
                    <a:lnTo>
                      <a:pt x="-321" y="271053"/>
                    </a:lnTo>
                    <a:cubicBezTo>
                      <a:pt x="3054" y="268893"/>
                      <a:pt x="5574" y="265625"/>
                      <a:pt x="6802" y="261810"/>
                    </a:cubicBezTo>
                    <a:cubicBezTo>
                      <a:pt x="7974" y="256239"/>
                      <a:pt x="8494" y="250551"/>
                      <a:pt x="8346" y="244860"/>
                    </a:cubicBezTo>
                    <a:lnTo>
                      <a:pt x="8346" y="740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97" name="Google Shape;97;p29"/>
              <p:cNvSpPr/>
              <p:nvPr/>
            </p:nvSpPr>
            <p:spPr>
              <a:xfrm>
                <a:off x="1752448" y="652578"/>
                <a:ext cx="285563" cy="399805"/>
              </a:xfrm>
              <a:custGeom>
                <a:avLst/>
                <a:gdLst/>
                <a:ahLst/>
                <a:cxnLst/>
                <a:rect l="l" t="t" r="r" b="b"/>
                <a:pathLst>
                  <a:path w="285563" h="399805" extrusionOk="0">
                    <a:moveTo>
                      <a:pt x="10459" y="17973"/>
                    </a:moveTo>
                    <a:cubicBezTo>
                      <a:pt x="10438" y="10457"/>
                      <a:pt x="6311" y="3553"/>
                      <a:pt x="-300" y="-22"/>
                    </a:cubicBezTo>
                    <a:lnTo>
                      <a:pt x="47642" y="-22"/>
                    </a:lnTo>
                    <a:lnTo>
                      <a:pt x="47642" y="152187"/>
                    </a:lnTo>
                    <a:lnTo>
                      <a:pt x="49797" y="153134"/>
                    </a:lnTo>
                    <a:cubicBezTo>
                      <a:pt x="58170" y="139046"/>
                      <a:pt x="70908" y="128069"/>
                      <a:pt x="86075" y="121867"/>
                    </a:cubicBezTo>
                    <a:cubicBezTo>
                      <a:pt x="102751" y="115567"/>
                      <a:pt x="120493" y="112566"/>
                      <a:pt x="138313" y="113031"/>
                    </a:cubicBezTo>
                    <a:cubicBezTo>
                      <a:pt x="176402" y="112977"/>
                      <a:pt x="213129" y="127169"/>
                      <a:pt x="241287" y="152818"/>
                    </a:cubicBezTo>
                    <a:cubicBezTo>
                      <a:pt x="255085" y="165448"/>
                      <a:pt x="266083" y="180831"/>
                      <a:pt x="273572" y="197975"/>
                    </a:cubicBezTo>
                    <a:cubicBezTo>
                      <a:pt x="281531" y="215629"/>
                      <a:pt x="285517" y="234815"/>
                      <a:pt x="285251" y="254178"/>
                    </a:cubicBezTo>
                    <a:cubicBezTo>
                      <a:pt x="285391" y="273676"/>
                      <a:pt x="281629" y="293005"/>
                      <a:pt x="274190" y="311027"/>
                    </a:cubicBezTo>
                    <a:cubicBezTo>
                      <a:pt x="267017" y="328347"/>
                      <a:pt x="256700" y="344189"/>
                      <a:pt x="243758" y="357756"/>
                    </a:cubicBezTo>
                    <a:cubicBezTo>
                      <a:pt x="230760" y="371088"/>
                      <a:pt x="215179" y="381621"/>
                      <a:pt x="197963" y="388707"/>
                    </a:cubicBezTo>
                    <a:cubicBezTo>
                      <a:pt x="180129" y="396081"/>
                      <a:pt x="161004" y="399837"/>
                      <a:pt x="141703" y="399754"/>
                    </a:cubicBezTo>
                    <a:cubicBezTo>
                      <a:pt x="127428" y="400085"/>
                      <a:pt x="113229" y="397621"/>
                      <a:pt x="99902" y="392504"/>
                    </a:cubicBezTo>
                    <a:cubicBezTo>
                      <a:pt x="85261" y="386173"/>
                      <a:pt x="71266" y="378452"/>
                      <a:pt x="58100" y="369449"/>
                    </a:cubicBezTo>
                    <a:cubicBezTo>
                      <a:pt x="47649" y="362809"/>
                      <a:pt x="39964" y="358074"/>
                      <a:pt x="35058" y="355243"/>
                    </a:cubicBezTo>
                    <a:cubicBezTo>
                      <a:pt x="25787" y="348155"/>
                      <a:pt x="15245" y="342914"/>
                      <a:pt x="3995" y="339803"/>
                    </a:cubicBezTo>
                    <a:cubicBezTo>
                      <a:pt x="6985" y="336125"/>
                      <a:pt x="8704" y="331581"/>
                      <a:pt x="8908" y="326847"/>
                    </a:cubicBezTo>
                    <a:cubicBezTo>
                      <a:pt x="9518" y="320530"/>
                      <a:pt x="9827" y="312333"/>
                      <a:pt x="9827" y="302535"/>
                    </a:cubicBezTo>
                    <a:lnTo>
                      <a:pt x="9827" y="17973"/>
                    </a:lnTo>
                    <a:close/>
                    <a:moveTo>
                      <a:pt x="47657" y="320467"/>
                    </a:moveTo>
                    <a:cubicBezTo>
                      <a:pt x="53012" y="323825"/>
                      <a:pt x="58142" y="327514"/>
                      <a:pt x="63034" y="331514"/>
                    </a:cubicBezTo>
                    <a:cubicBezTo>
                      <a:pt x="74698" y="339878"/>
                      <a:pt x="87030" y="347270"/>
                      <a:pt x="99909" y="353615"/>
                    </a:cubicBezTo>
                    <a:cubicBezTo>
                      <a:pt x="113005" y="359614"/>
                      <a:pt x="127308" y="362532"/>
                      <a:pt x="141710" y="362142"/>
                    </a:cubicBezTo>
                    <a:cubicBezTo>
                      <a:pt x="169419" y="361926"/>
                      <a:pt x="195927" y="350806"/>
                      <a:pt x="215495" y="331191"/>
                    </a:cubicBezTo>
                    <a:cubicBezTo>
                      <a:pt x="225229" y="321594"/>
                      <a:pt x="233055" y="310233"/>
                      <a:pt x="238550" y="297713"/>
                    </a:cubicBezTo>
                    <a:cubicBezTo>
                      <a:pt x="244059" y="285175"/>
                      <a:pt x="246888" y="271622"/>
                      <a:pt x="246846" y="257926"/>
                    </a:cubicBezTo>
                    <a:cubicBezTo>
                      <a:pt x="246881" y="243832"/>
                      <a:pt x="244488" y="229836"/>
                      <a:pt x="239778" y="216552"/>
                    </a:cubicBezTo>
                    <a:cubicBezTo>
                      <a:pt x="235076" y="203754"/>
                      <a:pt x="227987" y="191966"/>
                      <a:pt x="218878" y="181818"/>
                    </a:cubicBezTo>
                    <a:cubicBezTo>
                      <a:pt x="209810" y="171927"/>
                      <a:pt x="198826" y="163978"/>
                      <a:pt x="186593" y="158454"/>
                    </a:cubicBezTo>
                    <a:cubicBezTo>
                      <a:pt x="173770" y="152989"/>
                      <a:pt x="159965" y="150195"/>
                      <a:pt x="146026" y="150243"/>
                    </a:cubicBezTo>
                    <a:cubicBezTo>
                      <a:pt x="122052" y="150243"/>
                      <a:pt x="103614" y="153401"/>
                      <a:pt x="90686" y="160068"/>
                    </a:cubicBezTo>
                    <a:cubicBezTo>
                      <a:pt x="74635" y="169095"/>
                      <a:pt x="60114" y="180603"/>
                      <a:pt x="47657" y="1941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98" name="Google Shape;98;p29"/>
              <p:cNvSpPr/>
              <p:nvPr/>
            </p:nvSpPr>
            <p:spPr>
              <a:xfrm>
                <a:off x="2095108" y="652585"/>
                <a:ext cx="57129" cy="385486"/>
              </a:xfrm>
              <a:custGeom>
                <a:avLst/>
                <a:gdLst/>
                <a:ahLst/>
                <a:cxnLst/>
                <a:rect l="l" t="t" r="r" b="b"/>
                <a:pathLst>
                  <a:path w="57129" h="385486" extrusionOk="0">
                    <a:moveTo>
                      <a:pt x="-276" y="385465"/>
                    </a:moveTo>
                    <a:cubicBezTo>
                      <a:pt x="3956" y="382894"/>
                      <a:pt x="6805" y="378556"/>
                      <a:pt x="7486" y="373653"/>
                    </a:cubicBezTo>
                    <a:cubicBezTo>
                      <a:pt x="8946" y="364914"/>
                      <a:pt x="9571" y="356057"/>
                      <a:pt x="9353" y="347200"/>
                    </a:cubicBezTo>
                    <a:lnTo>
                      <a:pt x="9353" y="24550"/>
                    </a:lnTo>
                    <a:cubicBezTo>
                      <a:pt x="9409" y="19428"/>
                      <a:pt x="8883" y="14318"/>
                      <a:pt x="7795" y="9313"/>
                    </a:cubicBezTo>
                    <a:cubicBezTo>
                      <a:pt x="6855" y="5326"/>
                      <a:pt x="4258" y="1929"/>
                      <a:pt x="657" y="-22"/>
                    </a:cubicBezTo>
                    <a:lnTo>
                      <a:pt x="47239" y="-22"/>
                    </a:lnTo>
                    <a:lnTo>
                      <a:pt x="47239" y="363076"/>
                    </a:lnTo>
                    <a:cubicBezTo>
                      <a:pt x="47239" y="374305"/>
                      <a:pt x="50341" y="381738"/>
                      <a:pt x="56854" y="385163"/>
                    </a:cubicBezTo>
                    <a:lnTo>
                      <a:pt x="-276" y="3851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99" name="Google Shape;99;p29"/>
              <p:cNvSpPr/>
              <p:nvPr/>
            </p:nvSpPr>
            <p:spPr>
              <a:xfrm>
                <a:off x="2209325" y="681136"/>
                <a:ext cx="57108" cy="356942"/>
              </a:xfrm>
              <a:custGeom>
                <a:avLst/>
                <a:gdLst/>
                <a:ahLst/>
                <a:cxnLst/>
                <a:rect l="l" t="t" r="r" b="b"/>
                <a:pathLst>
                  <a:path w="57108" h="356942" extrusionOk="0">
                    <a:moveTo>
                      <a:pt x="-268" y="356916"/>
                    </a:moveTo>
                    <a:cubicBezTo>
                      <a:pt x="3964" y="354329"/>
                      <a:pt x="6814" y="349977"/>
                      <a:pt x="7494" y="345062"/>
                    </a:cubicBezTo>
                    <a:cubicBezTo>
                      <a:pt x="8961" y="336291"/>
                      <a:pt x="9586" y="327400"/>
                      <a:pt x="9361" y="318511"/>
                    </a:cubicBezTo>
                    <a:lnTo>
                      <a:pt x="9361" y="115538"/>
                    </a:lnTo>
                    <a:cubicBezTo>
                      <a:pt x="9417" y="110394"/>
                      <a:pt x="8891" y="105260"/>
                      <a:pt x="7803" y="100231"/>
                    </a:cubicBezTo>
                    <a:cubicBezTo>
                      <a:pt x="6870" y="96236"/>
                      <a:pt x="4273" y="92830"/>
                      <a:pt x="665" y="90869"/>
                    </a:cubicBezTo>
                    <a:lnTo>
                      <a:pt x="47226" y="90869"/>
                    </a:lnTo>
                    <a:lnTo>
                      <a:pt x="47226" y="334752"/>
                    </a:lnTo>
                    <a:cubicBezTo>
                      <a:pt x="47226" y="345981"/>
                      <a:pt x="50328" y="353484"/>
                      <a:pt x="56841" y="356923"/>
                    </a:cubicBezTo>
                    <a:close/>
                    <a:moveTo>
                      <a:pt x="45352" y="7160"/>
                    </a:moveTo>
                    <a:cubicBezTo>
                      <a:pt x="50138" y="11692"/>
                      <a:pt x="52735" y="18065"/>
                      <a:pt x="52490" y="24650"/>
                    </a:cubicBezTo>
                    <a:cubicBezTo>
                      <a:pt x="52784" y="37973"/>
                      <a:pt x="42221" y="49012"/>
                      <a:pt x="28900" y="49306"/>
                    </a:cubicBezTo>
                    <a:cubicBezTo>
                      <a:pt x="22268" y="49452"/>
                      <a:pt x="15860" y="46860"/>
                      <a:pt x="11200" y="42140"/>
                    </a:cubicBezTo>
                    <a:cubicBezTo>
                      <a:pt x="6428" y="37600"/>
                      <a:pt x="3831" y="31233"/>
                      <a:pt x="4062" y="24650"/>
                    </a:cubicBezTo>
                    <a:cubicBezTo>
                      <a:pt x="3936" y="11152"/>
                      <a:pt x="14779" y="107"/>
                      <a:pt x="28276" y="-20"/>
                    </a:cubicBezTo>
                    <a:cubicBezTo>
                      <a:pt x="34670" y="152"/>
                      <a:pt x="40762" y="2713"/>
                      <a:pt x="45358" y="716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00" name="Google Shape;100;p29"/>
              <p:cNvSpPr/>
              <p:nvPr/>
            </p:nvSpPr>
            <p:spPr>
              <a:xfrm>
                <a:off x="2309276" y="766780"/>
                <a:ext cx="214248" cy="285566"/>
              </a:xfrm>
              <a:custGeom>
                <a:avLst/>
                <a:gdLst/>
                <a:ahLst/>
                <a:cxnLst/>
                <a:rect l="l" t="t" r="r" b="b"/>
                <a:pathLst>
                  <a:path w="214248" h="285566" extrusionOk="0">
                    <a:moveTo>
                      <a:pt x="213588" y="65736"/>
                    </a:moveTo>
                    <a:cubicBezTo>
                      <a:pt x="203762" y="56796"/>
                      <a:pt x="192722" y="49282"/>
                      <a:pt x="180805" y="43418"/>
                    </a:cubicBezTo>
                    <a:cubicBezTo>
                      <a:pt x="169267" y="38908"/>
                      <a:pt x="156907" y="36868"/>
                      <a:pt x="144527" y="37431"/>
                    </a:cubicBezTo>
                    <a:cubicBezTo>
                      <a:pt x="129395" y="37256"/>
                      <a:pt x="114411" y="40370"/>
                      <a:pt x="100606" y="46555"/>
                    </a:cubicBezTo>
                    <a:cubicBezTo>
                      <a:pt x="87860" y="52413"/>
                      <a:pt x="76477" y="60874"/>
                      <a:pt x="67198" y="71393"/>
                    </a:cubicBezTo>
                    <a:cubicBezTo>
                      <a:pt x="58179" y="81635"/>
                      <a:pt x="51161" y="93479"/>
                      <a:pt x="46515" y="106310"/>
                    </a:cubicBezTo>
                    <a:cubicBezTo>
                      <a:pt x="41883" y="118682"/>
                      <a:pt x="39504" y="131785"/>
                      <a:pt x="39496" y="144995"/>
                    </a:cubicBezTo>
                    <a:cubicBezTo>
                      <a:pt x="38809" y="187157"/>
                      <a:pt x="64278" y="225346"/>
                      <a:pt x="103469" y="240916"/>
                    </a:cubicBezTo>
                    <a:cubicBezTo>
                      <a:pt x="116678" y="245990"/>
                      <a:pt x="130721" y="248549"/>
                      <a:pt x="144878" y="248461"/>
                    </a:cubicBezTo>
                    <a:cubicBezTo>
                      <a:pt x="170965" y="248218"/>
                      <a:pt x="195817" y="237313"/>
                      <a:pt x="213658" y="218282"/>
                    </a:cubicBezTo>
                    <a:lnTo>
                      <a:pt x="213658" y="281805"/>
                    </a:lnTo>
                    <a:lnTo>
                      <a:pt x="210781" y="280233"/>
                    </a:lnTo>
                    <a:cubicBezTo>
                      <a:pt x="209194" y="279286"/>
                      <a:pt x="207608" y="278036"/>
                      <a:pt x="206022" y="277089"/>
                    </a:cubicBezTo>
                    <a:cubicBezTo>
                      <a:pt x="204969" y="276396"/>
                      <a:pt x="203769" y="275963"/>
                      <a:pt x="202513" y="275826"/>
                    </a:cubicBezTo>
                    <a:cubicBezTo>
                      <a:pt x="202190" y="275826"/>
                      <a:pt x="200288" y="276148"/>
                      <a:pt x="197102" y="276773"/>
                    </a:cubicBezTo>
                    <a:cubicBezTo>
                      <a:pt x="187276" y="278970"/>
                      <a:pt x="176748" y="280865"/>
                      <a:pt x="165933" y="282746"/>
                    </a:cubicBezTo>
                    <a:cubicBezTo>
                      <a:pt x="155630" y="284571"/>
                      <a:pt x="145193" y="285510"/>
                      <a:pt x="134736" y="285553"/>
                    </a:cubicBezTo>
                    <a:cubicBezTo>
                      <a:pt x="117864" y="285469"/>
                      <a:pt x="101195" y="281936"/>
                      <a:pt x="85740" y="275173"/>
                    </a:cubicBezTo>
                    <a:cubicBezTo>
                      <a:pt x="14223" y="244050"/>
                      <a:pt x="-19178" y="161378"/>
                      <a:pt x="10644" y="89311"/>
                    </a:cubicBezTo>
                    <a:cubicBezTo>
                      <a:pt x="17676" y="72096"/>
                      <a:pt x="27811" y="56318"/>
                      <a:pt x="40549" y="42765"/>
                    </a:cubicBezTo>
                    <a:cubicBezTo>
                      <a:pt x="53154" y="29418"/>
                      <a:pt x="68300" y="18724"/>
                      <a:pt x="85095" y="11316"/>
                    </a:cubicBezTo>
                    <a:cubicBezTo>
                      <a:pt x="102016" y="3777"/>
                      <a:pt x="120348" y="-84"/>
                      <a:pt x="138877" y="-12"/>
                    </a:cubicBezTo>
                    <a:cubicBezTo>
                      <a:pt x="146450" y="-49"/>
                      <a:pt x="154016" y="584"/>
                      <a:pt x="161476" y="1883"/>
                    </a:cubicBezTo>
                    <a:cubicBezTo>
                      <a:pt x="168495" y="3132"/>
                      <a:pt x="177064" y="5027"/>
                      <a:pt x="186932" y="7498"/>
                    </a:cubicBezTo>
                    <a:cubicBezTo>
                      <a:pt x="191585" y="9048"/>
                      <a:pt x="196386" y="10101"/>
                      <a:pt x="201264" y="10642"/>
                    </a:cubicBezTo>
                    <a:cubicBezTo>
                      <a:pt x="203166" y="10544"/>
                      <a:pt x="204969" y="9764"/>
                      <a:pt x="206345" y="8445"/>
                    </a:cubicBezTo>
                    <a:cubicBezTo>
                      <a:pt x="208254" y="6873"/>
                      <a:pt x="210177" y="5301"/>
                      <a:pt x="212402" y="3104"/>
                    </a:cubicBezTo>
                    <a:lnTo>
                      <a:pt x="213988" y="1532"/>
                    </a:lnTo>
                    <a:lnTo>
                      <a:pt x="213988" y="6568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01" name="Google Shape;101;p29"/>
              <p:cNvSpPr/>
              <p:nvPr/>
            </p:nvSpPr>
            <p:spPr>
              <a:xfrm>
                <a:off x="2551999" y="652585"/>
                <a:ext cx="242717" cy="385486"/>
              </a:xfrm>
              <a:custGeom>
                <a:avLst/>
                <a:gdLst/>
                <a:ahLst/>
                <a:cxnLst/>
                <a:rect l="l" t="t" r="r" b="b"/>
                <a:pathLst>
                  <a:path w="242717" h="385486" extrusionOk="0">
                    <a:moveTo>
                      <a:pt x="-244" y="385465"/>
                    </a:moveTo>
                    <a:cubicBezTo>
                      <a:pt x="4016" y="382905"/>
                      <a:pt x="6901" y="378569"/>
                      <a:pt x="7617" y="373653"/>
                    </a:cubicBezTo>
                    <a:cubicBezTo>
                      <a:pt x="9104" y="364918"/>
                      <a:pt x="9736" y="356058"/>
                      <a:pt x="9512" y="347200"/>
                    </a:cubicBezTo>
                    <a:lnTo>
                      <a:pt x="9512" y="24550"/>
                    </a:lnTo>
                    <a:cubicBezTo>
                      <a:pt x="9568" y="19428"/>
                      <a:pt x="9041" y="14316"/>
                      <a:pt x="7940" y="9313"/>
                    </a:cubicBezTo>
                    <a:cubicBezTo>
                      <a:pt x="6971" y="5308"/>
                      <a:pt x="4332" y="1910"/>
                      <a:pt x="690" y="-22"/>
                    </a:cubicBezTo>
                    <a:lnTo>
                      <a:pt x="47846" y="-22"/>
                    </a:lnTo>
                    <a:lnTo>
                      <a:pt x="47846" y="363076"/>
                    </a:lnTo>
                    <a:cubicBezTo>
                      <a:pt x="47846" y="374305"/>
                      <a:pt x="50990" y="381738"/>
                      <a:pt x="57602" y="385163"/>
                    </a:cubicBezTo>
                    <a:lnTo>
                      <a:pt x="-244" y="385163"/>
                    </a:lnTo>
                    <a:close/>
                    <a:moveTo>
                      <a:pt x="242474" y="120386"/>
                    </a:moveTo>
                    <a:lnTo>
                      <a:pt x="242474" y="121320"/>
                    </a:lnTo>
                    <a:cubicBezTo>
                      <a:pt x="229925" y="127782"/>
                      <a:pt x="218464" y="136178"/>
                      <a:pt x="208519" y="146200"/>
                    </a:cubicBezTo>
                    <a:lnTo>
                      <a:pt x="129302" y="221816"/>
                    </a:lnTo>
                    <a:cubicBezTo>
                      <a:pt x="145416" y="222863"/>
                      <a:pt x="160997" y="228002"/>
                      <a:pt x="174571" y="236744"/>
                    </a:cubicBezTo>
                    <a:cubicBezTo>
                      <a:pt x="187274" y="245055"/>
                      <a:pt x="197830" y="256249"/>
                      <a:pt x="205381" y="269415"/>
                    </a:cubicBezTo>
                    <a:cubicBezTo>
                      <a:pt x="213354" y="283175"/>
                      <a:pt x="219187" y="298068"/>
                      <a:pt x="222675" y="313582"/>
                    </a:cubicBezTo>
                    <a:cubicBezTo>
                      <a:pt x="226352" y="329818"/>
                      <a:pt x="228142" y="346423"/>
                      <a:pt x="228016" y="363069"/>
                    </a:cubicBezTo>
                    <a:cubicBezTo>
                      <a:pt x="226998" y="371959"/>
                      <a:pt x="231307" y="380615"/>
                      <a:pt x="239021" y="385156"/>
                    </a:cubicBezTo>
                    <a:lnTo>
                      <a:pt x="179905" y="385156"/>
                    </a:lnTo>
                    <a:cubicBezTo>
                      <a:pt x="186502" y="381429"/>
                      <a:pt x="189660" y="374256"/>
                      <a:pt x="189660" y="363069"/>
                    </a:cubicBezTo>
                    <a:cubicBezTo>
                      <a:pt x="189660" y="321988"/>
                      <a:pt x="180227" y="291493"/>
                      <a:pt x="161355" y="271584"/>
                    </a:cubicBezTo>
                    <a:cubicBezTo>
                      <a:pt x="142482" y="251675"/>
                      <a:pt x="112935" y="241735"/>
                      <a:pt x="72705" y="241763"/>
                    </a:cubicBezTo>
                    <a:lnTo>
                      <a:pt x="61076" y="241763"/>
                    </a:lnTo>
                    <a:lnTo>
                      <a:pt x="166703" y="134065"/>
                    </a:lnTo>
                    <a:cubicBezTo>
                      <a:pt x="168858" y="132548"/>
                      <a:pt x="170233" y="130161"/>
                      <a:pt x="170472" y="127538"/>
                    </a:cubicBezTo>
                    <a:cubicBezTo>
                      <a:pt x="170374" y="124505"/>
                      <a:pt x="168352" y="121874"/>
                      <a:pt x="165446" y="120997"/>
                    </a:cubicBezTo>
                    <a:lnTo>
                      <a:pt x="165446" y="12038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02" name="Google Shape;102;p29"/>
              <p:cNvSpPr/>
              <p:nvPr/>
            </p:nvSpPr>
            <p:spPr>
              <a:xfrm>
                <a:off x="2823232" y="766770"/>
                <a:ext cx="157156" cy="285605"/>
              </a:xfrm>
              <a:custGeom>
                <a:avLst/>
                <a:gdLst/>
                <a:ahLst/>
                <a:cxnLst/>
                <a:rect l="l" t="t" r="r" b="b"/>
                <a:pathLst>
                  <a:path w="157156" h="285605" extrusionOk="0">
                    <a:moveTo>
                      <a:pt x="132767" y="56307"/>
                    </a:moveTo>
                    <a:cubicBezTo>
                      <a:pt x="126367" y="50505"/>
                      <a:pt x="119025" y="45827"/>
                      <a:pt x="111059" y="42473"/>
                    </a:cubicBezTo>
                    <a:cubicBezTo>
                      <a:pt x="103381" y="39028"/>
                      <a:pt x="95064" y="37210"/>
                      <a:pt x="86650" y="37132"/>
                    </a:cubicBezTo>
                    <a:cubicBezTo>
                      <a:pt x="76157" y="36545"/>
                      <a:pt x="65748" y="39297"/>
                      <a:pt x="56913" y="44993"/>
                    </a:cubicBezTo>
                    <a:cubicBezTo>
                      <a:pt x="49045" y="51399"/>
                      <a:pt x="44911" y="61321"/>
                      <a:pt x="45907" y="71417"/>
                    </a:cubicBezTo>
                    <a:cubicBezTo>
                      <a:pt x="45185" y="81746"/>
                      <a:pt x="49241" y="91835"/>
                      <a:pt x="56913" y="98789"/>
                    </a:cubicBezTo>
                    <a:cubicBezTo>
                      <a:pt x="67419" y="106832"/>
                      <a:pt x="79041" y="113293"/>
                      <a:pt x="91422" y="117963"/>
                    </a:cubicBezTo>
                    <a:cubicBezTo>
                      <a:pt x="102139" y="122675"/>
                      <a:pt x="110779" y="126765"/>
                      <a:pt x="117327" y="130232"/>
                    </a:cubicBezTo>
                    <a:cubicBezTo>
                      <a:pt x="124380" y="134050"/>
                      <a:pt x="130802" y="138925"/>
                      <a:pt x="136375" y="144690"/>
                    </a:cubicBezTo>
                    <a:cubicBezTo>
                      <a:pt x="142944" y="151412"/>
                      <a:pt x="148011" y="159452"/>
                      <a:pt x="151239" y="168278"/>
                    </a:cubicBezTo>
                    <a:cubicBezTo>
                      <a:pt x="155324" y="179340"/>
                      <a:pt x="157247" y="191085"/>
                      <a:pt x="156890" y="202872"/>
                    </a:cubicBezTo>
                    <a:cubicBezTo>
                      <a:pt x="157514" y="224916"/>
                      <a:pt x="149141" y="246264"/>
                      <a:pt x="133693" y="262002"/>
                    </a:cubicBezTo>
                    <a:cubicBezTo>
                      <a:pt x="118864" y="277445"/>
                      <a:pt x="98251" y="285991"/>
                      <a:pt x="76845" y="285577"/>
                    </a:cubicBezTo>
                    <a:cubicBezTo>
                      <a:pt x="62204" y="285605"/>
                      <a:pt x="47613" y="283811"/>
                      <a:pt x="33415" y="280236"/>
                    </a:cubicBezTo>
                    <a:cubicBezTo>
                      <a:pt x="29597" y="279531"/>
                      <a:pt x="25821" y="278593"/>
                      <a:pt x="22115" y="277429"/>
                    </a:cubicBezTo>
                    <a:cubicBezTo>
                      <a:pt x="18269" y="275999"/>
                      <a:pt x="14261" y="275056"/>
                      <a:pt x="10184" y="274621"/>
                    </a:cubicBezTo>
                    <a:cubicBezTo>
                      <a:pt x="8359" y="274779"/>
                      <a:pt x="6604" y="275429"/>
                      <a:pt x="5117" y="276502"/>
                    </a:cubicBezTo>
                    <a:cubicBezTo>
                      <a:pt x="3180" y="277672"/>
                      <a:pt x="1551" y="279289"/>
                      <a:pt x="372" y="281219"/>
                    </a:cubicBezTo>
                    <a:lnTo>
                      <a:pt x="-225" y="281219"/>
                    </a:lnTo>
                    <a:lnTo>
                      <a:pt x="-225" y="215449"/>
                    </a:lnTo>
                    <a:cubicBezTo>
                      <a:pt x="8317" y="225356"/>
                      <a:pt x="18732" y="233480"/>
                      <a:pt x="30418" y="239354"/>
                    </a:cubicBezTo>
                    <a:cubicBezTo>
                      <a:pt x="41409" y="245191"/>
                      <a:pt x="53670" y="248213"/>
                      <a:pt x="66113" y="248148"/>
                    </a:cubicBezTo>
                    <a:cubicBezTo>
                      <a:pt x="79624" y="248628"/>
                      <a:pt x="93001" y="245364"/>
                      <a:pt x="104771" y="238715"/>
                    </a:cubicBezTo>
                    <a:cubicBezTo>
                      <a:pt x="115305" y="231746"/>
                      <a:pt x="121145" y="219535"/>
                      <a:pt x="119952" y="206957"/>
                    </a:cubicBezTo>
                    <a:cubicBezTo>
                      <a:pt x="121047" y="193719"/>
                      <a:pt x="116386" y="180650"/>
                      <a:pt x="107164" y="171093"/>
                    </a:cubicBezTo>
                    <a:cubicBezTo>
                      <a:pt x="95844" y="161437"/>
                      <a:pt x="82965" y="153780"/>
                      <a:pt x="69075" y="148451"/>
                    </a:cubicBezTo>
                    <a:cubicBezTo>
                      <a:pt x="59572" y="144051"/>
                      <a:pt x="51529" y="140282"/>
                      <a:pt x="44988" y="136815"/>
                    </a:cubicBezTo>
                    <a:cubicBezTo>
                      <a:pt x="38335" y="133182"/>
                      <a:pt x="32229" y="128629"/>
                      <a:pt x="26845" y="123290"/>
                    </a:cubicBezTo>
                    <a:cubicBezTo>
                      <a:pt x="20950" y="117296"/>
                      <a:pt x="16388" y="110120"/>
                      <a:pt x="13461" y="102235"/>
                    </a:cubicBezTo>
                    <a:cubicBezTo>
                      <a:pt x="9910" y="92466"/>
                      <a:pt x="8197" y="82125"/>
                      <a:pt x="8408" y="71733"/>
                    </a:cubicBezTo>
                    <a:cubicBezTo>
                      <a:pt x="7397" y="52124"/>
                      <a:pt x="15006" y="33052"/>
                      <a:pt x="29239" y="19523"/>
                    </a:cubicBezTo>
                    <a:cubicBezTo>
                      <a:pt x="43444" y="6396"/>
                      <a:pt x="62246" y="-608"/>
                      <a:pt x="81575" y="26"/>
                    </a:cubicBezTo>
                    <a:cubicBezTo>
                      <a:pt x="89885" y="320"/>
                      <a:pt x="98146" y="1372"/>
                      <a:pt x="106259" y="3170"/>
                    </a:cubicBezTo>
                    <a:cubicBezTo>
                      <a:pt x="111144" y="4374"/>
                      <a:pt x="116126" y="5109"/>
                      <a:pt x="121152" y="5367"/>
                    </a:cubicBezTo>
                    <a:cubicBezTo>
                      <a:pt x="125384" y="5666"/>
                      <a:pt x="129532" y="4052"/>
                      <a:pt x="132452" y="966"/>
                    </a:cubicBezTo>
                    <a:lnTo>
                      <a:pt x="132452" y="5630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  <p:sp>
            <p:nvSpPr>
              <p:cNvPr id="103" name="Google Shape;103;p29"/>
              <p:cNvSpPr/>
              <p:nvPr/>
            </p:nvSpPr>
            <p:spPr>
              <a:xfrm>
                <a:off x="2209318" y="681136"/>
                <a:ext cx="57116" cy="57115"/>
              </a:xfrm>
              <a:custGeom>
                <a:avLst/>
                <a:gdLst/>
                <a:ahLst/>
                <a:cxnLst/>
                <a:rect l="l" t="t" r="r" b="b"/>
                <a:pathLst>
                  <a:path w="57116" h="57115" extrusionOk="0">
                    <a:moveTo>
                      <a:pt x="56848" y="28538"/>
                    </a:moveTo>
                    <a:cubicBezTo>
                      <a:pt x="56848" y="44310"/>
                      <a:pt x="44060" y="57096"/>
                      <a:pt x="28290" y="57096"/>
                    </a:cubicBezTo>
                    <a:cubicBezTo>
                      <a:pt x="12520" y="57096"/>
                      <a:pt x="-268" y="44310"/>
                      <a:pt x="-268" y="28538"/>
                    </a:cubicBezTo>
                    <a:cubicBezTo>
                      <a:pt x="-268" y="12766"/>
                      <a:pt x="12520" y="-20"/>
                      <a:pt x="28290" y="-20"/>
                    </a:cubicBezTo>
                    <a:cubicBezTo>
                      <a:pt x="44060" y="-20"/>
                      <a:pt x="56848" y="12766"/>
                      <a:pt x="56848" y="28538"/>
                    </a:cubicBezTo>
                    <a:close/>
                  </a:path>
                </a:pathLst>
              </a:custGeom>
              <a:solidFill>
                <a:srgbClr val="E10E2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endParaRPr>
              </a:p>
            </p:txBody>
          </p:sp>
        </p:grpSp>
      </p:grpSp>
      <p:sp>
        <p:nvSpPr>
          <p:cNvPr id="104" name="Google Shape;104;p29"/>
          <p:cNvSpPr txBox="1">
            <a:spLocks noGrp="1"/>
          </p:cNvSpPr>
          <p:nvPr>
            <p:ph type="subTitle" idx="1"/>
          </p:nvPr>
        </p:nvSpPr>
        <p:spPr>
          <a:xfrm>
            <a:off x="2396221" y="3061423"/>
            <a:ext cx="7399558" cy="49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2">
  <p:cSld name="Title Slide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69600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18158" y="1028733"/>
            <a:ext cx="2402893" cy="792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0"/>
          <p:cNvSpPr txBox="1">
            <a:spLocks noGrp="1"/>
          </p:cNvSpPr>
          <p:nvPr>
            <p:ph type="subTitle" idx="1"/>
          </p:nvPr>
        </p:nvSpPr>
        <p:spPr>
          <a:xfrm>
            <a:off x="7899668" y="5672676"/>
            <a:ext cx="2639873" cy="30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9" name="Google Shape;109;p30"/>
          <p:cNvSpPr txBox="1">
            <a:spLocks noGrp="1"/>
          </p:cNvSpPr>
          <p:nvPr>
            <p:ph type="ctrTitle"/>
          </p:nvPr>
        </p:nvSpPr>
        <p:spPr>
          <a:xfrm>
            <a:off x="6774829" y="2456329"/>
            <a:ext cx="4889550" cy="124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467B"/>
              </a:buClr>
              <a:buSzPts val="3600"/>
              <a:buFont typeface="Montserrat SemiBold" panose="00000600000000000000"/>
              <a:buNone/>
              <a:defRPr sz="3600">
                <a:solidFill>
                  <a:srgbClr val="1D467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0"/>
          <p:cNvSpPr/>
          <p:nvPr/>
        </p:nvSpPr>
        <p:spPr>
          <a:xfrm rot="-5400000">
            <a:off x="9181504" y="3538121"/>
            <a:ext cx="76200" cy="590550"/>
          </a:xfrm>
          <a:prstGeom prst="rect">
            <a:avLst/>
          </a:prstGeom>
          <a:solidFill>
            <a:srgbClr val="E10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1" name="Google Shape;111;p30"/>
          <p:cNvSpPr txBox="1"/>
          <p:nvPr/>
        </p:nvSpPr>
        <p:spPr>
          <a:xfrm>
            <a:off x="6774829" y="4107094"/>
            <a:ext cx="4889551" cy="498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</a:pPr>
            <a:r>
              <a:rPr lang="en-US" sz="20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Click to edit Master subtitle </a:t>
            </a: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style</a:t>
            </a:r>
            <a:endParaRPr sz="20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1"/>
          <p:cNvSpPr txBox="1">
            <a:spLocks noGrp="1"/>
          </p:cNvSpPr>
          <p:nvPr>
            <p:ph type="title"/>
          </p:nvPr>
        </p:nvSpPr>
        <p:spPr>
          <a:xfrm>
            <a:off x="220980" y="52547"/>
            <a:ext cx="11750040" cy="68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 panose="000006000000000000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/>
          <p:nvPr/>
        </p:nvSpPr>
        <p:spPr>
          <a:xfrm>
            <a:off x="320717" y="732695"/>
            <a:ext cx="748464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5" name="Google Shape;115;p31"/>
          <p:cNvSpPr/>
          <p:nvPr/>
        </p:nvSpPr>
        <p:spPr>
          <a:xfrm>
            <a:off x="2082626" y="6565727"/>
            <a:ext cx="9685376" cy="14400"/>
          </a:xfrm>
          <a:prstGeom prst="rect">
            <a:avLst/>
          </a:prstGeom>
          <a:solidFill>
            <a:srgbClr val="E6EC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6" name="Google Shape;116;p31"/>
          <p:cNvSpPr/>
          <p:nvPr/>
        </p:nvSpPr>
        <p:spPr>
          <a:xfrm>
            <a:off x="11548359" y="6565727"/>
            <a:ext cx="333179" cy="292273"/>
          </a:xfrm>
          <a:prstGeom prst="rect">
            <a:avLst/>
          </a:prstGeom>
          <a:solidFill>
            <a:srgbClr val="154A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7" name="Google Shape;117;p31"/>
          <p:cNvSpPr txBox="1"/>
          <p:nvPr/>
        </p:nvSpPr>
        <p:spPr>
          <a:xfrm>
            <a:off x="11518912" y="6520278"/>
            <a:ext cx="387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18" name="Google Shape;118;p31"/>
          <p:cNvGrpSpPr/>
          <p:nvPr/>
        </p:nvGrpSpPr>
        <p:grpSpPr>
          <a:xfrm>
            <a:off x="320054" y="6430865"/>
            <a:ext cx="1951240" cy="230977"/>
            <a:chOff x="320054" y="6507065"/>
            <a:chExt cx="1951240" cy="230977"/>
          </a:xfrm>
        </p:grpSpPr>
        <p:sp>
          <p:nvSpPr>
            <p:cNvPr id="119" name="Google Shape;119;p31"/>
            <p:cNvSpPr txBox="1"/>
            <p:nvPr/>
          </p:nvSpPr>
          <p:spPr>
            <a:xfrm>
              <a:off x="518698" y="6522777"/>
              <a:ext cx="1752596" cy="2152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 panose="020B0604020202020204"/>
                <a:buNone/>
              </a:pPr>
              <a:r>
                <a:rPr lang="en-US" sz="800" b="0" i="0" u="none" strike="noStrike" cap="none">
                  <a:solidFill>
                    <a:srgbClr val="154A86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© Anblicks. All Rights Reserved</a:t>
              </a:r>
              <a:endParaRPr sz="800" b="0" i="0" u="none" strike="noStrike" cap="none">
                <a:solidFill>
                  <a:srgbClr val="154A8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pic>
          <p:nvPicPr>
            <p:cNvPr id="120" name="Google Shape;120;p31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20054" y="6507065"/>
              <a:ext cx="229123" cy="2173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1">
  <p:cSld name="Section Header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2" descr="Shape&#10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/>
          <a:stretch>
            <a:fillRect/>
          </a:stretch>
        </p:blipFill>
        <p:spPr>
          <a:xfrm>
            <a:off x="7937" y="0"/>
            <a:ext cx="354953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2"/>
          <p:cNvSpPr/>
          <p:nvPr/>
        </p:nvSpPr>
        <p:spPr>
          <a:xfrm>
            <a:off x="6351" y="0"/>
            <a:ext cx="12192000" cy="6858000"/>
          </a:xfrm>
          <a:prstGeom prst="rect">
            <a:avLst/>
          </a:prstGeom>
          <a:solidFill>
            <a:srgbClr val="154A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4" name="Google Shape;124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64775" y="4270373"/>
            <a:ext cx="1638300" cy="230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2"/>
          <p:cNvSpPr txBox="1">
            <a:spLocks noGrp="1"/>
          </p:cNvSpPr>
          <p:nvPr>
            <p:ph type="title"/>
          </p:nvPr>
        </p:nvSpPr>
        <p:spPr>
          <a:xfrm>
            <a:off x="1356360" y="2594928"/>
            <a:ext cx="9479280" cy="123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SemiBold" panose="00000600000000000000"/>
              <a:buNone/>
              <a:defRPr sz="4000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2"/>
          <p:cNvSpPr/>
          <p:nvPr/>
        </p:nvSpPr>
        <p:spPr>
          <a:xfrm>
            <a:off x="5692140" y="3755389"/>
            <a:ext cx="807720" cy="67947"/>
          </a:xfrm>
          <a:prstGeom prst="rect">
            <a:avLst/>
          </a:prstGeom>
          <a:solidFill>
            <a:srgbClr val="E10E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 panose="02000000000000000000"/>
              <a:buNone/>
            </a:pPr>
            <a:endParaRPr sz="18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27" name="Google Shape;127;p32"/>
          <p:cNvSpPr txBox="1">
            <a:spLocks noGrp="1"/>
          </p:cNvSpPr>
          <p:nvPr>
            <p:ph type="body" idx="1"/>
          </p:nvPr>
        </p:nvSpPr>
        <p:spPr>
          <a:xfrm>
            <a:off x="1897064" y="4060190"/>
            <a:ext cx="8397875" cy="64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Roboto" panose="02000000000000000000"/>
              <a:buNone/>
              <a:defRPr sz="2000">
                <a:solidFill>
                  <a:schemeClr val="lt1"/>
                </a:solidFill>
                <a:latin typeface="Quattrocento Sans" panose="020B0502050000020003"/>
                <a:ea typeface="Quattrocento Sans" panose="020B0502050000020003"/>
                <a:cs typeface="Quattrocento Sans" panose="020B0502050000020003"/>
                <a:sym typeface="Quattrocento Sans" panose="020B0502050000020003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8" name="Google Shape;128;p3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5400000">
            <a:off x="808037" y="2292668"/>
            <a:ext cx="2381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1083926" y="4175126"/>
            <a:ext cx="2381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984333" y="4987212"/>
            <a:ext cx="12573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2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84177" y="5663407"/>
            <a:ext cx="23145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 rot="5400000">
            <a:off x="11158538" y="2292668"/>
            <a:ext cx="2381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 rot="10800000">
            <a:off x="258763" y="290989"/>
            <a:ext cx="1638300" cy="230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rot="4500000">
            <a:off x="2340453" y="564392"/>
            <a:ext cx="1257300" cy="1038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2"/>
          <p:cNvGrpSpPr/>
          <p:nvPr/>
        </p:nvGrpSpPr>
        <p:grpSpPr>
          <a:xfrm>
            <a:off x="5767619" y="966999"/>
            <a:ext cx="656762" cy="613953"/>
            <a:chOff x="510277" y="509799"/>
            <a:chExt cx="656762" cy="613953"/>
          </a:xfrm>
        </p:grpSpPr>
        <p:sp>
          <p:nvSpPr>
            <p:cNvPr id="136" name="Google Shape;136;p32"/>
            <p:cNvSpPr/>
            <p:nvPr/>
          </p:nvSpPr>
          <p:spPr>
            <a:xfrm>
              <a:off x="667217" y="738247"/>
              <a:ext cx="428444" cy="385505"/>
            </a:xfrm>
            <a:custGeom>
              <a:avLst/>
              <a:gdLst/>
              <a:ahLst/>
              <a:cxnLst/>
              <a:rect l="l" t="t" r="r" b="b"/>
              <a:pathLst>
                <a:path w="428444" h="385505" extrusionOk="0">
                  <a:moveTo>
                    <a:pt x="64301" y="385490"/>
                  </a:moveTo>
                  <a:cubicBezTo>
                    <a:pt x="64301" y="385490"/>
                    <a:pt x="-1560" y="263545"/>
                    <a:pt x="77047" y="212710"/>
                  </a:cubicBezTo>
                  <a:cubicBezTo>
                    <a:pt x="77047" y="212710"/>
                    <a:pt x="118364" y="176530"/>
                    <a:pt x="231760" y="167793"/>
                  </a:cubicBezTo>
                  <a:cubicBezTo>
                    <a:pt x="231760" y="167793"/>
                    <a:pt x="370318" y="153756"/>
                    <a:pt x="382438" y="145972"/>
                  </a:cubicBezTo>
                  <a:cubicBezTo>
                    <a:pt x="382438" y="145972"/>
                    <a:pt x="452335" y="134118"/>
                    <a:pt x="419110" y="75171"/>
                  </a:cubicBezTo>
                  <a:cubicBezTo>
                    <a:pt x="419110" y="75171"/>
                    <a:pt x="370640" y="-32731"/>
                    <a:pt x="205673" y="9991"/>
                  </a:cubicBezTo>
                  <a:cubicBezTo>
                    <a:pt x="205673" y="9991"/>
                    <a:pt x="94782" y="38064"/>
                    <a:pt x="31687" y="131311"/>
                  </a:cubicBezTo>
                  <a:cubicBezTo>
                    <a:pt x="104" y="176940"/>
                    <a:pt x="-8718" y="234567"/>
                    <a:pt x="7768" y="287555"/>
                  </a:cubicBezTo>
                  <a:cubicBezTo>
                    <a:pt x="7768" y="287555"/>
                    <a:pt x="14899" y="319362"/>
                    <a:pt x="64301" y="3854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7" name="Google Shape;137;p32"/>
            <p:cNvSpPr/>
            <p:nvPr/>
          </p:nvSpPr>
          <p:spPr>
            <a:xfrm>
              <a:off x="895802" y="881020"/>
              <a:ext cx="242755" cy="214171"/>
            </a:xfrm>
            <a:custGeom>
              <a:avLst/>
              <a:gdLst/>
              <a:ahLst/>
              <a:cxnLst/>
              <a:rect l="l" t="t" r="r" b="b"/>
              <a:pathLst>
                <a:path w="242755" h="214171" extrusionOk="0">
                  <a:moveTo>
                    <a:pt x="205637" y="-6"/>
                  </a:moveTo>
                  <a:cubicBezTo>
                    <a:pt x="205637" y="-6"/>
                    <a:pt x="242905" y="67792"/>
                    <a:pt x="198500" y="95887"/>
                  </a:cubicBezTo>
                  <a:cubicBezTo>
                    <a:pt x="198500" y="95887"/>
                    <a:pt x="175206" y="116037"/>
                    <a:pt x="110945" y="120922"/>
                  </a:cubicBezTo>
                  <a:cubicBezTo>
                    <a:pt x="110945" y="120922"/>
                    <a:pt x="32388" y="128867"/>
                    <a:pt x="25559" y="133141"/>
                  </a:cubicBezTo>
                  <a:cubicBezTo>
                    <a:pt x="25559" y="133141"/>
                    <a:pt x="-14186" y="139556"/>
                    <a:pt x="4756" y="172535"/>
                  </a:cubicBezTo>
                  <a:cubicBezTo>
                    <a:pt x="4756" y="172535"/>
                    <a:pt x="32072" y="232388"/>
                    <a:pt x="125529" y="208561"/>
                  </a:cubicBezTo>
                  <a:cubicBezTo>
                    <a:pt x="125529" y="208561"/>
                    <a:pt x="188246" y="192987"/>
                    <a:pt x="224278" y="141072"/>
                  </a:cubicBezTo>
                  <a:cubicBezTo>
                    <a:pt x="242028" y="115845"/>
                    <a:pt x="247067" y="83810"/>
                    <a:pt x="237922" y="54352"/>
                  </a:cubicBezTo>
                  <a:cubicBezTo>
                    <a:pt x="237592" y="54352"/>
                    <a:pt x="233557" y="36638"/>
                    <a:pt x="205637" y="-6"/>
                  </a:cubicBezTo>
                  <a:close/>
                </a:path>
              </a:pathLst>
            </a:custGeom>
            <a:solidFill>
              <a:srgbClr val="E10E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138" name="Google Shape;138;p32"/>
            <p:cNvSpPr/>
            <p:nvPr/>
          </p:nvSpPr>
          <p:spPr>
            <a:xfrm>
              <a:off x="510277" y="509799"/>
              <a:ext cx="656762" cy="399779"/>
            </a:xfrm>
            <a:custGeom>
              <a:avLst/>
              <a:gdLst/>
              <a:ahLst/>
              <a:cxnLst/>
              <a:rect l="l" t="t" r="r" b="b"/>
              <a:pathLst>
                <a:path w="656762" h="399779" extrusionOk="0">
                  <a:moveTo>
                    <a:pt x="643493" y="399748"/>
                  </a:moveTo>
                  <a:cubicBezTo>
                    <a:pt x="643493" y="399748"/>
                    <a:pt x="649725" y="200516"/>
                    <a:pt x="518305" y="185875"/>
                  </a:cubicBezTo>
                  <a:cubicBezTo>
                    <a:pt x="518305" y="185875"/>
                    <a:pt x="443244" y="166140"/>
                    <a:pt x="294692" y="227888"/>
                  </a:cubicBezTo>
                  <a:cubicBezTo>
                    <a:pt x="294692" y="227888"/>
                    <a:pt x="110950" y="299181"/>
                    <a:pt x="90702" y="296949"/>
                  </a:cubicBezTo>
                  <a:cubicBezTo>
                    <a:pt x="90702" y="296949"/>
                    <a:pt x="-4903" y="326868"/>
                    <a:pt x="-222" y="229474"/>
                  </a:cubicBezTo>
                  <a:cubicBezTo>
                    <a:pt x="-222" y="229474"/>
                    <a:pt x="-7079" y="59523"/>
                    <a:pt x="228361" y="7966"/>
                  </a:cubicBezTo>
                  <a:cubicBezTo>
                    <a:pt x="228361" y="7966"/>
                    <a:pt x="385945" y="-27688"/>
                    <a:pt x="524538" y="51564"/>
                  </a:cubicBezTo>
                  <a:cubicBezTo>
                    <a:pt x="593669" y="90341"/>
                    <a:pt x="641099" y="158776"/>
                    <a:pt x="653150" y="237117"/>
                  </a:cubicBezTo>
                  <a:cubicBezTo>
                    <a:pt x="653431" y="237117"/>
                    <a:pt x="664660" y="282954"/>
                    <a:pt x="643493" y="399748"/>
                  </a:cubicBezTo>
                  <a:close/>
                </a:path>
              </a:pathLst>
            </a:custGeom>
            <a:solidFill>
              <a:srgbClr val="E10E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220980" y="0"/>
            <a:ext cx="11750040" cy="68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 panose="00000600000000000000"/>
              <a:buNone/>
              <a:defRPr sz="2400" b="1" i="0" u="none" strike="noStrike" cap="none">
                <a:solidFill>
                  <a:schemeClr val="dk1"/>
                </a:solidFill>
                <a:latin typeface="Montserrat SemiBold" panose="00000600000000000000"/>
                <a:ea typeface="Montserrat SemiBold" panose="00000600000000000000"/>
                <a:cs typeface="Montserrat SemiBold" panose="00000600000000000000"/>
                <a:sym typeface="Montserrat SemiBold" panose="000006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220979" y="681036"/>
            <a:ext cx="11750039" cy="5525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rgbClr val="35415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Char char="–"/>
              <a:defRPr sz="2000" b="0" i="0" u="none" strike="noStrike" cap="none">
                <a:solidFill>
                  <a:srgbClr val="35415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rgbClr val="35415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 panose="020F0502020204030204"/>
              <a:buChar char="–"/>
              <a:defRPr sz="1600" b="0" i="0" u="none" strike="noStrike" cap="none">
                <a:solidFill>
                  <a:srgbClr val="35415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Char char="»"/>
              <a:defRPr sz="1400" b="0" i="0" u="none" strike="noStrike" cap="none">
                <a:solidFill>
                  <a:srgbClr val="354154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2209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922781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FB2E4-ED16-5793-1FD9-CB016AB1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32BFD-00AD-F4C1-E961-163090B55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5195-83FC-FBB9-A8E3-D1C7E0D8F3E3}"/>
              </a:ext>
            </a:extLst>
          </p:cNvPr>
          <p:cNvSpPr txBox="1"/>
          <p:nvPr userDrawn="1"/>
        </p:nvSpPr>
        <p:spPr>
          <a:xfrm>
            <a:off x="11490976" y="6312413"/>
            <a:ext cx="390103" cy="25400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algn="ctr">
              <a:defRPr sz="800" b="1">
                <a:solidFill>
                  <a:schemeClr val="accen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07CDADC-9C7F-4AE2-9073-56EBA64A87C0}" type="slidenum">
              <a:rPr lang="en-US" smtClean="0"/>
              <a:pPr lv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9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4" r:id="rId4"/>
    <p:sldLayoutId id="2147483669" r:id="rId5"/>
    <p:sldLayoutId id="2147483660" r:id="rId6"/>
    <p:sldLayoutId id="2147483668" r:id="rId7"/>
    <p:sldLayoutId id="2147483666" r:id="rId8"/>
    <p:sldLayoutId id="2147483670" r:id="rId9"/>
    <p:sldLayoutId id="2147483673" r:id="rId10"/>
    <p:sldLayoutId id="2147483671" r:id="rId11"/>
    <p:sldLayoutId id="214748366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0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00000"/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0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00000"/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databricks.co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hyperlink" Target="mailto:Pardhasaradhi.vemuri@gmail.co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>
            <a:spLocks noGrp="1"/>
          </p:cNvSpPr>
          <p:nvPr>
            <p:ph type="ctrTitle"/>
          </p:nvPr>
        </p:nvSpPr>
        <p:spPr>
          <a:xfrm>
            <a:off x="719388" y="1948958"/>
            <a:ext cx="10744200" cy="20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algn="ctr"/>
            <a:r>
              <a:rPr lang="en-GB" sz="4400">
                <a:latin typeface="Times New Roman"/>
                <a:cs typeface="Times New Roman"/>
              </a:rPr>
              <a:t>End-to-End</a:t>
            </a:r>
            <a:br>
              <a:rPr lang="en-GB" sz="4400" dirty="0">
                <a:latin typeface="Times New Roman"/>
                <a:cs typeface="Times New Roman"/>
              </a:rPr>
            </a:br>
            <a:r>
              <a:rPr lang="en-GB" sz="4400">
                <a:latin typeface="Times New Roman"/>
                <a:cs typeface="Times New Roman"/>
              </a:rPr>
              <a:t>Real Estate Data Engineering </a:t>
            </a:r>
            <a:br>
              <a:rPr lang="en-GB" sz="4400" dirty="0">
                <a:latin typeface="Times New Roman"/>
                <a:cs typeface="Times New Roman"/>
              </a:rPr>
            </a:br>
            <a:r>
              <a:rPr lang="en-GB" sz="4400">
                <a:latin typeface="Times New Roman"/>
                <a:cs typeface="Times New Roman"/>
              </a:rPr>
              <a:t>and Analytics Pipeline</a:t>
            </a:r>
            <a:endParaRPr lang="en-GB" sz="4400" dirty="0">
              <a:latin typeface="Times New Roman"/>
              <a:cs typeface="Times New Roman"/>
            </a:endParaRPr>
          </a:p>
          <a:p>
            <a:pPr algn="ctr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ED95E-F4C2-1A58-86CA-0600C19F0758}"/>
              </a:ext>
            </a:extLst>
          </p:cNvPr>
          <p:cNvSpPr txBox="1"/>
          <p:nvPr/>
        </p:nvSpPr>
        <p:spPr>
          <a:xfrm>
            <a:off x="7953375" y="3270250"/>
            <a:ext cx="399203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       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12733B-2EED-56B8-74C0-5D7F6A745481}"/>
              </a:ext>
            </a:extLst>
          </p:cNvPr>
          <p:cNvSpPr txBox="1"/>
          <p:nvPr/>
        </p:nvSpPr>
        <p:spPr>
          <a:xfrm>
            <a:off x="7755514" y="4653063"/>
            <a:ext cx="33988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Times New Roman"/>
              </a:rPr>
              <a:t>BY:</a:t>
            </a:r>
            <a:br>
              <a:rPr lang="en-US" sz="2400" b="1" dirty="0">
                <a:latin typeface="Times New Roman"/>
              </a:rPr>
            </a:br>
            <a:r>
              <a:rPr lang="en-US" sz="2400" b="1" dirty="0">
                <a:latin typeface="Times New Roman"/>
              </a:rPr>
              <a:t>K. Pavan Kalyan</a:t>
            </a:r>
            <a:endParaRPr lang="en-US"/>
          </a:p>
          <a:p>
            <a:endParaRPr lang="en-US" sz="2400" b="1" dirty="0">
              <a:latin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>
            <a:spLocks noGrp="1"/>
          </p:cNvSpPr>
          <p:nvPr>
            <p:ph type="title"/>
          </p:nvPr>
        </p:nvSpPr>
        <p:spPr>
          <a:xfrm>
            <a:off x="220980" y="60183"/>
            <a:ext cx="11750040" cy="68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  <a:sym typeface="Times New Roman" panose="02020603050405020304"/>
              </a:rPr>
              <a:t>Databricks (Transformation and cleaning)</a:t>
            </a:r>
            <a:endParaRPr lang="en-US" sz="2800" cap="all" dirty="0">
              <a:solidFill>
                <a:srgbClr val="224E7F"/>
              </a:solidFill>
              <a:latin typeface="Avenir Next LT Pro"/>
              <a:cs typeface="Times New Roman" panose="020206030504050203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A9543-591F-CAFE-E361-E825DD6F6530}"/>
              </a:ext>
            </a:extLst>
          </p:cNvPr>
          <p:cNvSpPr txBox="1"/>
          <p:nvPr/>
        </p:nvSpPr>
        <p:spPr>
          <a:xfrm>
            <a:off x="660400" y="924560"/>
            <a:ext cx="11277600" cy="5109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This phase involved transforming the staged JSON data into an analytics-ready format using distributed processing on Apache Spark via Databricks.​</a:t>
            </a:r>
            <a:endParaRPr lang="en-US" dirty="0"/>
          </a:p>
          <a:p>
            <a:pPr marL="742950" lvl="1" indent="-285750">
              <a:buFont typeface="Arial,Sans-Serif"/>
              <a:buChar char="•"/>
            </a:pPr>
            <a:endParaRPr lang="en-US" sz="1800" dirty="0"/>
          </a:p>
          <a:p>
            <a:pPr marL="285750" indent="-285750">
              <a:buFont typeface="Arial,Sans-Serif"/>
              <a:buChar char="•"/>
            </a:pPr>
            <a:r>
              <a:rPr lang="en-US" sz="1600" b="1" dirty="0"/>
              <a:t>Key Transformation Steps</a:t>
            </a:r>
            <a:r>
              <a:rPr lang="en-US" sz="1600" dirty="0"/>
              <a:t>:​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/>
              <a:t>Normalized configuration fields:​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sz="1600" dirty="0"/>
              <a:t>Converted entries like "2 BHK" into structured columns (e.g., bedrooms = 2)​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/>
              <a:t>Parsed composite fields:​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sz="1600" dirty="0"/>
              <a:t>Extracted numeric values from fields such as price ranges and area dimensions​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/>
              <a:t>Derived metrics:​</a:t>
            </a:r>
          </a:p>
          <a:p>
            <a:pPr marL="1200150" lvl="2" indent="-285750">
              <a:buFont typeface="Arial,Sans-Serif"/>
              <a:buChar char="•"/>
            </a:pPr>
            <a:r>
              <a:rPr lang="en-US" sz="1600" dirty="0"/>
              <a:t>Calculated </a:t>
            </a:r>
            <a:r>
              <a:rPr lang="en-US" sz="1600" dirty="0">
                <a:latin typeface="Avenir Next LT Pro"/>
              </a:rPr>
              <a:t>price per </a:t>
            </a:r>
            <a:r>
              <a:rPr lang="en-US" sz="1600" err="1">
                <a:latin typeface="Avenir Next LT Pro"/>
              </a:rPr>
              <a:t>sqft</a:t>
            </a:r>
            <a:r>
              <a:rPr lang="en-US" sz="1600" dirty="0">
                <a:latin typeface="Avenir Next LT Pro"/>
              </a:rPr>
              <a:t>, total area, and custom metrics used in dashboarding​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/>
              <a:t>Flattened nested fields for amenity analysis while retaining original nested JSON for reference​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/>
              <a:t>Enriched with tags such as locality category (premium/affordable), builder type (top-tier/local)​</a:t>
            </a:r>
          </a:p>
          <a:p>
            <a:pPr marL="742950" lvl="1" indent="-285750">
              <a:buFont typeface="Arial,Sans-Serif"/>
              <a:buChar char="•"/>
            </a:pPr>
            <a:endParaRPr lang="en-US" sz="1600" dirty="0"/>
          </a:p>
          <a:p>
            <a:pPr marL="285750" indent="-285750">
              <a:buFont typeface="Arial,Sans-Serif"/>
              <a:buChar char="•"/>
            </a:pPr>
            <a:r>
              <a:rPr lang="en-US" sz="1600" dirty="0"/>
              <a:t>Validation and Consistency Checks:​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/>
              <a:t>Ensured no nulls in key analytical fields​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/>
              <a:t>Checked for duplicates, invalid ranges, and outlier correction (e.g., unrealistic area/price)​</a:t>
            </a:r>
          </a:p>
          <a:p>
            <a:pPr marL="742950" lvl="1" indent="-285750">
              <a:buFont typeface="Arial,Sans-Serif"/>
              <a:buChar char="•"/>
            </a:pPr>
            <a:endParaRPr lang="en-US" sz="1600" dirty="0"/>
          </a:p>
          <a:p>
            <a:pPr marL="285750" indent="-285750">
              <a:buFont typeface="Arial,Sans-Serif"/>
              <a:buChar char="•"/>
            </a:pPr>
            <a:r>
              <a:rPr lang="en-US" sz="1600" dirty="0"/>
              <a:t>Output:​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/>
              <a:t>Structured </a:t>
            </a:r>
            <a:r>
              <a:rPr lang="en-US" sz="1600" err="1"/>
              <a:t>DataFrame</a:t>
            </a:r>
            <a:r>
              <a:rPr lang="en-US" sz="1600" dirty="0"/>
              <a:t> with enriched and validated records​</a:t>
            </a:r>
          </a:p>
          <a:p>
            <a:pPr marL="742950" lvl="1" indent="-285750">
              <a:buFont typeface="Arial,Sans-Serif"/>
              <a:buChar char="•"/>
            </a:pPr>
            <a:r>
              <a:rPr lang="en-US" sz="1600" dirty="0"/>
              <a:t>Ready for ingestion into Snowflake (Gold Layer)​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A0C1015-1CDC-1D5B-0B32-5E5F1B1A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54A86"/>
                </a:solidFill>
                <a:cs typeface="Times New Roman" panose="02020603050405020304"/>
              </a:rPr>
              <a:t>Notebook Sippets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5BB156B-0444-7135-7243-C252B073F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1" y="1077527"/>
            <a:ext cx="9226379" cy="50015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>
          <a:extLst>
            <a:ext uri="{FF2B5EF4-FFF2-40B4-BE49-F238E27FC236}">
              <a16:creationId xmlns:a16="http://schemas.microsoft.com/office/drawing/2014/main" id="{8F7FCA6A-B1CB-78E8-3873-1239F966A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081E1-F812-69D7-48A4-30CA8D62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</a:rPr>
              <a:t>Notebook Sippets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53254DC-BFA2-03FB-1F10-4492762C2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4" y="929417"/>
            <a:ext cx="9566190" cy="517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8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22D1-3D5B-D656-B592-2B865ACFB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>
                <a:solidFill>
                  <a:srgbClr val="154A86"/>
                </a:solidFill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Database Schemas Diagram</a:t>
            </a:r>
            <a:endParaRPr lang="en-IN" sz="2800" dirty="0">
              <a:solidFill>
                <a:srgbClr val="154A86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CF739A-DA04-AC1E-9788-A1FDB2272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58" y="944262"/>
            <a:ext cx="4538534" cy="4969475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A45A32-F876-E147-EFF8-1D66F5C8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49" y="199510"/>
            <a:ext cx="4555009" cy="62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26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3DEC-C534-06E8-EC94-2ACACDEDF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289385"/>
            <a:ext cx="11750040" cy="681036"/>
          </a:xfrm>
        </p:spPr>
        <p:txBody>
          <a:bodyPr>
            <a:normAutofit/>
          </a:bodyPr>
          <a:lstStyle/>
          <a:p>
            <a:r>
              <a:rPr lang="en-IN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  <a:sym typeface="Times New Roman" panose="02020603050405020304"/>
              </a:rPr>
              <a:t>Data Warehousing – Snowflake</a:t>
            </a:r>
            <a:endParaRPr lang="en-IN" sz="2800" cap="all" dirty="0">
              <a:solidFill>
                <a:srgbClr val="224E7F"/>
              </a:solidFill>
              <a:latin typeface="Avenir Next LT Pro"/>
              <a:cs typeface="Times New Roman" panose="02020603050405020304"/>
            </a:endParaRPr>
          </a:p>
          <a:p>
            <a:endParaRPr lang="en-IN" sz="2800" cap="all" dirty="0">
              <a:solidFill>
                <a:srgbClr val="224E7F"/>
              </a:solidFill>
              <a:latin typeface="Avenir Next LT Pro"/>
              <a:cs typeface="Times New Roman" panose="020206030504050203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A1BCD-D7F1-0BFC-4233-7C406567E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100" y="1080141"/>
            <a:ext cx="11750040" cy="53073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>
                <a:solidFill>
                  <a:srgbClr val="000000"/>
                </a:solidFill>
                <a:latin typeface="Avenir Next LT Pro"/>
              </a:rPr>
              <a:t>Platform</a:t>
            </a:r>
            <a:r>
              <a:rPr lang="en-GB" sz="1800">
                <a:solidFill>
                  <a:srgbClr val="000000"/>
                </a:solidFill>
                <a:latin typeface="Avenir Next LT Pro"/>
              </a:rPr>
              <a:t>: Snowflake (Cloud Data Warehouse)</a:t>
            </a:r>
            <a:endParaRPr lang="en-US" sz="180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000000"/>
                </a:solidFill>
                <a:latin typeface="Avenir Next LT Pro"/>
              </a:rPr>
              <a:t>The transformed dataset from Databricks was loaded into Snowflake, forming the Gold Layer of the data pipeline to support analytics and dashboarding.</a:t>
            </a:r>
            <a:endParaRPr lang="en-US" sz="180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latin typeface="Avenir Next LT Pro"/>
              </a:rPr>
              <a:t>Star Schema Design</a:t>
            </a:r>
            <a:endParaRPr lang="en-GB" sz="1800" dirty="0">
              <a:solidFill>
                <a:srgbClr val="000000"/>
              </a:solidFill>
              <a:latin typeface="Avenir Next LT Pro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000000"/>
                </a:solidFill>
                <a:latin typeface="Avenir Next LT Pro"/>
              </a:rPr>
              <a:t>Fact Table: Property Listings</a:t>
            </a:r>
            <a:br>
              <a:rPr lang="en-GB" sz="1800" dirty="0">
                <a:solidFill>
                  <a:srgbClr val="000000"/>
                </a:solidFill>
                <a:latin typeface="Avenir Next LT Pro"/>
              </a:rPr>
            </a:br>
            <a:r>
              <a:rPr lang="en-GB" sz="1800">
                <a:solidFill>
                  <a:srgbClr val="000000"/>
                </a:solidFill>
                <a:latin typeface="Avenir Next LT Pro"/>
              </a:rPr>
              <a:t>Stores transactional attributes such as price, area, configuration, and timestamp.</a:t>
            </a:r>
            <a:endParaRPr lang="en-US" sz="1800">
              <a:solidFill>
                <a:srgbClr val="000000"/>
              </a:solidFill>
              <a:latin typeface="Avenir Next LT Pro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000000"/>
                </a:solidFill>
                <a:latin typeface="Avenir Next LT Pro"/>
              </a:rPr>
              <a:t>Dimension Tables: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Avenir Next LT Pro"/>
              </a:rPr>
              <a:t>Location: City, locality, zone tags</a:t>
            </a:r>
            <a:endParaRPr lang="en-US" dirty="0">
              <a:solidFill>
                <a:srgbClr val="000000"/>
              </a:solidFill>
              <a:latin typeface="Avenir Next LT Pro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Avenir Next LT Pro"/>
              </a:rPr>
              <a:t>Builder: Name, tier, reputation level</a:t>
            </a:r>
            <a:endParaRPr lang="en-US" dirty="0">
              <a:solidFill>
                <a:srgbClr val="000000"/>
              </a:solidFill>
              <a:latin typeface="Avenir Next LT Pro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Avenir Next LT Pro"/>
              </a:rPr>
              <a:t>Configuration: BHK type, room count</a:t>
            </a:r>
            <a:endParaRPr lang="en-US" dirty="0">
              <a:solidFill>
                <a:srgbClr val="000000"/>
              </a:solidFill>
              <a:latin typeface="Avenir Next LT Pro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Avenir Next LT Pro"/>
              </a:rPr>
              <a:t>Property Type: Apartment, Villa, Plot</a:t>
            </a:r>
            <a:endParaRPr lang="en-US" dirty="0">
              <a:solidFill>
                <a:srgbClr val="000000"/>
              </a:solidFill>
              <a:latin typeface="Avenir Next LT Pro"/>
            </a:endParaRP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Avenir Next LT Pro"/>
              </a:rPr>
              <a:t>Date: Listing and update timelines</a:t>
            </a:r>
            <a:endParaRPr lang="en-US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latin typeface="Avenir Next LT Pro"/>
              </a:rPr>
              <a:t>Storage Format and Optimization</a:t>
            </a:r>
            <a:br>
              <a:rPr lang="en-GB" sz="1800" b="1" dirty="0">
                <a:solidFill>
                  <a:srgbClr val="000000"/>
                </a:solidFill>
                <a:latin typeface="Avenir Next LT Pro"/>
              </a:rPr>
            </a:br>
            <a:r>
              <a:rPr lang="en-GB" sz="1800" dirty="0">
                <a:solidFill>
                  <a:srgbClr val="000000"/>
                </a:solidFill>
                <a:latin typeface="Avenir Next LT Pro"/>
              </a:rPr>
              <a:t>Data was stored in columnar format, optimized for OLAP operations.</a:t>
            </a:r>
            <a:endParaRPr lang="en-US" sz="180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000000"/>
              </a:solidFill>
              <a:latin typeface="Avenir Next LT Pro"/>
            </a:endParaRPr>
          </a:p>
          <a:p>
            <a:pPr marL="76200" indent="0" algn="just">
              <a:buNone/>
            </a:pPr>
            <a:endParaRPr lang="en-US" b="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7885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391AB-FD61-3450-3295-E2C3685A6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1083-C82C-266E-F85C-B5975F58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289385"/>
            <a:ext cx="11750040" cy="681036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154A86"/>
                </a:solidFill>
                <a:latin typeface="Times New Roman"/>
                <a:cs typeface="Times New Roman" panose="02020603050405020304"/>
                <a:sym typeface="Times New Roman" panose="02020603050405020304"/>
              </a:rPr>
              <a:t>Orchestration – Apache Airflow</a:t>
            </a:r>
            <a:endParaRPr lang="en-IN" sz="2800" dirty="0">
              <a:solidFill>
                <a:srgbClr val="154A86"/>
              </a:solidFill>
              <a:latin typeface="Times New Roman"/>
              <a:cs typeface="Times New Roman" panose="02020603050405020304"/>
            </a:endParaRPr>
          </a:p>
          <a:p>
            <a:endParaRPr lang="en-IN" sz="2800" dirty="0">
              <a:solidFill>
                <a:srgbClr val="154A86"/>
              </a:solidFill>
              <a:latin typeface="Times New Roman"/>
              <a:cs typeface="Times New Roman" panose="020206030504050203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05E58-2034-32D0-A001-31173F7B9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100" y="1080141"/>
            <a:ext cx="11750040" cy="530731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latin typeface="Avenir Next LT Pro"/>
              </a:rPr>
              <a:t>Tool</a:t>
            </a:r>
            <a:r>
              <a:rPr lang="en-GB" sz="1800" dirty="0">
                <a:solidFill>
                  <a:srgbClr val="000000"/>
                </a:solidFill>
                <a:latin typeface="Avenir Next LT Pro"/>
              </a:rPr>
              <a:t>: Apache Airflow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solidFill>
                  <a:srgbClr val="000000"/>
                </a:solidFill>
                <a:latin typeface="Avenir Next LT Pro"/>
              </a:rPr>
              <a:t>Airflow was used to orchestrate and automate the end-to-end data pipeline, ensuring seamless execution across all stages.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latin typeface="Avenir Next LT Pro"/>
              </a:rPr>
              <a:t>Workflow Automation</a:t>
            </a:r>
            <a:br>
              <a:rPr lang="en-GB" sz="1800" b="1" dirty="0">
                <a:solidFill>
                  <a:srgbClr val="000000"/>
                </a:solidFill>
                <a:latin typeface="Avenir Next LT Pro"/>
              </a:rPr>
            </a:br>
            <a:r>
              <a:rPr lang="en-GB" sz="1800" b="1" dirty="0">
                <a:solidFill>
                  <a:srgbClr val="000000"/>
                </a:solidFill>
                <a:latin typeface="Avenir Next LT Pro"/>
              </a:rPr>
              <a:t>Scheduled and managed tasks for:</a:t>
            </a:r>
            <a:endParaRPr lang="en-US" sz="1800" b="1" dirty="0">
              <a:solidFill>
                <a:srgbClr val="000000"/>
              </a:solidFill>
              <a:latin typeface="Avenir Next LT Pro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Avenir Next LT Pro"/>
              </a:rPr>
              <a:t>Data cleaning with Python scripts</a:t>
            </a:r>
            <a:endParaRPr lang="en-US" dirty="0">
              <a:solidFill>
                <a:srgbClr val="000000"/>
              </a:solidFill>
              <a:latin typeface="Avenir Next LT Pro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Avenir Next LT Pro"/>
              </a:rPr>
              <a:t>Uploading to AWS S3</a:t>
            </a:r>
            <a:endParaRPr lang="en-US" dirty="0">
              <a:solidFill>
                <a:srgbClr val="000000"/>
              </a:solidFill>
              <a:latin typeface="Avenir Next LT Pro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Avenir Next LT Pro"/>
              </a:rPr>
              <a:t>Spark jobs on Databricks</a:t>
            </a:r>
            <a:endParaRPr lang="en-US" dirty="0">
              <a:solidFill>
                <a:srgbClr val="000000"/>
              </a:solidFill>
              <a:latin typeface="Avenir Next LT Pro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>
                <a:solidFill>
                  <a:srgbClr val="000000"/>
                </a:solidFill>
                <a:latin typeface="Avenir Next LT Pro"/>
              </a:rPr>
              <a:t>Snowflake ingestion</a:t>
            </a:r>
            <a:endParaRPr lang="en-US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b="1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/>
              <a:buNone/>
            </a:pPr>
            <a:r>
              <a:rPr lang="en-GB" sz="1800" b="1" dirty="0">
                <a:solidFill>
                  <a:srgbClr val="000000"/>
                </a:solidFill>
                <a:latin typeface="Avenir Next LT Pro"/>
              </a:rPr>
              <a:t>DAG Design</a:t>
            </a:r>
            <a:br>
              <a:rPr lang="en-GB" sz="1800" b="1" dirty="0">
                <a:solidFill>
                  <a:srgbClr val="000000"/>
                </a:solidFill>
                <a:latin typeface="Avenir Next LT Pro"/>
              </a:rPr>
            </a:br>
            <a:r>
              <a:rPr lang="en-GB" sz="1800" dirty="0">
                <a:solidFill>
                  <a:srgbClr val="000000"/>
                </a:solidFill>
                <a:latin typeface="Avenir Next LT Pro"/>
              </a:rPr>
              <a:t>Defined modular and reusable DAGs with task dependencies to maintain logical execution flow and</a:t>
            </a:r>
            <a:r>
              <a:rPr lang="en-GB" sz="1800" b="1" dirty="0">
                <a:solidFill>
                  <a:srgbClr val="000000"/>
                </a:solidFill>
                <a:latin typeface="Avenir Next LT Pro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Avenir Next LT Pro"/>
              </a:rPr>
              <a:t>recoverability.</a:t>
            </a:r>
            <a:endParaRPr lang="en-US" sz="1800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dirty="0">
                <a:solidFill>
                  <a:srgbClr val="000000"/>
                </a:solidFill>
                <a:latin typeface="Avenir Next LT Pro"/>
              </a:rPr>
              <a:t>Monitoring &amp; Logging</a:t>
            </a:r>
            <a:br>
              <a:rPr lang="en-GB" sz="1800" b="1" dirty="0">
                <a:solidFill>
                  <a:srgbClr val="000000"/>
                </a:solidFill>
                <a:latin typeface="Avenir Next LT Pro"/>
              </a:rPr>
            </a:br>
            <a:r>
              <a:rPr lang="en-GB" sz="1800" dirty="0">
                <a:solidFill>
                  <a:srgbClr val="000000"/>
                </a:solidFill>
                <a:latin typeface="Avenir Next LT Pro"/>
              </a:rPr>
              <a:t>Integrated task-level logs and alerting for failures or delays to ensure pipeline reliability.</a:t>
            </a:r>
            <a:endParaRPr lang="en-US" sz="1800">
              <a:solidFill>
                <a:srgbClr val="000000"/>
              </a:solidFill>
              <a:latin typeface="Avenir Next LT Pr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000000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988917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7251E-3CD3-5F1D-AC30-3053AFBD8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3DACB-0464-153B-D05B-8338F591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" y="116665"/>
            <a:ext cx="11750040" cy="681036"/>
          </a:xfrm>
        </p:spPr>
        <p:txBody>
          <a:bodyPr>
            <a:normAutofit/>
          </a:bodyPr>
          <a:lstStyle/>
          <a:p>
            <a:r>
              <a:rPr lang="en-IN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  <a:sym typeface="Times New Roman" panose="02020603050405020304"/>
              </a:rPr>
              <a:t>Apache Airflow UI</a:t>
            </a:r>
            <a:endParaRPr lang="en-US" sz="2800" cap="all" dirty="0">
              <a:solidFill>
                <a:srgbClr val="224E7F"/>
              </a:solidFill>
              <a:latin typeface="Avenir Next LT Pro"/>
              <a:cs typeface="Times New Roman" panose="02020603050405020304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3D1A6F-7F5A-C2BA-52A4-6082C4F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90" y="909665"/>
            <a:ext cx="10451757" cy="533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4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cap="all">
                <a:solidFill>
                  <a:srgbClr val="224E7F"/>
                </a:solidFill>
                <a:latin typeface="Avenir Next LT Pro"/>
                <a:cs typeface="Times New Roman" panose="02020603050405020304"/>
                <a:sym typeface="Times New Roman" panose="02020603050405020304"/>
              </a:rPr>
              <a:t>Power BI Visuals</a:t>
            </a:r>
            <a:endParaRPr sz="2800" cap="all">
              <a:solidFill>
                <a:srgbClr val="224E7F"/>
              </a:solidFill>
              <a:latin typeface="Avenir Next LT Pro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FBC4828D-D468-03D1-7A14-A77A5B12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4" y="903600"/>
            <a:ext cx="9555892" cy="537001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C4A52347-D315-CE02-D7B4-BAE066F34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>
            <a:extLst>
              <a:ext uri="{FF2B5EF4-FFF2-40B4-BE49-F238E27FC236}">
                <a16:creationId xmlns:a16="http://schemas.microsoft.com/office/drawing/2014/main" id="{4E0AAC11-D770-09B4-5EE8-83C87993AB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>
                <a:solidFill>
                  <a:srgbClr val="154A86"/>
                </a:solidFill>
                <a:latin typeface="Times New Roman" panose="02020603050405020304"/>
                <a:cs typeface="Times New Roman" panose="02020603050405020304"/>
                <a:sym typeface="Times New Roman" panose="02020603050405020304"/>
              </a:rPr>
              <a:t>Power BI Visuals</a:t>
            </a:r>
            <a:endParaRPr lang="en-US" sz="2800">
              <a:solidFill>
                <a:srgbClr val="154A86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0253CE9-A144-57FC-46BA-7BF39993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05" y="844379"/>
            <a:ext cx="10003790" cy="56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E49657A1-964D-7CEB-A323-79522FBEF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>
            <a:extLst>
              <a:ext uri="{FF2B5EF4-FFF2-40B4-BE49-F238E27FC236}">
                <a16:creationId xmlns:a16="http://schemas.microsoft.com/office/drawing/2014/main" id="{5D579D64-5B89-AEAE-12E1-615C1B8E64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cap="all">
                <a:solidFill>
                  <a:srgbClr val="224E7F"/>
                </a:solidFill>
                <a:latin typeface="Avenir Next LT Pro"/>
                <a:cs typeface="Times New Roman" panose="02020603050405020304"/>
                <a:sym typeface="Times New Roman" panose="02020603050405020304"/>
              </a:rPr>
              <a:t>Power BI Visuals</a:t>
            </a:r>
            <a:endParaRPr sz="2800" cap="all">
              <a:solidFill>
                <a:srgbClr val="224E7F"/>
              </a:solidFill>
              <a:latin typeface="Avenir Next LT Pro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A screenshot of a map&#10;&#10;AI-generated content may be incorrect.">
            <a:extLst>
              <a:ext uri="{FF2B5EF4-FFF2-40B4-BE49-F238E27FC236}">
                <a16:creationId xmlns:a16="http://schemas.microsoft.com/office/drawing/2014/main" id="{2B89126B-FF54-AC78-BB2D-D8F9DFF4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966" y="916459"/>
            <a:ext cx="9322070" cy="525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04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SemiBold" panose="00000600000000000000"/>
              <a:buNone/>
            </a:pPr>
            <a:r>
              <a:rPr lang="en-US" sz="2800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Table of Contents :</a:t>
            </a:r>
            <a:endParaRPr sz="28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0" name="Google Shape;170;p2"/>
          <p:cNvSpPr txBox="1">
            <a:spLocks noGrp="1"/>
          </p:cNvSpPr>
          <p:nvPr>
            <p:ph type="body" idx="1"/>
          </p:nvPr>
        </p:nvSpPr>
        <p:spPr>
          <a:xfrm>
            <a:off x="880007" y="1014814"/>
            <a:ext cx="11750040" cy="530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indent="-457200" algn="just"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</a:rPr>
              <a:t>Introduction &amp; Objective</a:t>
            </a:r>
          </a:p>
          <a:p>
            <a:pPr marL="533400" indent="-457200" algn="just"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Data Source &amp; Collection</a:t>
            </a:r>
          </a:p>
          <a:p>
            <a:pPr marL="533400" indent="-457200" algn="just"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Data Cleaning &amp; Preprocessing</a:t>
            </a:r>
          </a:p>
          <a:p>
            <a:pPr marL="533400" indent="-457200" algn="just"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Staging Layer – AWS S3</a:t>
            </a:r>
          </a:p>
          <a:p>
            <a:pPr marL="533400" indent="-457200" algn="just"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Data Transformation – Databricks</a:t>
            </a:r>
          </a:p>
          <a:p>
            <a:pPr marL="533400" indent="-457200" algn="just"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Data Warehousing – Snowflake</a:t>
            </a:r>
          </a:p>
          <a:p>
            <a:pPr marL="533400" indent="-457200" algn="just"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 panose="02020603050405020304"/>
                <a:cs typeface="Times New Roman" panose="02020603050405020304"/>
              </a:rPr>
              <a:t>Orchestration – Apache Airflow</a:t>
            </a:r>
          </a:p>
          <a:p>
            <a:pPr marL="533400" indent="-457200" algn="just"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 panose="02020603050405020304"/>
                <a:cs typeface="Times New Roman" panose="02020603050405020304"/>
              </a:rPr>
              <a:t>Business Intelligence – Power BI</a:t>
            </a:r>
          </a:p>
          <a:p>
            <a:pPr marL="533400" indent="-457200" algn="just">
              <a:buClr>
                <a:srgbClr val="000000"/>
              </a:buClr>
              <a:buAutoNum type="arabicPeriod"/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 panose="02020603050405020304"/>
                <a:cs typeface="Times New Roman" panose="02020603050405020304"/>
              </a:rPr>
              <a:t>Tech Stack Overview</a:t>
            </a:r>
          </a:p>
          <a:p>
            <a:pPr marL="533400" lvl="0" indent="-457200" algn="just"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endParaRPr lang="en-US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IN" sz="2800" cap="all">
                <a:solidFill>
                  <a:srgbClr val="224E7F"/>
                </a:solidFill>
                <a:latin typeface="Avenir Next LT Pro"/>
                <a:cs typeface="Times New Roman" panose="02020603050405020304"/>
                <a:sym typeface="Times New Roman" panose="02020603050405020304"/>
              </a:rPr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" y="1045893"/>
            <a:ext cx="11750040" cy="5307318"/>
          </a:xfrm>
        </p:spPr>
        <p:txBody>
          <a:bodyPr>
            <a:normAutofit/>
          </a:bodyPr>
          <a:lstStyle/>
          <a:p>
            <a:pPr marL="76200" indent="0">
              <a:lnSpc>
                <a:spcPct val="100000"/>
              </a:lnSpc>
              <a:buNone/>
            </a:pPr>
            <a:r>
              <a:rPr lang="en-IN">
                <a:solidFill>
                  <a:srgbClr val="002060"/>
                </a:solidFill>
              </a:rPr>
              <a:t> • Microsoft Azure Documentation: </a:t>
            </a:r>
            <a:r>
              <a:rPr lang="en-IN">
                <a:solidFill>
                  <a:srgbClr val="002060"/>
                </a:solidFill>
                <a:hlinkClick r:id="rId3"/>
              </a:rPr>
              <a:t>https://learn.microsoft.com/en-us/azure</a:t>
            </a:r>
            <a:endParaRPr lang="en-IN" u="sng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0000"/>
              </a:lnSpc>
              <a:buNone/>
            </a:pPr>
            <a:r>
              <a:rPr lang="en-IN">
                <a:solidFill>
                  <a:srgbClr val="002060"/>
                </a:solidFill>
              </a:rPr>
              <a:t> • Databricks Documentation: </a:t>
            </a:r>
            <a:r>
              <a:rPr lang="en-IN">
                <a:solidFill>
                  <a:srgbClr val="002060"/>
                </a:solidFill>
                <a:hlinkClick r:id="rId4"/>
              </a:rPr>
              <a:t>https://docs.databricks.com</a:t>
            </a:r>
            <a:endParaRPr lang="en-IN" u="sng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0000"/>
              </a:lnSpc>
              <a:buNone/>
            </a:pPr>
            <a:r>
              <a:rPr lang="en-IN">
                <a:solidFill>
                  <a:srgbClr val="002060"/>
                </a:solidFill>
              </a:rPr>
              <a:t> • Snowflake Documentation: https://docs.snowflake.com </a:t>
            </a:r>
            <a:endParaRPr lang="en-IN" u="sng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0000"/>
              </a:lnSpc>
              <a:buNone/>
            </a:pPr>
            <a:r>
              <a:rPr lang="en-IN">
                <a:solidFill>
                  <a:srgbClr val="002060"/>
                </a:solidFill>
              </a:rPr>
              <a:t> • Power BI Documentation: https://learn.microsoft.com/en-us/power-bi</a:t>
            </a:r>
            <a:endParaRPr lang="en-IN" u="sng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ct val="100000"/>
              </a:lnSpc>
              <a:buNone/>
            </a:pPr>
            <a:endParaRPr lang="en-IN" u="sng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21F1C3A-FBCB-6C8D-513A-07650D5B45E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84179" y="2727840"/>
            <a:ext cx="2470680" cy="3870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chemeClr val="tx2"/>
                </a:solidFill>
              </a:rPr>
              <a:t>www.anblicks.com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7C4AAD-9A63-7BE5-743A-DF5117C1DF16}"/>
              </a:ext>
            </a:extLst>
          </p:cNvPr>
          <p:cNvGrpSpPr/>
          <p:nvPr/>
        </p:nvGrpSpPr>
        <p:grpSpPr>
          <a:xfrm>
            <a:off x="440332" y="4448191"/>
            <a:ext cx="10961891" cy="1123934"/>
            <a:chOff x="440332" y="4448191"/>
            <a:chExt cx="10961891" cy="1123934"/>
          </a:xfrm>
        </p:grpSpPr>
        <p:pic>
          <p:nvPicPr>
            <p:cNvPr id="4" name="Picture 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33881544-AD4C-AB7B-1F57-F36F29C6C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32" y="4448191"/>
              <a:ext cx="1123934" cy="11239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53816B-0973-3AB5-95D6-AA09ACAD5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152" y="4550323"/>
              <a:ext cx="901637" cy="91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0180D59-90AB-9C3F-67B0-19E9EEBBF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11822" y="4730250"/>
              <a:ext cx="2561774" cy="559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dbt-logo - Carlin Leung - Product and Marketing Analytics Professional">
              <a:extLst>
                <a:ext uri="{FF2B5EF4-FFF2-40B4-BE49-F238E27FC236}">
                  <a16:creationId xmlns:a16="http://schemas.microsoft.com/office/drawing/2014/main" id="{6F9D5A6C-27B4-2F69-CE92-54538B8E3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345" y="4760447"/>
              <a:ext cx="1498269" cy="499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D53C8D5C-6B84-02A0-A02D-684214723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6169" y="4755760"/>
              <a:ext cx="1886054" cy="508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79139B03-AF5C-832B-CDA5-D28099898640}"/>
              </a:ext>
            </a:extLst>
          </p:cNvPr>
          <p:cNvSpPr txBox="1">
            <a:spLocks/>
          </p:cNvSpPr>
          <p:nvPr/>
        </p:nvSpPr>
        <p:spPr>
          <a:xfrm>
            <a:off x="367808" y="3785358"/>
            <a:ext cx="5041590" cy="464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/>
              <a:t>Technology Partnerships</a:t>
            </a: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A21F1C3A-FBCB-6C8D-513A-07650D5B45E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174058" y="2727840"/>
            <a:ext cx="3232679" cy="355740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Pardhasaradhi.vemuri@gmail.com</a:t>
            </a:r>
            <a:endParaRPr lang="en-US"/>
          </a:p>
          <a:p>
            <a:pPr marL="0" indent="0">
              <a:buNone/>
            </a:pPr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9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>
            <a:spLocks noGrp="1"/>
          </p:cNvSpPr>
          <p:nvPr>
            <p:ph type="title"/>
          </p:nvPr>
        </p:nvSpPr>
        <p:spPr>
          <a:xfrm>
            <a:off x="220980" y="5510"/>
            <a:ext cx="11750040" cy="132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  <a:sym typeface="Times New Roman" panose="02020603050405020304"/>
              </a:rPr>
              <a:t>Problem statement</a:t>
            </a:r>
            <a:endParaRPr lang="en-US" sz="2800" cap="all" dirty="0">
              <a:solidFill>
                <a:srgbClr val="224E7F"/>
              </a:solidFill>
              <a:latin typeface="Avenir Next LT Pro"/>
              <a:cs typeface="Times New Roman"/>
            </a:endParaRPr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60"/>
              <a:buFont typeface="Montserrat SemiBold" panose="00000600000000000000"/>
              <a:buNone/>
            </a:pPr>
            <a:endParaRPr lang="en-US" sz="2800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75" name="Google Shape;175;p3"/>
          <p:cNvSpPr txBox="1">
            <a:spLocks noGrp="1"/>
          </p:cNvSpPr>
          <p:nvPr>
            <p:ph type="body" idx="1"/>
          </p:nvPr>
        </p:nvSpPr>
        <p:spPr>
          <a:xfrm>
            <a:off x="220980" y="796511"/>
            <a:ext cx="11750040" cy="5535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220950" y="1140501"/>
            <a:ext cx="11750100" cy="457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>
              <a:lnSpc>
                <a:spcPts val="2000"/>
              </a:lnSpc>
              <a:spcAft>
                <a:spcPts val="1200"/>
              </a:spcAft>
            </a:pPr>
            <a:r>
              <a:rPr lang="en-GB" sz="1800"/>
              <a:t>This project presents a complete end-to-end real estate data pipeline built to extract, process, store, and </a:t>
            </a:r>
            <a:r>
              <a:rPr lang="en-GB" sz="1800" err="1"/>
              <a:t>analyze</a:t>
            </a:r>
            <a:r>
              <a:rPr lang="en-GB" sz="1800" dirty="0"/>
              <a:t> </a:t>
            </a:r>
            <a:r>
              <a:rPr lang="en-GB" sz="1800"/>
              <a:t>property listings from Hyderabad, India. The pipeline supports only batch time ingestion.</a:t>
            </a:r>
            <a:endParaRPr lang="en-US" sz="1800" dirty="0"/>
          </a:p>
          <a:p>
            <a:pPr algn="just">
              <a:lnSpc>
                <a:spcPts val="2000"/>
              </a:lnSpc>
              <a:spcAft>
                <a:spcPts val="1200"/>
              </a:spcAft>
            </a:pPr>
            <a:r>
              <a:rPr lang="en-IN" sz="1800" b="1"/>
              <a:t>Objective</a:t>
            </a:r>
            <a:endParaRPr lang="en-US" sz="1800" dirty="0"/>
          </a:p>
          <a:p>
            <a:pPr marL="285750" indent="-285750" algn="just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1800" dirty="0"/>
              <a:t>To design and implement a scalable, modular, and automated pipeline for real estate data.</a:t>
            </a:r>
          </a:p>
          <a:p>
            <a:pPr marL="285750" indent="-285750" algn="just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1800" dirty="0"/>
              <a:t>Enable data-driven decision-making through rich insights and visualizations.</a:t>
            </a:r>
          </a:p>
          <a:p>
            <a:pPr marL="285750" indent="-285750" algn="just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1800" dirty="0"/>
              <a:t>Streamline the flow from raw data collection to interactive BI dashboards.</a:t>
            </a:r>
          </a:p>
          <a:p>
            <a:pPr algn="just">
              <a:spcBef>
                <a:spcPct val="0"/>
              </a:spcBef>
              <a:spcAft>
                <a:spcPct val="0"/>
              </a:spcAft>
            </a:pPr>
            <a:endParaRPr lang="en-US" sz="1800" dirty="0"/>
          </a:p>
          <a:p>
            <a:pPr algn="just">
              <a:lnSpc>
                <a:spcPts val="2000"/>
              </a:lnSpc>
              <a:spcAft>
                <a:spcPts val="1200"/>
              </a:spcAft>
            </a:pPr>
            <a:r>
              <a:rPr lang="en-IN" sz="1800" b="1" dirty="0"/>
              <a:t>Key Components</a:t>
            </a:r>
            <a:endParaRPr lang="en-US" sz="1800" dirty="0"/>
          </a:p>
          <a:p>
            <a:pPr marL="285750" indent="-285750" algn="just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1800" dirty="0"/>
              <a:t>Web scraping from a major real estate platform (Housing.com)</a:t>
            </a:r>
          </a:p>
          <a:p>
            <a:pPr marL="285750" indent="-285750" algn="just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1800" dirty="0"/>
              <a:t>Cloud-based storage, transformation, and warehousing</a:t>
            </a:r>
          </a:p>
          <a:p>
            <a:pPr marL="285750" indent="-285750" algn="just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1800" dirty="0"/>
              <a:t>Automated orchestration using Airflow</a:t>
            </a:r>
          </a:p>
          <a:p>
            <a:pPr marL="285750" indent="-285750" algn="just">
              <a:spcBef>
                <a:spcPct val="0"/>
              </a:spcBef>
              <a:spcAft>
                <a:spcPct val="0"/>
              </a:spcAft>
              <a:buFont typeface="Arial,Sans-Serif"/>
              <a:buChar char="•"/>
            </a:pPr>
            <a:r>
              <a:rPr lang="en-US" sz="1800" dirty="0"/>
              <a:t>Power BI for dynamic and real-time dashboarding</a:t>
            </a:r>
          </a:p>
          <a:p>
            <a:pPr algn="just">
              <a:lnSpc>
                <a:spcPts val="2000"/>
              </a:lnSpc>
              <a:spcAft>
                <a:spcPts val="1200"/>
              </a:spcAft>
            </a:pPr>
            <a:endParaRPr lang="en-GB" sz="1800" dirty="0"/>
          </a:p>
          <a:p>
            <a:pPr algn="just"/>
            <a:endParaRPr lang="en-GB" sz="1800" b="0" i="0" u="none" strike="noStrike" cap="none" dirty="0">
              <a:solidFill>
                <a:srgbClr val="000000"/>
              </a:solidFill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"/>
          <p:cNvSpPr txBox="1">
            <a:spLocks noGrp="1"/>
          </p:cNvSpPr>
          <p:nvPr>
            <p:ph type="title"/>
          </p:nvPr>
        </p:nvSpPr>
        <p:spPr>
          <a:xfrm>
            <a:off x="220980" y="344177"/>
            <a:ext cx="11750040" cy="68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</a:rPr>
              <a:t>Key Focus Areas:</a:t>
            </a:r>
          </a:p>
          <a:p>
            <a:pPr marL="0" lvl="0" indent="0"/>
            <a:endParaRPr lang="en-US" sz="2800" cap="all" dirty="0">
              <a:solidFill>
                <a:srgbClr val="224E7F"/>
              </a:solidFill>
              <a:latin typeface="Avenir Next LT Pro"/>
              <a:cs typeface="Times New Roman" panose="02020603050405020304"/>
            </a:endParaRPr>
          </a:p>
        </p:txBody>
      </p:sp>
      <p:sp>
        <p:nvSpPr>
          <p:cNvPr id="184" name="Google Shape;184;p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 algn="just">
              <a:buNone/>
            </a:pPr>
            <a:endParaRPr lang="en-US" dirty="0">
              <a:solidFill>
                <a:srgbClr val="374151"/>
              </a:solidFill>
              <a:latin typeface="Times New Roman"/>
            </a:endParaRPr>
          </a:p>
          <a:p>
            <a:pPr algn="just">
              <a:buAutoNum type="arabicPeriod"/>
            </a:pPr>
            <a:r>
              <a:rPr lang="en-US" dirty="0">
                <a:solidFill>
                  <a:srgbClr val="374151"/>
                </a:solidFill>
                <a:latin typeface="Times New Roman"/>
              </a:rPr>
              <a:t>Scraping the Housing.com website for Data</a:t>
            </a:r>
          </a:p>
          <a:p>
            <a:pPr algn="just">
              <a:buAutoNum type="arabicPeriod"/>
            </a:pPr>
            <a:r>
              <a:rPr lang="en-US" dirty="0">
                <a:solidFill>
                  <a:srgbClr val="374151"/>
                </a:solidFill>
                <a:latin typeface="Times New Roman"/>
              </a:rPr>
              <a:t>Preprocessing the data using python</a:t>
            </a:r>
            <a:endParaRPr lang="en-US" dirty="0">
              <a:solidFill>
                <a:srgbClr val="374151"/>
              </a:solidFill>
              <a:latin typeface="Times New Roman"/>
              <a:cs typeface="Times New Roman"/>
            </a:endParaRPr>
          </a:p>
          <a:p>
            <a:pPr algn="just">
              <a:buAutoNum type="arabicPeriod"/>
            </a:pPr>
            <a:r>
              <a:rPr lang="en-US" dirty="0">
                <a:solidFill>
                  <a:srgbClr val="374151"/>
                </a:solidFill>
                <a:latin typeface="Times New Roman"/>
              </a:rPr>
              <a:t>Store the preprocessed and structured data in AWS s3 Bucket.</a:t>
            </a:r>
            <a:endParaRPr lang="en-US" i="0" dirty="0">
              <a:solidFill>
                <a:srgbClr val="374151"/>
              </a:solidFill>
              <a:effectLst/>
              <a:latin typeface="Times New Roman"/>
            </a:endParaRPr>
          </a:p>
          <a:p>
            <a:pPr algn="just">
              <a:buAutoNum type="arabicPeriod"/>
            </a:pPr>
            <a:r>
              <a:rPr lang="en-US" dirty="0">
                <a:solidFill>
                  <a:srgbClr val="374151"/>
                </a:solidFill>
                <a:latin typeface="Times New Roman"/>
              </a:rPr>
              <a:t>Transform the data by using Databricks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</a:endParaRPr>
          </a:p>
          <a:p>
            <a:pPr algn="just">
              <a:buAutoNum type="arabicPeriod"/>
            </a:pPr>
            <a:r>
              <a:rPr lang="en-US" dirty="0">
                <a:solidFill>
                  <a:srgbClr val="374151"/>
                </a:solidFill>
                <a:latin typeface="Times New Roman"/>
              </a:rPr>
              <a:t>Ingest the data into Star schema model in Snowflake</a:t>
            </a:r>
            <a:endParaRPr lang="en-US" b="0" i="0" dirty="0">
              <a:solidFill>
                <a:srgbClr val="374151"/>
              </a:solidFill>
              <a:effectLst/>
              <a:latin typeface="Times New Roman" panose="02020603050405020304" pitchFamily="18" charset="0"/>
            </a:endParaRPr>
          </a:p>
          <a:p>
            <a:pPr algn="just">
              <a:buAutoNum type="arabicPeriod"/>
            </a:pPr>
            <a:r>
              <a:rPr lang="en-US" dirty="0">
                <a:solidFill>
                  <a:srgbClr val="374151"/>
                </a:solidFill>
                <a:latin typeface="Times New Roman"/>
              </a:rPr>
              <a:t>Orchestrate Everything using Airflow.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</a:endParaRPr>
          </a:p>
          <a:p>
            <a:pPr algn="just">
              <a:buAutoNum type="arabicPeriod"/>
            </a:pPr>
            <a:r>
              <a:rPr lang="en-US" dirty="0">
                <a:solidFill>
                  <a:srgbClr val="374151"/>
                </a:solidFill>
                <a:latin typeface="Times New Roman"/>
              </a:rPr>
              <a:t>Visualize the Results in Power Bi.</a:t>
            </a:r>
            <a:endParaRPr lang="en-US" dirty="0">
              <a:solidFill>
                <a:srgbClr val="374151"/>
              </a:solidFill>
              <a:latin typeface="Times New Roman" panose="02020603050405020304" pitchFamily="18" charset="0"/>
            </a:endParaRPr>
          </a:p>
          <a:p>
            <a:pPr marL="76200" indent="0" algn="just">
              <a:buNone/>
            </a:pPr>
            <a:endParaRPr lang="en-US" dirty="0">
              <a:solidFill>
                <a:srgbClr val="374151"/>
              </a:solidFill>
              <a:latin typeface="Times New Roman" panose="02020603050405020304" pitchFamily="18" charset="0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endParaRPr sz="2800" cap="all">
              <a:solidFill>
                <a:srgbClr val="224E7F"/>
              </a:solidFill>
              <a:latin typeface="Avenir Next LT Pro"/>
              <a:cs typeface="Times New Roman" panose="02020603050405020304"/>
              <a:sym typeface="Times New Roman" panose="02020603050405020304"/>
            </a:endParaRPr>
          </a:p>
          <a:p>
            <a:r>
              <a:rPr lang="en-US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</a:rPr>
              <a:t>Resource Requirement  and Specifications</a:t>
            </a:r>
          </a:p>
          <a:p>
            <a:pPr marL="0" lvl="0" indent="0"/>
            <a:endParaRPr sz="2800" cap="all">
              <a:solidFill>
                <a:srgbClr val="224E7F"/>
              </a:solidFill>
              <a:latin typeface="Avenir Next LT Pro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0" name="Google Shape;190;p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Datasets:</a:t>
            </a:r>
            <a:endParaRPr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indent="0">
              <a:buClr>
                <a:srgbClr val="000000"/>
              </a:buClr>
              <a:buSzPts val="2800"/>
              <a:buNone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Realestate_ScrapedData.json</a:t>
            </a: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endParaRPr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/>
              <a:buNone/>
            </a:pPr>
            <a:r>
              <a:rPr lang="en-US" b="1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Requirements:</a:t>
            </a:r>
            <a:endParaRPr b="1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28600" indent="-203200" algn="just">
              <a:buClr>
                <a:srgbClr val="000000"/>
              </a:buClr>
              <a:buFont typeface="Times New Roman" panose="02020603050405020304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Airflow</a:t>
            </a:r>
            <a:endParaRPr lang="en-US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28600" indent="-203200" algn="just">
              <a:buClr>
                <a:srgbClr val="000000"/>
              </a:buClr>
              <a:buFont typeface="Times New Roman" panose="02020603050405020304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AWS S3</a:t>
            </a:r>
          </a:p>
          <a:p>
            <a:pPr marL="228600" indent="-203200" algn="just">
              <a:buClr>
                <a:srgbClr val="000000"/>
              </a:buClr>
              <a:buFont typeface="Times New Roman" panose="02020603050405020304"/>
              <a:buChar char="•"/>
            </a:pPr>
            <a:r>
              <a:rPr lang="en-US" dirty="0" err="1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Apify</a:t>
            </a:r>
            <a:r>
              <a:rPr lang="en-US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tool</a:t>
            </a:r>
          </a:p>
          <a:p>
            <a:pPr marL="228600" indent="-203200" algn="just">
              <a:buClr>
                <a:srgbClr val="000000"/>
              </a:buClr>
              <a:buFont typeface="Times New Roman" panose="02020603050405020304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Snowflake</a:t>
            </a:r>
            <a:endParaRPr lang="en-US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28600" indent="-203200" algn="just">
              <a:buClr>
                <a:srgbClr val="000000"/>
              </a:buClr>
              <a:buFont typeface="Times New Roman" panose="02020603050405020304"/>
              <a:buChar char="•"/>
            </a:pPr>
            <a:r>
              <a:rPr lang="en-US" dirty="0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Azure </a:t>
            </a:r>
            <a:r>
              <a:rPr lang="en-US" dirty="0" err="1"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DataBricks</a:t>
            </a:r>
            <a:endParaRPr lang="en-US" dirty="0"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228600" indent="-203200" algn="just">
              <a:buClr>
                <a:srgbClr val="000000"/>
              </a:buClr>
              <a:buFont typeface="Times New Roman" panose="02020603050405020304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Power BI Desktop</a:t>
            </a:r>
            <a:endParaRPr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9EC734B5-F04B-E991-AF3C-AAE890715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3E9F04-05D6-0B0F-048A-579A8303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</a:rPr>
              <a:t>Project Architecture</a:t>
            </a:r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CC40DFDC-CAF1-25B4-E8F5-881F24E0D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6090"/>
            <a:ext cx="12192000" cy="25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1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"/>
          <p:cNvSpPr txBox="1">
            <a:spLocks noGrp="1"/>
          </p:cNvSpPr>
          <p:nvPr>
            <p:ph type="title"/>
          </p:nvPr>
        </p:nvSpPr>
        <p:spPr>
          <a:xfrm>
            <a:off x="220980" y="84819"/>
            <a:ext cx="11750040" cy="681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/>
            <a:r>
              <a:rPr lang="en-GB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  <a:sym typeface="Times New Roman" panose="02020603050405020304"/>
              </a:rPr>
              <a:t>Flow Diagram</a:t>
            </a:r>
            <a:endParaRPr sz="2800" cap="all" dirty="0">
              <a:solidFill>
                <a:srgbClr val="224E7F"/>
              </a:solidFill>
              <a:latin typeface="Avenir Next LT Pro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799F68-B047-A25B-9286-E00F2D00D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3420"/>
            <a:ext cx="12192000" cy="22111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17D5C-197A-93F0-8252-DE311F31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</a:rPr>
              <a:t>Flow Overview</a:t>
            </a:r>
            <a:endParaRPr lang="en-US" sz="2800" cap="all" dirty="0">
              <a:solidFill>
                <a:srgbClr val="224E7F"/>
              </a:solidFill>
              <a:latin typeface="Avenir Next LT Pro"/>
              <a:cs typeface="Times New Roman" panose="020206030504050203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25BC8-E663-2F58-D1A5-51BA5CE28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6200" indent="0">
              <a:buNone/>
            </a:pPr>
            <a:r>
              <a:rPr lang="en-US" sz="2000" b="1" dirty="0">
                <a:latin typeface="Times New Roman"/>
              </a:rPr>
              <a:t>Clean Data</a:t>
            </a:r>
            <a:endParaRPr lang="en-US" dirty="0"/>
          </a:p>
          <a:p>
            <a:pPr marL="76200" indent="0">
              <a:buNone/>
            </a:pPr>
            <a:r>
              <a:rPr lang="en-US" sz="1800" dirty="0">
                <a:latin typeface="Times New Roman"/>
              </a:rPr>
              <a:t>Reads the scraped semi structured data and converts into required </a:t>
            </a:r>
            <a:r>
              <a:rPr lang="en-US" sz="1800" err="1">
                <a:latin typeface="Times New Roman"/>
              </a:rPr>
              <a:t>json</a:t>
            </a:r>
            <a:r>
              <a:rPr lang="en-US" sz="1800" dirty="0">
                <a:latin typeface="Times New Roman"/>
              </a:rPr>
              <a:t> format by considering important fields.</a:t>
            </a:r>
            <a:endParaRPr lang="en-US" sz="1800"/>
          </a:p>
          <a:p>
            <a:pPr marL="76200" indent="0">
              <a:buNone/>
            </a:pPr>
            <a:r>
              <a:rPr lang="en-US" sz="2000" b="1" dirty="0">
                <a:latin typeface="Times New Roman"/>
              </a:rPr>
              <a:t>Upload_to_s3</a:t>
            </a:r>
            <a:endParaRPr lang="en-US" dirty="0"/>
          </a:p>
          <a:p>
            <a:pPr marL="76200" indent="0">
              <a:buNone/>
            </a:pPr>
            <a:r>
              <a:rPr lang="en-US" sz="1800" dirty="0">
                <a:latin typeface="Times New Roman"/>
              </a:rPr>
              <a:t>Uploads the Preprocessed Json file to staging layer </a:t>
            </a:r>
            <a:r>
              <a:rPr lang="en-US" sz="1800" dirty="0" err="1">
                <a:latin typeface="Times New Roman"/>
              </a:rPr>
              <a:t>i.e</a:t>
            </a:r>
            <a:r>
              <a:rPr lang="en-US" sz="1800" dirty="0">
                <a:latin typeface="Times New Roman"/>
              </a:rPr>
              <a:t>, Aws s3 bucket. </a:t>
            </a:r>
            <a:endParaRPr lang="en-US" sz="1800"/>
          </a:p>
          <a:p>
            <a:pPr marL="76200" indent="0">
              <a:buNone/>
            </a:pPr>
            <a:r>
              <a:rPr lang="en-US" sz="2000" b="1" dirty="0">
                <a:latin typeface="Times New Roman"/>
              </a:rPr>
              <a:t>Databricks Notebook (run_notebook_1) </a:t>
            </a:r>
          </a:p>
          <a:p>
            <a:pPr marL="76200" indent="0">
              <a:buNone/>
            </a:pPr>
            <a:r>
              <a:rPr lang="en-US" sz="1800" dirty="0">
                <a:latin typeface="Times New Roman"/>
              </a:rPr>
              <a:t>Triggers the First notebook in </a:t>
            </a:r>
            <a:r>
              <a:rPr lang="en-US" sz="1800" err="1">
                <a:latin typeface="Times New Roman"/>
              </a:rPr>
              <a:t>databricks</a:t>
            </a:r>
            <a:r>
              <a:rPr lang="en-US" sz="1800" dirty="0">
                <a:latin typeface="Times New Roman"/>
              </a:rPr>
              <a:t> which is mounted to </a:t>
            </a:r>
            <a:r>
              <a:rPr lang="en-US" sz="1800" err="1">
                <a:latin typeface="Times New Roman"/>
              </a:rPr>
              <a:t>aws</a:t>
            </a:r>
            <a:r>
              <a:rPr lang="en-US" sz="1800" dirty="0">
                <a:latin typeface="Times New Roman"/>
              </a:rPr>
              <a:t> s3 bucket and creates 5 tables from the data and stores the tables in DBFS.</a:t>
            </a:r>
            <a:endParaRPr lang="en-US" sz="18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76200" indent="0">
              <a:buNone/>
            </a:pPr>
            <a:r>
              <a:rPr lang="en-US" sz="2000" b="1" dirty="0">
                <a:latin typeface="Times New Roman"/>
                <a:cs typeface="Times New Roman"/>
              </a:rPr>
              <a:t>Databricks Notebook (run_notebook_2)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76200" indent="0">
              <a:buNone/>
            </a:pPr>
            <a:r>
              <a:rPr lang="en-US" sz="1800" dirty="0">
                <a:latin typeface="Times New Roman"/>
              </a:rPr>
              <a:t>Triggers the Second notebook which takes the input from DBFS and applies the important transformations upon each table. </a:t>
            </a:r>
          </a:p>
          <a:p>
            <a:pPr marL="76200" indent="0">
              <a:buNone/>
            </a:pPr>
            <a:r>
              <a:rPr lang="en-US" sz="1800" dirty="0">
                <a:latin typeface="Times New Roman"/>
              </a:rPr>
              <a:t>And directly writes the cleaned tables into snowflake using snowflake connector.</a:t>
            </a:r>
          </a:p>
          <a:p>
            <a:pPr marL="76200" indent="0">
              <a:buNone/>
            </a:pPr>
            <a:r>
              <a:rPr lang="en-US" sz="2000" b="1" dirty="0">
                <a:latin typeface="Times New Roman"/>
              </a:rPr>
              <a:t>Ingest Into Tasks</a:t>
            </a:r>
            <a:endParaRPr lang="en-US" dirty="0"/>
          </a:p>
          <a:p>
            <a:pPr marL="76200" indent="0">
              <a:buNone/>
            </a:pPr>
            <a:r>
              <a:rPr lang="en-US" sz="1800" dirty="0">
                <a:latin typeface="Times New Roman"/>
              </a:rPr>
              <a:t>Ingests the cleaned data into their respective tables in dimensional model.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747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24e008a97_0_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2800" cap="all" dirty="0">
                <a:solidFill>
                  <a:srgbClr val="224E7F"/>
                </a:solidFill>
                <a:latin typeface="Avenir Next LT Pro"/>
                <a:cs typeface="Times New Roman" panose="02020603050405020304"/>
                <a:sym typeface="Times New Roman" panose="02020603050405020304"/>
              </a:rPr>
              <a:t>Data Collection</a:t>
            </a:r>
            <a:endParaRPr sz="2800" cap="all" dirty="0">
              <a:solidFill>
                <a:srgbClr val="224E7F"/>
              </a:solidFill>
              <a:latin typeface="Avenir Next LT Pro"/>
              <a:cs typeface="Times New Roman" panose="02020603050405020304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D0A691-BC59-DC61-8D6C-60B293C99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37" y="981227"/>
            <a:ext cx="10397444" cy="52846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nblicks-color">
      <a:dk1>
        <a:srgbClr val="154A86"/>
      </a:dk1>
      <a:lt1>
        <a:srgbClr val="FFFFFF"/>
      </a:lt1>
      <a:dk2>
        <a:srgbClr val="08101C"/>
      </a:dk2>
      <a:lt2>
        <a:srgbClr val="FFFFFF"/>
      </a:lt2>
      <a:accent1>
        <a:srgbClr val="4046B9"/>
      </a:accent1>
      <a:accent2>
        <a:srgbClr val="E8292F"/>
      </a:accent2>
      <a:accent3>
        <a:srgbClr val="0CC368"/>
      </a:accent3>
      <a:accent4>
        <a:srgbClr val="7D43C2"/>
      </a:accent4>
      <a:accent5>
        <a:srgbClr val="FF9900"/>
      </a:accent5>
      <a:accent6>
        <a:srgbClr val="24B6B7"/>
      </a:accent6>
      <a:hlink>
        <a:srgbClr val="0C71C3"/>
      </a:hlink>
      <a:folHlink>
        <a:srgbClr val="CFDB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nblicks New Theme">
      <a:dk1>
        <a:srgbClr val="003D79"/>
      </a:dk1>
      <a:lt1>
        <a:sysClr val="window" lastClr="FFFFFF"/>
      </a:lt1>
      <a:dk2>
        <a:srgbClr val="000000"/>
      </a:dk2>
      <a:lt2>
        <a:srgbClr val="E6ECF3"/>
      </a:lt2>
      <a:accent1>
        <a:srgbClr val="003D79"/>
      </a:accent1>
      <a:accent2>
        <a:srgbClr val="E01F27"/>
      </a:accent2>
      <a:accent3>
        <a:srgbClr val="1369EA"/>
      </a:accent3>
      <a:accent4>
        <a:srgbClr val="FFFF00"/>
      </a:accent4>
      <a:accent5>
        <a:srgbClr val="707070"/>
      </a:accent5>
      <a:accent6>
        <a:srgbClr val="CFDBE8"/>
      </a:accent6>
      <a:hlink>
        <a:srgbClr val="1369EA"/>
      </a:hlink>
      <a:folHlink>
        <a:srgbClr val="1369EA"/>
      </a:folHlink>
    </a:clrScheme>
    <a:fontScheme name="Anblicks New Theme">
      <a:majorFont>
        <a:latin typeface="Century Gothic"/>
        <a:ea typeface=""/>
        <a:cs typeface=""/>
      </a:majorFont>
      <a:minorFont>
        <a:latin typeface="Bierstadt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15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Office Theme</vt:lpstr>
      <vt:lpstr>End-to-End Real Estate Data Engineering  and Analytics Pipeline </vt:lpstr>
      <vt:lpstr>Table of Contents :</vt:lpstr>
      <vt:lpstr>Problem statement </vt:lpstr>
      <vt:lpstr>Key Focus Areas: </vt:lpstr>
      <vt:lpstr> Resource Requirement  and Specifications </vt:lpstr>
      <vt:lpstr>Project Architecture</vt:lpstr>
      <vt:lpstr>Flow Diagram</vt:lpstr>
      <vt:lpstr>Flow Overview</vt:lpstr>
      <vt:lpstr>Data Collection</vt:lpstr>
      <vt:lpstr>Databricks (Transformation and cleaning)</vt:lpstr>
      <vt:lpstr>Notebook Sippets</vt:lpstr>
      <vt:lpstr>Notebook Sippets</vt:lpstr>
      <vt:lpstr>Database Schemas Diagram</vt:lpstr>
      <vt:lpstr>Data Warehousing – Snowflake </vt:lpstr>
      <vt:lpstr>Orchestration – Apache Airflow </vt:lpstr>
      <vt:lpstr>Apache Airflow UI</vt:lpstr>
      <vt:lpstr>Power BI Visuals</vt:lpstr>
      <vt:lpstr>Power BI Visuals</vt:lpstr>
      <vt:lpstr>Power BI Visuals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Data Analysis and Visualization</dc:title>
  <dc:creator>Personal</dc:creator>
  <cp:revision>287</cp:revision>
  <dcterms:created xsi:type="dcterms:W3CDTF">2022-05-26T10:05:00Z</dcterms:created>
  <dcterms:modified xsi:type="dcterms:W3CDTF">2025-06-23T08:10:01Z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FAF5A528BEC741AA901EB5C32C9EFDFD</vt:lpwstr>
  </property>
  <property fmtid="{D5CDD505-2E9C-101B-9397-08002B2CF9AE}" pid="3" name="KSOProductBuildVer">
    <vt:lpwstr>1033-11.2.0.11130</vt:lpwstr>
  </property>
</Properties>
</file>